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5.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6.xml" ContentType="application/vnd.openxmlformats-officedocument.theme+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7.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5.xml" ContentType="application/vnd.openxmlformats-officedocument.presentationml.notesSlide+xml"/>
  <Override PartName="/ppt/theme/themeOverride10.xml" ContentType="application/vnd.openxmlformats-officedocument.themeOverride+xml"/>
  <Override PartName="/ppt/notesSlides/notesSlide6.xml" ContentType="application/vnd.openxmlformats-officedocument.presentationml.notesSl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notesSlides/notesSlide7.xml" ContentType="application/vnd.openxmlformats-officedocument.presentationml.notesSlide+xml"/>
  <Override PartName="/ppt/theme/themeOverride14.xml" ContentType="application/vnd.openxmlformats-officedocument.themeOverride+xml"/>
  <Override PartName="/ppt/notesSlides/notesSlide8.xml" ContentType="application/vnd.openxmlformats-officedocument.presentationml.notesSlide+xml"/>
  <Override PartName="/ppt/theme/themeOverride15.xml" ContentType="application/vnd.openxmlformats-officedocument.themeOverride+xml"/>
  <Override PartName="/ppt/notesSlides/notesSlide9.xml" ContentType="application/vnd.openxmlformats-officedocument.presentationml.notesSlide+xml"/>
  <Override PartName="/ppt/theme/themeOverride16.xml" ContentType="application/vnd.openxmlformats-officedocument.themeOverride+xml"/>
  <Override PartName="/ppt/notesSlides/notesSlide10.xml" ContentType="application/vnd.openxmlformats-officedocument.presentationml.notesSlide+xml"/>
  <Override PartName="/ppt/theme/themeOverride17.xml" ContentType="application/vnd.openxmlformats-officedocument.themeOverride+xml"/>
  <Override PartName="/ppt/theme/themeOverride18.xml" ContentType="application/vnd.openxmlformats-officedocument.themeOverride+xml"/>
  <Override PartName="/ppt/notesSlides/notesSlide11.xml" ContentType="application/vnd.openxmlformats-officedocument.presentationml.notesSlide+xml"/>
  <Override PartName="/ppt/theme/themeOverride19.xml" ContentType="application/vnd.openxmlformats-officedocument.themeOverride+xml"/>
  <Override PartName="/ppt/theme/themeOverride20.xml" ContentType="application/vnd.openxmlformats-officedocument.themeOverride+xml"/>
  <Override PartName="/ppt/notesSlides/notesSlide12.xml" ContentType="application/vnd.openxmlformats-officedocument.presentationml.notesSl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notesSlides/notesSlide13.xml" ContentType="application/vnd.openxmlformats-officedocument.presentationml.notesSlide+xml"/>
  <Override PartName="/ppt/theme/themeOverride25.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26.xml" ContentType="application/vnd.openxmlformats-officedocument.themeOverr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1" r:id="rId1"/>
    <p:sldMasterId id="2147484429" r:id="rId2"/>
    <p:sldMasterId id="2147484521" r:id="rId3"/>
    <p:sldMasterId id="2147484601" r:id="rId4"/>
    <p:sldMasterId id="2147484655" r:id="rId5"/>
    <p:sldMasterId id="2147484690" r:id="rId6"/>
    <p:sldMasterId id="2147484732" r:id="rId7"/>
    <p:sldMasterId id="2147484771" r:id="rId8"/>
  </p:sldMasterIdLst>
  <p:notesMasterIdLst>
    <p:notesMasterId r:id="rId43"/>
  </p:notesMasterIdLst>
  <p:sldIdLst>
    <p:sldId id="141168909" r:id="rId9"/>
    <p:sldId id="2142533786" r:id="rId10"/>
    <p:sldId id="2142533881" r:id="rId11"/>
    <p:sldId id="2142533891" r:id="rId12"/>
    <p:sldId id="2142533886" r:id="rId13"/>
    <p:sldId id="2142533883" r:id="rId14"/>
    <p:sldId id="2142533890" r:id="rId15"/>
    <p:sldId id="2142533887" r:id="rId16"/>
    <p:sldId id="2142533884" r:id="rId17"/>
    <p:sldId id="2142533885" r:id="rId18"/>
    <p:sldId id="2142533892" r:id="rId19"/>
    <p:sldId id="2142533889" r:id="rId20"/>
    <p:sldId id="2142533882" r:id="rId21"/>
    <p:sldId id="2142532392" r:id="rId22"/>
    <p:sldId id="2142533893" r:id="rId23"/>
    <p:sldId id="2142532189" r:id="rId24"/>
    <p:sldId id="2142533895" r:id="rId25"/>
    <p:sldId id="2142532390" r:id="rId26"/>
    <p:sldId id="2142533894" r:id="rId27"/>
    <p:sldId id="2142532394" r:id="rId28"/>
    <p:sldId id="2142533896" r:id="rId29"/>
    <p:sldId id="2142533897" r:id="rId30"/>
    <p:sldId id="2142533899" r:id="rId31"/>
    <p:sldId id="2142533898" r:id="rId32"/>
    <p:sldId id="2142533900" r:id="rId33"/>
    <p:sldId id="2142533901" r:id="rId34"/>
    <p:sldId id="2142533902" r:id="rId35"/>
    <p:sldId id="2142533903" r:id="rId36"/>
    <p:sldId id="2142533904" r:id="rId37"/>
    <p:sldId id="2142533905" r:id="rId38"/>
    <p:sldId id="2142533907" r:id="rId39"/>
    <p:sldId id="2142533908" r:id="rId40"/>
    <p:sldId id="2142533909" r:id="rId41"/>
    <p:sldId id="443" r:id="rId4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y Gower" initials="AJG"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A6FF"/>
    <a:srgbClr val="36146A"/>
    <a:srgbClr val="FF2535"/>
    <a:srgbClr val="003BC9"/>
    <a:srgbClr val="FF2534"/>
    <a:srgbClr val="CFE2FF"/>
    <a:srgbClr val="56002A"/>
    <a:srgbClr val="57002A"/>
    <a:srgbClr val="3D3D3D"/>
    <a:srgbClr val="002A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0"/>
    <p:restoredTop sz="73617"/>
  </p:normalViewPr>
  <p:slideViewPr>
    <p:cSldViewPr snapToGrid="0" snapToObjects="1" showGuides="1">
      <p:cViewPr varScale="1">
        <p:scale>
          <a:sx n="160" d="100"/>
          <a:sy n="160" d="100"/>
        </p:scale>
        <p:origin x="1560" y="184"/>
      </p:cViewPr>
      <p:guideLst>
        <p:guide orient="horz" pos="1620"/>
        <p:guide pos="2880"/>
      </p:guideLst>
    </p:cSldViewPr>
  </p:slideViewPr>
  <p:outlineViewPr>
    <p:cViewPr>
      <p:scale>
        <a:sx n="33" d="100"/>
        <a:sy n="33" d="100"/>
      </p:scale>
      <p:origin x="0" y="-2912"/>
    </p:cViewPr>
  </p:outlineViewPr>
  <p:notesTextViewPr>
    <p:cViewPr>
      <p:scale>
        <a:sx n="155" d="100"/>
        <a:sy n="155"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kubernetes/community/blob/master/contributors/design-proposals/scheduling/resources.md"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kubernetes.io/docs/concepts/storage/persistent-volumes/#volume-modes" TargetMode="External"/><Relationship Id="rId4" Type="http://schemas.openxmlformats.org/officeDocument/2006/relationships/hyperlink" Target="https://kubernetes.io/docs/concepts/storage/persistent-volumes/#class-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IBM Plex Sans" panose="020B0503050203000203" pitchFamily="34" charset="0"/>
                <a:ea typeface="+mn-ea"/>
                <a:cs typeface="+mn-cs"/>
                <a:sym typeface="Helvetica"/>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IBM Plex Sans" panose="020B0503050203000203" pitchFamily="34" charset="0"/>
              <a:ea typeface="+mn-ea"/>
              <a:cs typeface="+mn-cs"/>
              <a:sym typeface="Helvetica"/>
            </a:endParaRPr>
          </a:p>
        </p:txBody>
      </p:sp>
    </p:spTree>
    <p:extLst>
      <p:ext uri="{BB962C8B-B14F-4D97-AF65-F5344CB8AC3E}">
        <p14:creationId xmlns:p14="http://schemas.microsoft.com/office/powerpoint/2010/main" val="220795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are looking at the App Connect Enterprise component, which provides the Application and Data Integration capabilities to the Cloud Pak for Integration.</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183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defTabSz="6350">
              <a:lnSpc>
                <a:spcPct val="120000"/>
              </a:lnSpc>
              <a:buFont typeface=".AppleSystemUIFont,Sans-Serif" charset="-120"/>
              <a:buChar char="-"/>
              <a:tabLst>
                <a:tab pos="177800" algn="l"/>
                <a:tab pos="355600" algn="l"/>
                <a:tab pos="533400" algn="l"/>
                <a:tab pos="711200" algn="l"/>
                <a:tab pos="889000" algn="l"/>
                <a:tab pos="1066800" algn="l"/>
                <a:tab pos="1244600" algn="l"/>
                <a:tab pos="1422400" algn="l"/>
                <a:tab pos="1600200" algn="l"/>
                <a:tab pos="1778000" algn="l"/>
                <a:tab pos="1955800" algn="l"/>
                <a:tab pos="2133600" algn="l"/>
              </a:tabLst>
            </a:pPr>
            <a:endParaRPr lang="en-US" sz="900" b="1" dirty="0">
              <a:ea typeface="+mn-lt"/>
              <a:cs typeface="Arial"/>
              <a:sym typeface="IBM Plex Sans"/>
            </a:endParaRPr>
          </a:p>
          <a:p>
            <a:pPr marL="228600" indent="-228600" defTabSz="6350">
              <a:lnSpc>
                <a:spcPct val="120000"/>
              </a:lnSpc>
              <a:buFont typeface=".AppleSystemUIFont,Sans-Serif" charset="-120"/>
              <a:buChar char="-"/>
              <a:tabLst>
                <a:tab pos="177800" algn="l"/>
                <a:tab pos="355600" algn="l"/>
                <a:tab pos="533400" algn="l"/>
                <a:tab pos="711200" algn="l"/>
                <a:tab pos="889000" algn="l"/>
                <a:tab pos="1066800" algn="l"/>
                <a:tab pos="1244600" algn="l"/>
                <a:tab pos="1422400" algn="l"/>
                <a:tab pos="1600200" algn="l"/>
                <a:tab pos="1778000" algn="l"/>
                <a:tab pos="1955800" algn="l"/>
                <a:tab pos="2133600" algn="l"/>
              </a:tabLst>
            </a:pPr>
            <a:r>
              <a:rPr lang="en-US" sz="900" b="1" dirty="0">
                <a:ea typeface="+mn-lt"/>
                <a:cs typeface="Arial"/>
                <a:sym typeface="IBM Plex Sans"/>
              </a:rPr>
              <a:t>The goal of an Operator is to put operational knowledge into software.</a:t>
            </a:r>
            <a:r>
              <a:rPr lang="en-US" sz="900" dirty="0">
                <a:ea typeface="+mn-lt"/>
                <a:cs typeface="Arial"/>
                <a:sym typeface="IBM Plex Sans"/>
              </a:rPr>
              <a:t> Previously this knowledge only resided in the minds of administrators, various combinations of shell scripts or automation software like Ansible. It was outside of your Kubernetes cluster and hard to integrate.</a:t>
            </a:r>
            <a:endParaRPr lang="en-US" sz="900" dirty="0">
              <a:ea typeface="+mn-lt"/>
              <a:cs typeface="+mn-lt"/>
              <a:sym typeface="IBM Plex Sans"/>
            </a:endParaRPr>
          </a:p>
          <a:p>
            <a:pPr marL="228600" indent="-228600" defTabSz="6350">
              <a:lnSpc>
                <a:spcPct val="120000"/>
              </a:lnSpc>
              <a:buFont typeface=".AppleSystemUIFont,Sans-Serif" charset="-120"/>
              <a:buChar char="-"/>
              <a:tabLst>
                <a:tab pos="177800" algn="l"/>
                <a:tab pos="355600" algn="l"/>
                <a:tab pos="533400" algn="l"/>
                <a:tab pos="711200" algn="l"/>
                <a:tab pos="889000" algn="l"/>
                <a:tab pos="1066800" algn="l"/>
                <a:tab pos="1244600" algn="l"/>
                <a:tab pos="1422400" algn="l"/>
                <a:tab pos="1600200" algn="l"/>
                <a:tab pos="1778000" algn="l"/>
                <a:tab pos="1955800" algn="l"/>
                <a:tab pos="2133600" algn="l"/>
              </a:tabLst>
            </a:pPr>
            <a:endParaRPr lang="en-US" sz="900" dirty="0">
              <a:ea typeface="+mn-lt"/>
              <a:cs typeface="+mn-lt"/>
              <a:sym typeface="IBM Plex Sans"/>
            </a:endParaRPr>
          </a:p>
          <a:p>
            <a:pPr marL="228600" indent="-228600" defTabSz="6350">
              <a:lnSpc>
                <a:spcPct val="120000"/>
              </a:lnSpc>
              <a:buFont typeface=".AppleSystemUIFont,Sans-Serif" charset="-120"/>
              <a:buChar char="-"/>
              <a:tabLst>
                <a:tab pos="177800" algn="l"/>
                <a:tab pos="355600" algn="l"/>
                <a:tab pos="533400" algn="l"/>
                <a:tab pos="711200" algn="l"/>
                <a:tab pos="889000" algn="l"/>
                <a:tab pos="1066800" algn="l"/>
                <a:tab pos="1244600" algn="l"/>
                <a:tab pos="1422400" algn="l"/>
                <a:tab pos="1600200" algn="l"/>
                <a:tab pos="1778000" algn="l"/>
                <a:tab pos="1955800" algn="l"/>
                <a:tab pos="2133600" algn="l"/>
              </a:tabLst>
            </a:pPr>
            <a:r>
              <a:rPr lang="en-US" sz="900" dirty="0">
                <a:ea typeface="+mn-lt"/>
                <a:cs typeface="Arial"/>
                <a:sym typeface="IBM Plex Sans"/>
              </a:rPr>
              <a:t>Operators implement and automate common Day-1 (installation, configuration, </a:t>
            </a:r>
            <a:r>
              <a:rPr lang="en-US" sz="900" dirty="0" err="1">
                <a:ea typeface="+mn-lt"/>
                <a:cs typeface="Arial"/>
                <a:sym typeface="IBM Plex Sans"/>
              </a:rPr>
              <a:t>etc</a:t>
            </a:r>
            <a:r>
              <a:rPr lang="en-US" sz="900" dirty="0">
                <a:ea typeface="+mn-lt"/>
                <a:cs typeface="Arial"/>
                <a:sym typeface="IBM Plex Sans"/>
              </a:rPr>
              <a:t>) and Day-2 (re-configuration, update, backup, failover, restore, etc.) activities in a piece of software running inside your Kubernetes cluster, by integrating natively with Kubernetes concepts and APIs. We call this a Kubernetes-native application. </a:t>
            </a:r>
            <a:r>
              <a:rPr lang="en-US" sz="900" b="1" dirty="0">
                <a:ea typeface="+mn-lt"/>
                <a:cs typeface="Arial"/>
                <a:sym typeface="IBM Plex Sans"/>
              </a:rPr>
              <a:t>With Operators you can stop treating an application as a collection of primitives like Pods, Deployments, Services or </a:t>
            </a:r>
            <a:r>
              <a:rPr lang="en-US" sz="900" b="1" dirty="0" err="1">
                <a:ea typeface="+mn-lt"/>
                <a:cs typeface="Arial"/>
                <a:sym typeface="IBM Plex Sans"/>
              </a:rPr>
              <a:t>ConfigMaps</a:t>
            </a:r>
            <a:r>
              <a:rPr lang="en-US" sz="900" b="1" dirty="0">
                <a:ea typeface="+mn-lt"/>
                <a:cs typeface="Arial"/>
                <a:sym typeface="IBM Plex Sans"/>
              </a:rPr>
              <a:t>, but instead as a single object that only exposes the knobs that make sense for the application.</a:t>
            </a:r>
          </a:p>
          <a:p>
            <a:pPr marL="228600" indent="-228600" defTabSz="6350">
              <a:lnSpc>
                <a:spcPct val="120000"/>
              </a:lnSpc>
              <a:buFont typeface=".AppleSystemUIFont,Sans-Serif" charset="-120"/>
              <a:buChar char="-"/>
              <a:tabLst>
                <a:tab pos="177800" algn="l"/>
                <a:tab pos="355600" algn="l"/>
                <a:tab pos="533400" algn="l"/>
                <a:tab pos="711200" algn="l"/>
                <a:tab pos="889000" algn="l"/>
                <a:tab pos="1066800" algn="l"/>
                <a:tab pos="1244600" algn="l"/>
                <a:tab pos="1422400" algn="l"/>
                <a:tab pos="1600200" algn="l"/>
                <a:tab pos="1778000" algn="l"/>
                <a:tab pos="1955800" algn="l"/>
                <a:tab pos="2133600" algn="l"/>
              </a:tabLst>
            </a:pPr>
            <a:endParaRPr lang="en-US" sz="900" b="1" dirty="0">
              <a:ea typeface="+mn-lt"/>
              <a:cs typeface="Arial"/>
              <a:sym typeface="IBM Plex Sans"/>
            </a:endParaRPr>
          </a:p>
          <a:p>
            <a:pPr fontAlgn="base"/>
            <a:r>
              <a:rPr lang="en-US" sz="900" b="0" dirty="0"/>
              <a:t>-----</a:t>
            </a:r>
          </a:p>
          <a:p>
            <a:pPr fontAlgn="base"/>
            <a:endParaRPr lang="en-US" sz="900" b="0" dirty="0"/>
          </a:p>
          <a:p>
            <a:pPr fontAlgn="base"/>
            <a:r>
              <a:rPr lang="en-US" sz="900" b="1" dirty="0"/>
              <a:t>K</a:t>
            </a:r>
            <a:r>
              <a:rPr lang="en-US" sz="900" dirty="0"/>
              <a:t>ubernetes Operators manage every component of the Cloud Pak for Integration, enabling the Cloud Pak to be entirely Kubernetes native, and OpenShift® native. This enables automation at every level of the stack, including the platform itself and the applications that are built on the platform.</a:t>
            </a:r>
          </a:p>
          <a:p>
            <a:pPr fontAlgn="base"/>
            <a:endParaRPr lang="en-US" sz="900" dirty="0"/>
          </a:p>
          <a:p>
            <a:pPr fontAlgn="base"/>
            <a:r>
              <a:rPr lang="en-US" sz="900" dirty="0"/>
              <a:t>Support for Operators as a method for deploying Cloud Pak for Integration replaces the use of Helm. The use of Operators with Cloud Pak for Integration can improve responsiveness and help achieve consistent outcomes.</a:t>
            </a:r>
          </a:p>
          <a:p>
            <a:pPr fontAlgn="base"/>
            <a:endParaRPr lang="en-US" sz="900" dirty="0"/>
          </a:p>
          <a:p>
            <a:pPr fontAlgn="base"/>
            <a:r>
              <a:rPr lang="en-US" sz="900" dirty="0"/>
              <a:t>-----</a:t>
            </a:r>
          </a:p>
          <a:p>
            <a:pPr fontAlgn="base"/>
            <a:endParaRPr lang="en-US" sz="900" dirty="0"/>
          </a:p>
          <a:p>
            <a:pPr fontAlgn="base"/>
            <a:r>
              <a:rPr lang="en-US" sz="900" dirty="0"/>
              <a:t>Operators simplify the packaging, deployment, management, and updating of DataPower Cloud Pak on the Red Hat® OpenShift Container Platform.</a:t>
            </a:r>
            <a:br>
              <a:rPr lang="en-US" sz="900" dirty="0"/>
            </a:br>
            <a:endParaRPr lang="en-US" sz="900" dirty="0"/>
          </a:p>
          <a:p>
            <a:pPr fontAlgn="base"/>
            <a:r>
              <a:rPr lang="en-US" sz="900" dirty="0"/>
              <a:t>Operators on the other hand, provide many benefits:</a:t>
            </a:r>
          </a:p>
          <a:p>
            <a:pPr marL="285750" indent="-285750" fontAlgn="base">
              <a:buFont typeface="Arial" panose="020B0604020202020204" pitchFamily="34" charset="0"/>
              <a:buChar char="•"/>
            </a:pPr>
            <a:r>
              <a:rPr lang="en-US" sz="900" dirty="0"/>
              <a:t>Repeatability of installation and upgrade</a:t>
            </a:r>
          </a:p>
          <a:p>
            <a:pPr marL="285750" indent="-285750" fontAlgn="base">
              <a:buFont typeface="Arial" panose="020B0604020202020204" pitchFamily="34" charset="0"/>
              <a:buChar char="•"/>
            </a:pPr>
            <a:r>
              <a:rPr lang="en-US" sz="900" dirty="0"/>
              <a:t>Over-the-air updates for OpenShift components</a:t>
            </a:r>
          </a:p>
          <a:p>
            <a:pPr marL="285750" indent="-285750" fontAlgn="base">
              <a:buFont typeface="Arial" panose="020B0604020202020204" pitchFamily="34" charset="0"/>
              <a:buChar char="•"/>
            </a:pPr>
            <a:r>
              <a:rPr lang="en-US" sz="900" dirty="0"/>
              <a:t>Deployment of the Cloud Pak into Kubernetes according to best practices from product development</a:t>
            </a:r>
          </a:p>
          <a:p>
            <a:pPr fontAlgn="base"/>
            <a:endParaRPr lang="en-US" sz="900" dirty="0"/>
          </a:p>
          <a:p>
            <a:pPr marL="228600" indent="-228600" defTabSz="6350">
              <a:lnSpc>
                <a:spcPct val="120000"/>
              </a:lnSpc>
              <a:buFont typeface=".AppleSystemUIFont,Sans-Serif" charset="-120"/>
              <a:buChar char="-"/>
              <a:tabLst>
                <a:tab pos="177800" algn="l"/>
                <a:tab pos="355600" algn="l"/>
                <a:tab pos="533400" algn="l"/>
                <a:tab pos="711200" algn="l"/>
                <a:tab pos="889000" algn="l"/>
                <a:tab pos="1066800" algn="l"/>
                <a:tab pos="1244600" algn="l"/>
                <a:tab pos="1422400" algn="l"/>
                <a:tab pos="1600200" algn="l"/>
                <a:tab pos="1778000" algn="l"/>
                <a:tab pos="1955800" algn="l"/>
                <a:tab pos="2133600" algn="l"/>
              </a:tabLst>
            </a:pPr>
            <a:endParaRPr lang="en-US" sz="900" b="1" dirty="0">
              <a:ea typeface="+mn-lt"/>
              <a:cs typeface="+mn-lt"/>
            </a:endParaRPr>
          </a:p>
          <a:p>
            <a:pPr marL="228600" indent="-228600" defTabSz="6350">
              <a:lnSpc>
                <a:spcPct val="120000"/>
              </a:lnSpc>
              <a:buFont typeface=".AppleSystemUIFont" charset="-120"/>
              <a:buChar char="-"/>
              <a:tabLst>
                <a:tab pos="177800" algn="l"/>
                <a:tab pos="355600" algn="l"/>
                <a:tab pos="533400" algn="l"/>
                <a:tab pos="711200" algn="l"/>
                <a:tab pos="889000" algn="l"/>
                <a:tab pos="1066800" algn="l"/>
                <a:tab pos="1244600" algn="l"/>
                <a:tab pos="1422400" algn="l"/>
                <a:tab pos="1600200" algn="l"/>
                <a:tab pos="1778000" algn="l"/>
                <a:tab pos="1955800" algn="l"/>
                <a:tab pos="2133600" algn="l"/>
              </a:tabLst>
            </a:pPr>
            <a:endParaRPr lang="en-US" sz="900" dirty="0">
              <a:ea typeface="IBM Plex Sans"/>
              <a:cs typeface="IBM Plex Sans"/>
            </a:endParaRPr>
          </a:p>
          <a:p>
            <a:pPr marL="685777" lvl="1" indent="-228600" defTabSz="6350">
              <a:lnSpc>
                <a:spcPct val="120000"/>
              </a:lnSpc>
              <a:buFont typeface=".AppleSystemUIFont" charset="-120"/>
              <a:buChar char="-"/>
              <a:tabLst>
                <a:tab pos="177800" algn="l"/>
                <a:tab pos="355600" algn="l"/>
                <a:tab pos="533400" algn="l"/>
                <a:tab pos="711200" algn="l"/>
                <a:tab pos="889000" algn="l"/>
                <a:tab pos="1066800" algn="l"/>
                <a:tab pos="1244600" algn="l"/>
                <a:tab pos="1422400" algn="l"/>
                <a:tab pos="1600200" algn="l"/>
                <a:tab pos="1778000" algn="l"/>
                <a:tab pos="1955800" algn="l"/>
                <a:tab pos="2133600" algn="l"/>
              </a:tabLst>
            </a:pPr>
            <a:endParaRPr lang="en-US" sz="900" dirty="0" err="1">
              <a:ea typeface="IBM Plex Sans"/>
              <a:cs typeface="IBM Plex Sans"/>
              <a:sym typeface="IBM Plex Sans"/>
            </a:endParaRPr>
          </a:p>
        </p:txBody>
      </p:sp>
    </p:spTree>
    <p:extLst>
      <p:ext uri="{BB962C8B-B14F-4D97-AF65-F5344CB8AC3E}">
        <p14:creationId xmlns:p14="http://schemas.microsoft.com/office/powerpoint/2010/main" val="337449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Template of the object type </a:t>
            </a:r>
            <a:r>
              <a:rPr lang="en-US" dirty="0" err="1"/>
              <a:t>DataPowerService</a:t>
            </a:r>
            <a:r>
              <a:rPr lang="en-US" dirty="0"/>
              <a:t> from documentation on </a:t>
            </a:r>
            <a:r>
              <a:rPr lang="en-US" dirty="0" err="1"/>
              <a:t>Knowledgecenter</a:t>
            </a:r>
            <a:r>
              <a:rPr lang="en-US" dirty="0"/>
              <a:t>.</a:t>
            </a:r>
          </a:p>
          <a:p>
            <a:r>
              <a:rPr lang="en-US" dirty="0"/>
              <a:t>By default </a:t>
            </a:r>
          </a:p>
          <a:p>
            <a:endParaRPr lang="en-US" dirty="0"/>
          </a:p>
          <a:p>
            <a:r>
              <a:rPr lang="en-US" dirty="0"/>
              <a:t>Datapower is deployed as an ephemeral system . </a:t>
            </a:r>
          </a:p>
          <a:p>
            <a:r>
              <a:rPr lang="en-US" dirty="0" err="1"/>
              <a:t>Webui</a:t>
            </a:r>
            <a:r>
              <a:rPr lang="en-US" dirty="0"/>
              <a:t> and other interfaces are not exposed. </a:t>
            </a:r>
          </a:p>
        </p:txBody>
      </p:sp>
    </p:spTree>
    <p:extLst>
      <p:ext uri="{BB962C8B-B14F-4D97-AF65-F5344CB8AC3E}">
        <p14:creationId xmlns:p14="http://schemas.microsoft.com/office/powerpoint/2010/main" val="2898490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solidFill>
                  <a:schemeClr val="bg2"/>
                </a:solidFill>
              </a:rPr>
              <a:t>The following are values in the secret which can be used to define the user’s credentials:</a:t>
            </a:r>
          </a:p>
          <a:p>
            <a:pPr fontAlgn="base"/>
            <a:r>
              <a:rPr lang="en-US" dirty="0">
                <a:solidFill>
                  <a:schemeClr val="bg2"/>
                </a:solidFill>
              </a:rPr>
              <a:t>password-hashed: The hashed value (see Linux man 3 crypt for format) of the user’s password. Required if password is not defined.</a:t>
            </a:r>
          </a:p>
          <a:p>
            <a:pPr fontAlgn="base"/>
            <a:endParaRPr lang="en-US" dirty="0">
              <a:solidFill>
                <a:schemeClr val="bg2"/>
              </a:solidFill>
            </a:endParaRPr>
          </a:p>
          <a:p>
            <a:pPr fontAlgn="base"/>
            <a:r>
              <a:rPr lang="en-US" dirty="0">
                <a:solidFill>
                  <a:schemeClr val="bg2"/>
                </a:solidFill>
              </a:rPr>
              <a:t>password: The user’s password. Required if password-hashed is not defined; ignored if password-hashed is defined.</a:t>
            </a:r>
          </a:p>
          <a:p>
            <a:pPr fontAlgn="base"/>
            <a:endParaRPr lang="en-US" dirty="0">
              <a:solidFill>
                <a:schemeClr val="bg2"/>
              </a:solidFill>
            </a:endParaRPr>
          </a:p>
          <a:p>
            <a:pPr fontAlgn="base"/>
            <a:r>
              <a:rPr lang="en-US" dirty="0">
                <a:solidFill>
                  <a:schemeClr val="bg2"/>
                </a:solidFill>
              </a:rPr>
              <a:t>salt: The salt value used when hashing password (see man 3 crypt). Optional; ignored when password-hashed is defined. (Default: 12345678)</a:t>
            </a:r>
          </a:p>
          <a:p>
            <a:pPr fontAlgn="base"/>
            <a:endParaRPr lang="en-US" dirty="0">
              <a:solidFill>
                <a:schemeClr val="bg2"/>
              </a:solidFill>
            </a:endParaRPr>
          </a:p>
          <a:p>
            <a:pPr fontAlgn="base"/>
            <a:r>
              <a:rPr lang="en-US" dirty="0">
                <a:solidFill>
                  <a:schemeClr val="bg2"/>
                </a:solidFill>
              </a:rPr>
              <a:t>method: The name of the hashing algorithm used to hash password. Valid options: md5, sha256. Optional; ignored when password-hashed is defined. (Default: md5)</a:t>
            </a:r>
          </a:p>
          <a:p>
            <a:endParaRPr lang="en-AE" dirty="0"/>
          </a:p>
        </p:txBody>
      </p:sp>
      <p:sp>
        <p:nvSpPr>
          <p:cNvPr id="4" name="Slide Number Placeholder 3"/>
          <p:cNvSpPr>
            <a:spLocks noGrp="1"/>
          </p:cNvSpPr>
          <p:nvPr>
            <p:ph type="sldNum" sz="quarter" idx="5"/>
          </p:nvPr>
        </p:nvSpPr>
        <p:spPr/>
        <p:txBody>
          <a:bodyPr/>
          <a:lstStyle/>
          <a:p>
            <a:fld id="{18D02FFD-07D4-5C4F-BD77-921008177348}" type="slidenum">
              <a:rPr lang="en-US" smtClean="0"/>
              <a:t>24</a:t>
            </a:fld>
            <a:endParaRPr lang="en-US"/>
          </a:p>
        </p:txBody>
      </p:sp>
    </p:spTree>
    <p:extLst>
      <p:ext uri="{BB962C8B-B14F-4D97-AF65-F5344CB8AC3E}">
        <p14:creationId xmlns:p14="http://schemas.microsoft.com/office/powerpoint/2010/main" val="2704981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r>
              <a:rPr lang="en-AE" dirty="0"/>
              <a:t>et the below cfg file web-mgmt.cfg to update the configurations</a:t>
            </a:r>
          </a:p>
          <a:p>
            <a:endParaRPr lang="en-AE" sz="900" b="0" kern="1200" dirty="0">
              <a:solidFill>
                <a:schemeClr val="tx1"/>
              </a:solidFill>
              <a:effectLst/>
              <a:latin typeface="+mn-lt"/>
              <a:ea typeface="+mn-ea"/>
              <a:cs typeface="+mn-cs"/>
            </a:endParaRPr>
          </a:p>
          <a:p>
            <a:r>
              <a:rPr lang="en-US" sz="900" b="0" kern="1200" dirty="0">
                <a:solidFill>
                  <a:schemeClr val="tx1"/>
                </a:solidFill>
                <a:effectLst/>
                <a:latin typeface="+mn-lt"/>
                <a:ea typeface="+mn-ea"/>
                <a:cs typeface="+mn-cs"/>
              </a:rPr>
              <a:t>web-</a:t>
            </a:r>
            <a:r>
              <a:rPr lang="en-US" sz="900" b="0" kern="1200" dirty="0" err="1">
                <a:solidFill>
                  <a:schemeClr val="tx1"/>
                </a:solidFill>
                <a:effectLst/>
                <a:latin typeface="+mn-lt"/>
                <a:ea typeface="+mn-ea"/>
                <a:cs typeface="+mn-cs"/>
              </a:rPr>
              <a:t>mgmt</a:t>
            </a:r>
            <a:endParaRPr lang="en-US" sz="900" b="0" kern="1200" dirty="0">
              <a:solidFill>
                <a:schemeClr val="tx1"/>
              </a:solidFill>
              <a:effectLst/>
              <a:latin typeface="+mn-lt"/>
              <a:ea typeface="+mn-ea"/>
              <a:cs typeface="+mn-cs"/>
            </a:endParaRPr>
          </a:p>
          <a:p>
            <a:r>
              <a:rPr lang="en-US" sz="900" b="0" kern="1200" dirty="0">
                <a:solidFill>
                  <a:schemeClr val="tx1"/>
                </a:solidFill>
                <a:effectLst/>
                <a:latin typeface="+mn-lt"/>
                <a:ea typeface="+mn-ea"/>
                <a:cs typeface="+mn-cs"/>
              </a:rPr>
              <a:t>admin-state enabled</a:t>
            </a:r>
          </a:p>
          <a:p>
            <a:r>
              <a:rPr lang="en-US" sz="900" b="0" kern="1200" dirty="0">
                <a:solidFill>
                  <a:schemeClr val="tx1"/>
                </a:solidFill>
                <a:effectLst/>
                <a:latin typeface="+mn-lt"/>
                <a:ea typeface="+mn-ea"/>
                <a:cs typeface="+mn-cs"/>
              </a:rPr>
              <a:t>local-address 0.0.0.0</a:t>
            </a:r>
          </a:p>
          <a:p>
            <a:r>
              <a:rPr lang="en-US" sz="900" b="0" kern="1200" dirty="0">
                <a:solidFill>
                  <a:schemeClr val="tx1"/>
                </a:solidFill>
                <a:effectLst/>
                <a:latin typeface="+mn-lt"/>
                <a:ea typeface="+mn-ea"/>
                <a:cs typeface="+mn-cs"/>
              </a:rPr>
              <a:t>port 9090</a:t>
            </a:r>
          </a:p>
          <a:p>
            <a:r>
              <a:rPr lang="en-US" sz="900" b="0" kern="1200" dirty="0">
                <a:solidFill>
                  <a:schemeClr val="tx1"/>
                </a:solidFill>
                <a:effectLst/>
                <a:latin typeface="+mn-lt"/>
                <a:ea typeface="+mn-ea"/>
                <a:cs typeface="+mn-cs"/>
              </a:rPr>
              <a:t>save-config-overwrite</a:t>
            </a:r>
          </a:p>
          <a:p>
            <a:r>
              <a:rPr lang="en-US" sz="900" b="0" kern="1200" dirty="0">
                <a:solidFill>
                  <a:schemeClr val="tx1"/>
                </a:solidFill>
                <a:effectLst/>
                <a:latin typeface="+mn-lt"/>
                <a:ea typeface="+mn-ea"/>
                <a:cs typeface="+mn-cs"/>
              </a:rPr>
              <a:t>idle-timeout 9000</a:t>
            </a:r>
          </a:p>
          <a:p>
            <a:r>
              <a:rPr lang="en-US" sz="900" b="0" kern="1200" dirty="0" err="1">
                <a:solidFill>
                  <a:schemeClr val="tx1"/>
                </a:solidFill>
                <a:effectLst/>
                <a:latin typeface="+mn-lt"/>
                <a:ea typeface="+mn-ea"/>
                <a:cs typeface="+mn-cs"/>
              </a:rPr>
              <a:t>ssl</a:t>
            </a:r>
            <a:r>
              <a:rPr lang="en-US" sz="900" b="0" kern="1200" dirty="0">
                <a:solidFill>
                  <a:schemeClr val="tx1"/>
                </a:solidFill>
                <a:effectLst/>
                <a:latin typeface="+mn-lt"/>
                <a:ea typeface="+mn-ea"/>
                <a:cs typeface="+mn-cs"/>
              </a:rPr>
              <a:t>-config-type server</a:t>
            </a:r>
          </a:p>
          <a:p>
            <a:r>
              <a:rPr lang="en-US" sz="900" b="0" kern="1200" dirty="0">
                <a:solidFill>
                  <a:schemeClr val="tx1"/>
                </a:solidFill>
                <a:effectLst/>
                <a:latin typeface="+mn-lt"/>
                <a:ea typeface="+mn-ea"/>
                <a:cs typeface="+mn-cs"/>
              </a:rPr>
              <a:t>exit</a:t>
            </a:r>
          </a:p>
          <a:p>
            <a:endParaRPr lang="en-AE" dirty="0"/>
          </a:p>
        </p:txBody>
      </p:sp>
      <p:sp>
        <p:nvSpPr>
          <p:cNvPr id="4" name="Slide Number Placeholder 3"/>
          <p:cNvSpPr>
            <a:spLocks noGrp="1"/>
          </p:cNvSpPr>
          <p:nvPr>
            <p:ph type="sldNum" sz="quarter" idx="5"/>
          </p:nvPr>
        </p:nvSpPr>
        <p:spPr/>
        <p:txBody>
          <a:bodyPr/>
          <a:lstStyle/>
          <a:p>
            <a:fld id="{18D02FFD-07D4-5C4F-BD77-921008177348}" type="slidenum">
              <a:rPr lang="en-US" smtClean="0"/>
              <a:t>25</a:t>
            </a:fld>
            <a:endParaRPr lang="en-US"/>
          </a:p>
        </p:txBody>
      </p:sp>
    </p:spTree>
    <p:extLst>
      <p:ext uri="{BB962C8B-B14F-4D97-AF65-F5344CB8AC3E}">
        <p14:creationId xmlns:p14="http://schemas.microsoft.com/office/powerpoint/2010/main" val="3473519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8D02FFD-07D4-5C4F-BD77-921008177348}" type="slidenum">
              <a:rPr lang="en-US" smtClean="0"/>
              <a:t>26</a:t>
            </a:fld>
            <a:endParaRPr lang="en-US"/>
          </a:p>
        </p:txBody>
      </p:sp>
    </p:spTree>
    <p:extLst>
      <p:ext uri="{BB962C8B-B14F-4D97-AF65-F5344CB8AC3E}">
        <p14:creationId xmlns:p14="http://schemas.microsoft.com/office/powerpoint/2010/main" val="390783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8D02FFD-07D4-5C4F-BD77-921008177348}" type="slidenum">
              <a:rPr lang="en-US" smtClean="0"/>
              <a:t>28</a:t>
            </a:fld>
            <a:endParaRPr lang="en-US"/>
          </a:p>
        </p:txBody>
      </p:sp>
    </p:spTree>
    <p:extLst>
      <p:ext uri="{BB962C8B-B14F-4D97-AF65-F5344CB8AC3E}">
        <p14:creationId xmlns:p14="http://schemas.microsoft.com/office/powerpoint/2010/main" val="2175623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8D02FFD-07D4-5C4F-BD77-921008177348}" type="slidenum">
              <a:rPr lang="en-US" smtClean="0"/>
              <a:t>29</a:t>
            </a:fld>
            <a:endParaRPr lang="en-US"/>
          </a:p>
        </p:txBody>
      </p:sp>
    </p:spTree>
    <p:extLst>
      <p:ext uri="{BB962C8B-B14F-4D97-AF65-F5344CB8AC3E}">
        <p14:creationId xmlns:p14="http://schemas.microsoft.com/office/powerpoint/2010/main" val="3490518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AE" dirty="0"/>
              <a:t>ndustry Experience :</a:t>
            </a:r>
          </a:p>
          <a:p>
            <a:endParaRPr lang="en-AE" dirty="0"/>
          </a:p>
          <a:p>
            <a:r>
              <a:rPr lang="en-AE" dirty="0"/>
              <a:t>Openshift Route :</a:t>
            </a:r>
          </a:p>
          <a:p>
            <a:endParaRPr lang="en-AE" dirty="0"/>
          </a:p>
          <a:p>
            <a:pPr lvl="1"/>
            <a:r>
              <a:rPr lang="en-US" dirty="0">
                <a:solidFill>
                  <a:schemeClr val="bg2"/>
                </a:solidFill>
                <a:latin typeface="IBM Plex Sans VF" panose="020B0503050203000203" pitchFamily="34" charset="0"/>
              </a:rPr>
              <a:t>Clients Concerns: </a:t>
            </a:r>
          </a:p>
          <a:p>
            <a:pPr lvl="1"/>
            <a:r>
              <a:rPr lang="en-US" dirty="0">
                <a:solidFill>
                  <a:schemeClr val="bg2"/>
                </a:solidFill>
                <a:latin typeface="IBM Plex Sans VF" panose="020B0503050203000203" pitchFamily="34" charset="0"/>
              </a:rPr>
              <a:t>- Too many domain service names to be shared to the client, and hence some clients have created an ingress resource to enable common domain name </a:t>
            </a:r>
          </a:p>
          <a:p>
            <a:endParaRPr lang="en-AE"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IBM Plex Sans VF" panose="020B0503050203000203" pitchFamily="34" charset="0"/>
              </a:rPr>
              <a:t>Openshift Ingress: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IBM Plex Sans VF" panose="020B0503050203000203" pitchFamily="34" charset="0"/>
              </a:rPr>
              <a:t>https://</a:t>
            </a:r>
            <a:r>
              <a:rPr lang="en-US" dirty="0" err="1">
                <a:solidFill>
                  <a:schemeClr val="bg2"/>
                </a:solidFill>
                <a:latin typeface="IBM Plex Sans VF" panose="020B0503050203000203" pitchFamily="34" charset="0"/>
              </a:rPr>
              <a:t>kubernetes.io</a:t>
            </a:r>
            <a:r>
              <a:rPr lang="en-US" dirty="0">
                <a:solidFill>
                  <a:schemeClr val="bg2"/>
                </a:solidFill>
                <a:latin typeface="IBM Plex Sans VF" panose="020B0503050203000203" pitchFamily="34" charset="0"/>
              </a:rPr>
              <a:t>/docs/concepts/services-networking/ingress/</a:t>
            </a:r>
          </a:p>
          <a:p>
            <a:r>
              <a:rPr lang="en-AE" dirty="0"/>
              <a:t> </a:t>
            </a:r>
          </a:p>
          <a:p>
            <a:r>
              <a:rPr lang="en-AE" dirty="0"/>
              <a:t>Tls management is not as straight forward as it is for openshift route, and hence changing default timeout settings of the openshift router becomes challenging to maintain.</a:t>
            </a:r>
          </a:p>
          <a:p>
            <a:endParaRPr lang="en-AE" dirty="0"/>
          </a:p>
          <a:p>
            <a:r>
              <a:rPr lang="en-AE" dirty="0"/>
              <a:t>Yaml </a:t>
            </a:r>
          </a:p>
          <a:p>
            <a:r>
              <a:rPr lang="en-US" sz="900" b="1" kern="1200" dirty="0" err="1">
                <a:solidFill>
                  <a:schemeClr val="tx1"/>
                </a:solidFill>
                <a:effectLst/>
                <a:latin typeface="+mn-lt"/>
                <a:ea typeface="+mn-ea"/>
                <a:cs typeface="+mn-cs"/>
              </a:rPr>
              <a:t>apiVersion</a:t>
            </a:r>
            <a:r>
              <a:rPr lang="en-US" dirty="0"/>
              <a:t>:</a:t>
            </a:r>
            <a:r>
              <a:rPr lang="en-US" sz="900" kern="1200" dirty="0">
                <a:solidFill>
                  <a:schemeClr val="tx1"/>
                </a:solidFill>
                <a:effectLst/>
                <a:latin typeface="+mn-lt"/>
                <a:ea typeface="+mn-ea"/>
                <a:cs typeface="+mn-cs"/>
              </a:rPr>
              <a:t> </a:t>
            </a:r>
            <a:r>
              <a:rPr lang="en-US" dirty="0"/>
              <a:t>networking.k8s.io/v1</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kind</a:t>
            </a:r>
            <a:r>
              <a:rPr lang="en-US" dirty="0"/>
              <a:t>:</a:t>
            </a:r>
            <a:r>
              <a:rPr lang="en-US" sz="900" kern="1200" dirty="0">
                <a:solidFill>
                  <a:schemeClr val="tx1"/>
                </a:solidFill>
                <a:effectLst/>
                <a:latin typeface="+mn-lt"/>
                <a:ea typeface="+mn-ea"/>
                <a:cs typeface="+mn-cs"/>
              </a:rPr>
              <a:t> </a:t>
            </a:r>
            <a:r>
              <a:rPr lang="en-US" dirty="0"/>
              <a:t>Ingress</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metadata</a:t>
            </a:r>
            <a:r>
              <a:rPr lang="en-US" dirty="0"/>
              <a:t>:</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name</a:t>
            </a:r>
            <a:r>
              <a:rPr lang="en-US" dirty="0"/>
              <a:t>:</a:t>
            </a:r>
            <a:r>
              <a:rPr lang="en-US" sz="900" kern="1200" dirty="0">
                <a:solidFill>
                  <a:schemeClr val="tx1"/>
                </a:solidFill>
                <a:effectLst/>
                <a:latin typeface="+mn-lt"/>
                <a:ea typeface="+mn-ea"/>
                <a:cs typeface="+mn-cs"/>
              </a:rPr>
              <a:t> </a:t>
            </a:r>
            <a:r>
              <a:rPr lang="en-US" dirty="0"/>
              <a:t>minimal-ingress</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annotations</a:t>
            </a:r>
            <a:r>
              <a:rPr lang="en-US" dirty="0"/>
              <a:t>:</a:t>
            </a:r>
            <a:r>
              <a:rPr lang="en-US" sz="900" kern="1200" dirty="0">
                <a:solidFill>
                  <a:schemeClr val="tx1"/>
                </a:solidFill>
                <a:effectLst/>
                <a:latin typeface="+mn-lt"/>
                <a:ea typeface="+mn-ea"/>
                <a:cs typeface="+mn-cs"/>
              </a:rPr>
              <a:t> </a:t>
            </a:r>
            <a:r>
              <a:rPr lang="en-US" sz="900" b="1" kern="1200" dirty="0" err="1">
                <a:solidFill>
                  <a:schemeClr val="tx1"/>
                </a:solidFill>
                <a:effectLst/>
                <a:latin typeface="+mn-lt"/>
                <a:ea typeface="+mn-ea"/>
                <a:cs typeface="+mn-cs"/>
              </a:rPr>
              <a:t>nginx.ingress.kubernetes.io</a:t>
            </a:r>
            <a:r>
              <a:rPr lang="en-US" sz="900" b="1" kern="1200" dirty="0">
                <a:solidFill>
                  <a:schemeClr val="tx1"/>
                </a:solidFill>
                <a:effectLst/>
                <a:latin typeface="+mn-lt"/>
                <a:ea typeface="+mn-ea"/>
                <a:cs typeface="+mn-cs"/>
              </a:rPr>
              <a:t>/rewrite-target</a:t>
            </a:r>
            <a:r>
              <a:rPr lang="en-US" dirty="0"/>
              <a:t>:</a:t>
            </a:r>
            <a:r>
              <a:rPr lang="en-US" sz="900" kern="1200" dirty="0">
                <a:solidFill>
                  <a:schemeClr val="tx1"/>
                </a:solidFill>
                <a:effectLst/>
                <a:latin typeface="+mn-lt"/>
                <a:ea typeface="+mn-ea"/>
                <a:cs typeface="+mn-cs"/>
              </a:rPr>
              <a:t> </a:t>
            </a:r>
            <a:r>
              <a:rPr lang="en-US" dirty="0"/>
              <a:t>/</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spec</a:t>
            </a:r>
            <a:r>
              <a:rPr lang="en-US" dirty="0"/>
              <a:t>:</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rules</a:t>
            </a:r>
            <a:r>
              <a:rPr lang="en-US" dirty="0"/>
              <a:t>:</a:t>
            </a:r>
            <a:r>
              <a:rPr lang="en-US" sz="900" kern="1200" dirty="0">
                <a:solidFill>
                  <a:schemeClr val="tx1"/>
                </a:solidFill>
                <a:effectLst/>
                <a:latin typeface="+mn-lt"/>
                <a:ea typeface="+mn-ea"/>
                <a:cs typeface="+mn-cs"/>
              </a:rPr>
              <a:t> </a:t>
            </a:r>
            <a:r>
              <a:rPr lang="en-US" dirty="0"/>
              <a:t>- </a:t>
            </a:r>
            <a:r>
              <a:rPr lang="en-US" sz="900" b="1" kern="1200" dirty="0">
                <a:solidFill>
                  <a:schemeClr val="tx1"/>
                </a:solidFill>
                <a:effectLst/>
                <a:latin typeface="+mn-lt"/>
                <a:ea typeface="+mn-ea"/>
                <a:cs typeface="+mn-cs"/>
              </a:rPr>
              <a:t>http</a:t>
            </a:r>
            <a:r>
              <a:rPr lang="en-US" dirty="0"/>
              <a:t>:</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paths</a:t>
            </a:r>
            <a:r>
              <a:rPr lang="en-US" dirty="0"/>
              <a:t>:</a:t>
            </a:r>
            <a:r>
              <a:rPr lang="en-US" sz="900" kern="1200" dirty="0">
                <a:solidFill>
                  <a:schemeClr val="tx1"/>
                </a:solidFill>
                <a:effectLst/>
                <a:latin typeface="+mn-lt"/>
                <a:ea typeface="+mn-ea"/>
                <a:cs typeface="+mn-cs"/>
              </a:rPr>
              <a:t> </a:t>
            </a:r>
            <a:r>
              <a:rPr lang="en-US" dirty="0"/>
              <a:t>- </a:t>
            </a:r>
            <a:r>
              <a:rPr lang="en-US" sz="900" b="1" kern="1200" dirty="0">
                <a:solidFill>
                  <a:schemeClr val="tx1"/>
                </a:solidFill>
                <a:effectLst/>
                <a:latin typeface="+mn-lt"/>
                <a:ea typeface="+mn-ea"/>
                <a:cs typeface="+mn-cs"/>
              </a:rPr>
              <a:t>path</a:t>
            </a:r>
            <a:r>
              <a:rPr lang="en-US" dirty="0"/>
              <a:t>:</a:t>
            </a:r>
            <a:r>
              <a:rPr lang="en-US" sz="900" kern="1200" dirty="0">
                <a:solidFill>
                  <a:schemeClr val="tx1"/>
                </a:solidFill>
                <a:effectLst/>
                <a:latin typeface="+mn-lt"/>
                <a:ea typeface="+mn-ea"/>
                <a:cs typeface="+mn-cs"/>
              </a:rPr>
              <a:t> </a:t>
            </a:r>
            <a:r>
              <a:rPr lang="en-US" dirty="0"/>
              <a:t>/</a:t>
            </a:r>
            <a:r>
              <a:rPr lang="en-US" dirty="0" err="1"/>
              <a:t>testpath</a:t>
            </a:r>
            <a:r>
              <a:rPr lang="en-US" sz="900" kern="1200" dirty="0">
                <a:solidFill>
                  <a:schemeClr val="tx1"/>
                </a:solidFill>
                <a:effectLst/>
                <a:latin typeface="+mn-lt"/>
                <a:ea typeface="+mn-ea"/>
                <a:cs typeface="+mn-cs"/>
              </a:rPr>
              <a:t> </a:t>
            </a:r>
            <a:r>
              <a:rPr lang="en-US" sz="900" b="1" kern="1200" dirty="0" err="1">
                <a:solidFill>
                  <a:schemeClr val="tx1"/>
                </a:solidFill>
                <a:effectLst/>
                <a:latin typeface="+mn-lt"/>
                <a:ea typeface="+mn-ea"/>
                <a:cs typeface="+mn-cs"/>
              </a:rPr>
              <a:t>pathType</a:t>
            </a:r>
            <a:r>
              <a:rPr lang="en-US" dirty="0"/>
              <a:t>:</a:t>
            </a:r>
            <a:r>
              <a:rPr lang="en-US" sz="900" kern="1200" dirty="0">
                <a:solidFill>
                  <a:schemeClr val="tx1"/>
                </a:solidFill>
                <a:effectLst/>
                <a:latin typeface="+mn-lt"/>
                <a:ea typeface="+mn-ea"/>
                <a:cs typeface="+mn-cs"/>
              </a:rPr>
              <a:t> </a:t>
            </a:r>
            <a:r>
              <a:rPr lang="en-US" dirty="0"/>
              <a:t>Prefix</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backend</a:t>
            </a:r>
            <a:r>
              <a:rPr lang="en-US" dirty="0"/>
              <a:t>:</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service</a:t>
            </a:r>
            <a:r>
              <a:rPr lang="en-US" dirty="0"/>
              <a:t>:</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name</a:t>
            </a:r>
            <a:r>
              <a:rPr lang="en-US" dirty="0"/>
              <a:t>:</a:t>
            </a:r>
            <a:r>
              <a:rPr lang="en-US" sz="900" kern="1200" dirty="0">
                <a:solidFill>
                  <a:schemeClr val="tx1"/>
                </a:solidFill>
                <a:effectLst/>
                <a:latin typeface="+mn-lt"/>
                <a:ea typeface="+mn-ea"/>
                <a:cs typeface="+mn-cs"/>
              </a:rPr>
              <a:t> </a:t>
            </a:r>
            <a:r>
              <a:rPr lang="en-US" dirty="0"/>
              <a:t>test</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port</a:t>
            </a:r>
            <a:r>
              <a:rPr lang="en-US" dirty="0"/>
              <a:t>:</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number</a:t>
            </a:r>
            <a:r>
              <a:rPr lang="en-US" dirty="0"/>
              <a:t>:</a:t>
            </a:r>
            <a:r>
              <a:rPr lang="en-US" sz="900" kern="1200" dirty="0">
                <a:solidFill>
                  <a:schemeClr val="tx1"/>
                </a:solidFill>
                <a:effectLst/>
                <a:latin typeface="+mn-lt"/>
                <a:ea typeface="+mn-ea"/>
                <a:cs typeface="+mn-cs"/>
              </a:rPr>
              <a:t> 80</a:t>
            </a:r>
            <a:endParaRPr lang="en-AE" dirty="0"/>
          </a:p>
        </p:txBody>
      </p:sp>
      <p:sp>
        <p:nvSpPr>
          <p:cNvPr id="4" name="Slide Number Placeholder 3"/>
          <p:cNvSpPr>
            <a:spLocks noGrp="1"/>
          </p:cNvSpPr>
          <p:nvPr>
            <p:ph type="sldNum" sz="quarter" idx="5"/>
          </p:nvPr>
        </p:nvSpPr>
        <p:spPr/>
        <p:txBody>
          <a:bodyPr/>
          <a:lstStyle/>
          <a:p>
            <a:fld id="{18D02FFD-07D4-5C4F-BD77-921008177348}" type="slidenum">
              <a:rPr lang="en-US" smtClean="0"/>
              <a:t>31</a:t>
            </a:fld>
            <a:endParaRPr lang="en-US"/>
          </a:p>
        </p:txBody>
      </p:sp>
    </p:spTree>
    <p:extLst>
      <p:ext uri="{BB962C8B-B14F-4D97-AF65-F5344CB8AC3E}">
        <p14:creationId xmlns:p14="http://schemas.microsoft.com/office/powerpoint/2010/main" val="3687671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900" b="1" i="0" kern="1200" dirty="0">
              <a:solidFill>
                <a:schemeClr val="tx1"/>
              </a:solidFill>
              <a:effectLst/>
              <a:latin typeface="+mn-lt"/>
              <a:ea typeface="+mn-ea"/>
              <a:cs typeface="+mn-cs"/>
            </a:endParaRPr>
          </a:p>
          <a:p>
            <a:pPr fontAlgn="base"/>
            <a:r>
              <a:rPr lang="en-US" sz="900" b="1" i="0" kern="1200" dirty="0">
                <a:solidFill>
                  <a:schemeClr val="tx1"/>
                </a:solidFill>
                <a:effectLst/>
                <a:latin typeface="+mn-lt"/>
                <a:ea typeface="+mn-ea"/>
                <a:cs typeface="+mn-cs"/>
              </a:rPr>
              <a:t>path</a:t>
            </a:r>
          </a:p>
          <a:p>
            <a:pPr fontAlgn="base"/>
            <a:r>
              <a:rPr lang="en-US" sz="900" b="0" i="0" kern="1200" dirty="0">
                <a:solidFill>
                  <a:schemeClr val="tx1"/>
                </a:solidFill>
                <a:effectLst/>
                <a:latin typeface="+mn-lt"/>
                <a:ea typeface="+mn-ea"/>
                <a:cs typeface="+mn-cs"/>
              </a:rPr>
              <a:t>path is simply the path internal to the container to persist. The path also informs the names of the volume resources to ensure uniqueness.</a:t>
            </a:r>
          </a:p>
          <a:p>
            <a:pPr fontAlgn="base"/>
            <a:r>
              <a:rPr lang="en-US" sz="900" b="0" i="0" kern="1200" dirty="0">
                <a:solidFill>
                  <a:schemeClr val="tx1"/>
                </a:solidFill>
                <a:effectLst/>
                <a:latin typeface="+mn-lt"/>
                <a:ea typeface="+mn-ea"/>
                <a:cs typeface="+mn-cs"/>
              </a:rPr>
              <a:t>This field applies to both ephemeral and persistent types.</a:t>
            </a:r>
          </a:p>
          <a:p>
            <a:pPr fontAlgn="base"/>
            <a:endParaRPr lang="en-US" sz="900" b="1" i="0" kern="1200" dirty="0">
              <a:solidFill>
                <a:schemeClr val="tx1"/>
              </a:solidFill>
              <a:effectLst/>
              <a:latin typeface="+mn-lt"/>
              <a:ea typeface="+mn-ea"/>
              <a:cs typeface="+mn-cs"/>
            </a:endParaRPr>
          </a:p>
          <a:p>
            <a:pPr fontAlgn="base"/>
            <a:r>
              <a:rPr lang="en-US" sz="900" b="1" i="0" kern="1200" dirty="0">
                <a:solidFill>
                  <a:schemeClr val="tx1"/>
                </a:solidFill>
                <a:effectLst/>
                <a:latin typeface="+mn-lt"/>
                <a:ea typeface="+mn-ea"/>
                <a:cs typeface="+mn-cs"/>
              </a:rPr>
              <a:t>size</a:t>
            </a:r>
          </a:p>
          <a:p>
            <a:pPr fontAlgn="base"/>
            <a:r>
              <a:rPr lang="en-US" sz="900" b="0" i="0" kern="1200" dirty="0">
                <a:solidFill>
                  <a:schemeClr val="tx1"/>
                </a:solidFill>
                <a:effectLst/>
                <a:latin typeface="+mn-lt"/>
                <a:ea typeface="+mn-ea"/>
                <a:cs typeface="+mn-cs"/>
              </a:rPr>
              <a:t>size is the size of the persisted volume. The expected format is some form of #Gi. For more information on resource definitions, </a:t>
            </a:r>
            <a:r>
              <a:rPr lang="en-US" sz="900" b="0" i="0" u="sng" kern="1200" dirty="0">
                <a:solidFill>
                  <a:schemeClr val="tx1"/>
                </a:solidFill>
                <a:effectLst/>
                <a:latin typeface="+mn-lt"/>
                <a:ea typeface="+mn-ea"/>
                <a:cs typeface="+mn-cs"/>
                <a:hlinkClick r:id="rId3"/>
              </a:rPr>
              <a:t>see Resources doc</a:t>
            </a:r>
            <a:r>
              <a:rPr lang="en-US" sz="900" b="0" i="0" kern="1200" dirty="0">
                <a:solidFill>
                  <a:schemeClr val="tx1"/>
                </a:solidFill>
                <a:effectLst/>
                <a:latin typeface="+mn-lt"/>
                <a:ea typeface="+mn-ea"/>
                <a:cs typeface="+mn-cs"/>
              </a:rPr>
              <a:t>.</a:t>
            </a:r>
          </a:p>
          <a:p>
            <a:pPr fontAlgn="base"/>
            <a:r>
              <a:rPr lang="en-US" sz="900" b="0" i="0" kern="1200" dirty="0">
                <a:solidFill>
                  <a:schemeClr val="tx1"/>
                </a:solidFill>
                <a:effectLst/>
                <a:latin typeface="+mn-lt"/>
                <a:ea typeface="+mn-ea"/>
                <a:cs typeface="+mn-cs"/>
              </a:rPr>
              <a:t>This field applies to both </a:t>
            </a:r>
            <a:r>
              <a:rPr lang="en-US" sz="900" b="0" i="0" kern="1200" dirty="0" err="1">
                <a:solidFill>
                  <a:schemeClr val="tx1"/>
                </a:solidFill>
                <a:effectLst/>
                <a:latin typeface="+mn-lt"/>
                <a:ea typeface="+mn-ea"/>
                <a:cs typeface="+mn-cs"/>
              </a:rPr>
              <a:t>ephermeral</a:t>
            </a:r>
            <a:r>
              <a:rPr lang="en-US" sz="900" b="0" i="0" kern="1200" dirty="0">
                <a:solidFill>
                  <a:schemeClr val="tx1"/>
                </a:solidFill>
                <a:effectLst/>
                <a:latin typeface="+mn-lt"/>
                <a:ea typeface="+mn-ea"/>
                <a:cs typeface="+mn-cs"/>
              </a:rPr>
              <a:t> and persistent types.</a:t>
            </a:r>
          </a:p>
          <a:p>
            <a:pPr fontAlgn="base"/>
            <a:endParaRPr lang="en-US" sz="900" b="1" i="0" kern="1200" dirty="0">
              <a:solidFill>
                <a:schemeClr val="tx1"/>
              </a:solidFill>
              <a:effectLst/>
              <a:latin typeface="+mn-lt"/>
              <a:ea typeface="+mn-ea"/>
              <a:cs typeface="+mn-cs"/>
            </a:endParaRPr>
          </a:p>
          <a:p>
            <a:pPr fontAlgn="base"/>
            <a:r>
              <a:rPr lang="en-US" sz="900" b="1" i="0" kern="1200" dirty="0">
                <a:solidFill>
                  <a:schemeClr val="tx1"/>
                </a:solidFill>
                <a:effectLst/>
                <a:latin typeface="+mn-lt"/>
                <a:ea typeface="+mn-ea"/>
                <a:cs typeface="+mn-cs"/>
              </a:rPr>
              <a:t>class</a:t>
            </a:r>
          </a:p>
          <a:p>
            <a:pPr fontAlgn="base"/>
            <a:r>
              <a:rPr lang="en-US" sz="900" b="0" i="0" kern="1200" dirty="0">
                <a:solidFill>
                  <a:schemeClr val="tx1"/>
                </a:solidFill>
                <a:effectLst/>
                <a:latin typeface="+mn-lt"/>
                <a:ea typeface="+mn-ea"/>
                <a:cs typeface="+mn-cs"/>
              </a:rPr>
              <a:t>class is a direct pass through to the </a:t>
            </a:r>
            <a:r>
              <a:rPr lang="en-US" sz="900" b="0" i="0" kern="1200" dirty="0" err="1">
                <a:solidFill>
                  <a:schemeClr val="tx1"/>
                </a:solidFill>
                <a:effectLst/>
                <a:latin typeface="+mn-lt"/>
                <a:ea typeface="+mn-ea"/>
                <a:cs typeface="+mn-cs"/>
              </a:rPr>
              <a:t>storageClassName</a:t>
            </a:r>
            <a:r>
              <a:rPr lang="en-US" sz="900" b="0" i="0" kern="1200" dirty="0">
                <a:solidFill>
                  <a:schemeClr val="tx1"/>
                </a:solidFill>
                <a:effectLst/>
                <a:latin typeface="+mn-lt"/>
                <a:ea typeface="+mn-ea"/>
                <a:cs typeface="+mn-cs"/>
              </a:rPr>
              <a:t> field for the Persistent Volume Claim. It determines which class to use for the volume. </a:t>
            </a:r>
            <a:r>
              <a:rPr lang="en-US" sz="900" b="0" i="0" u="sng" kern="1200" dirty="0">
                <a:solidFill>
                  <a:schemeClr val="tx1"/>
                </a:solidFill>
                <a:effectLst/>
                <a:latin typeface="+mn-lt"/>
                <a:ea typeface="+mn-ea"/>
                <a:cs typeface="+mn-cs"/>
                <a:hlinkClick r:id="rId4"/>
              </a:rPr>
              <a:t>StorageClass doc</a:t>
            </a:r>
            <a:endParaRPr lang="en-US" sz="900" b="0" i="0" kern="1200" dirty="0">
              <a:solidFill>
                <a:schemeClr val="tx1"/>
              </a:solidFill>
              <a:effectLst/>
              <a:latin typeface="+mn-lt"/>
              <a:ea typeface="+mn-ea"/>
              <a:cs typeface="+mn-cs"/>
            </a:endParaRPr>
          </a:p>
          <a:p>
            <a:pPr fontAlgn="base"/>
            <a:r>
              <a:rPr lang="en-US" sz="900" b="0" i="0" kern="1200" dirty="0">
                <a:solidFill>
                  <a:schemeClr val="tx1"/>
                </a:solidFill>
                <a:effectLst/>
                <a:latin typeface="+mn-lt"/>
                <a:ea typeface="+mn-ea"/>
                <a:cs typeface="+mn-cs"/>
              </a:rPr>
              <a:t>This field applies only to the persistent type.</a:t>
            </a:r>
          </a:p>
          <a:p>
            <a:pPr fontAlgn="base"/>
            <a:endParaRPr lang="en-US" sz="900" b="1" i="0" kern="1200" dirty="0">
              <a:solidFill>
                <a:schemeClr val="tx1"/>
              </a:solidFill>
              <a:effectLst/>
              <a:latin typeface="+mn-lt"/>
              <a:ea typeface="+mn-ea"/>
              <a:cs typeface="+mn-cs"/>
            </a:endParaRPr>
          </a:p>
          <a:p>
            <a:pPr fontAlgn="base"/>
            <a:r>
              <a:rPr lang="en-US" sz="900" b="1" i="0" kern="1200" dirty="0" err="1">
                <a:solidFill>
                  <a:schemeClr val="tx1"/>
                </a:solidFill>
                <a:effectLst/>
                <a:latin typeface="+mn-lt"/>
                <a:ea typeface="+mn-ea"/>
                <a:cs typeface="+mn-cs"/>
              </a:rPr>
              <a:t>volumeMode</a:t>
            </a:r>
            <a:endParaRPr lang="en-US" sz="900" b="1" i="0" kern="1200" dirty="0">
              <a:solidFill>
                <a:schemeClr val="tx1"/>
              </a:solidFill>
              <a:effectLst/>
              <a:latin typeface="+mn-lt"/>
              <a:ea typeface="+mn-ea"/>
              <a:cs typeface="+mn-cs"/>
            </a:endParaRPr>
          </a:p>
          <a:p>
            <a:pPr fontAlgn="base"/>
            <a:endParaRPr lang="en-US" sz="900" b="1" i="0" kern="1200" dirty="0">
              <a:solidFill>
                <a:schemeClr val="tx1"/>
              </a:solidFill>
              <a:effectLst/>
              <a:latin typeface="+mn-lt"/>
              <a:ea typeface="+mn-ea"/>
              <a:cs typeface="+mn-cs"/>
            </a:endParaRPr>
          </a:p>
          <a:p>
            <a:pPr fontAlgn="base"/>
            <a:r>
              <a:rPr lang="en-US" sz="900" b="0" i="0" kern="1200" dirty="0" err="1">
                <a:solidFill>
                  <a:schemeClr val="tx1"/>
                </a:solidFill>
                <a:effectLst/>
                <a:latin typeface="+mn-lt"/>
                <a:ea typeface="+mn-ea"/>
                <a:cs typeface="+mn-cs"/>
              </a:rPr>
              <a:t>volumeMode</a:t>
            </a:r>
            <a:r>
              <a:rPr lang="en-US" sz="900" b="0" i="0" kern="1200" dirty="0">
                <a:solidFill>
                  <a:schemeClr val="tx1"/>
                </a:solidFill>
                <a:effectLst/>
                <a:latin typeface="+mn-lt"/>
                <a:ea typeface="+mn-ea"/>
                <a:cs typeface="+mn-cs"/>
              </a:rPr>
              <a:t> is a switch between Filesystem and Block volume types. Our default type is Filesystem. </a:t>
            </a:r>
            <a:r>
              <a:rPr lang="en-US" sz="900" b="0" i="0" u="sng" kern="1200" dirty="0">
                <a:solidFill>
                  <a:schemeClr val="tx1"/>
                </a:solidFill>
                <a:effectLst/>
                <a:latin typeface="+mn-lt"/>
                <a:ea typeface="+mn-ea"/>
                <a:cs typeface="+mn-cs"/>
                <a:hlinkClick r:id="rId5"/>
              </a:rPr>
              <a:t>VolumeMode doc</a:t>
            </a:r>
            <a:endParaRPr lang="en-US" sz="900" b="0" i="0" kern="1200" dirty="0">
              <a:solidFill>
                <a:schemeClr val="tx1"/>
              </a:solidFill>
              <a:effectLst/>
              <a:latin typeface="+mn-lt"/>
              <a:ea typeface="+mn-ea"/>
              <a:cs typeface="+mn-cs"/>
            </a:endParaRPr>
          </a:p>
          <a:p>
            <a:pPr fontAlgn="base"/>
            <a:r>
              <a:rPr lang="en-US" sz="900" b="0" i="0" kern="1200" dirty="0">
                <a:solidFill>
                  <a:schemeClr val="tx1"/>
                </a:solidFill>
                <a:effectLst/>
                <a:latin typeface="+mn-lt"/>
                <a:ea typeface="+mn-ea"/>
                <a:cs typeface="+mn-cs"/>
              </a:rPr>
              <a:t>This field applies only to the persistent type.</a:t>
            </a:r>
          </a:p>
          <a:p>
            <a:pPr fontAlgn="base"/>
            <a:endParaRPr lang="en-US" sz="900" b="1" i="0" kern="1200" dirty="0">
              <a:solidFill>
                <a:schemeClr val="tx1"/>
              </a:solidFill>
              <a:effectLst/>
              <a:latin typeface="+mn-lt"/>
              <a:ea typeface="+mn-ea"/>
              <a:cs typeface="+mn-cs"/>
            </a:endParaRPr>
          </a:p>
          <a:p>
            <a:pPr fontAlgn="base"/>
            <a:r>
              <a:rPr lang="en-US" sz="900" b="1" i="0" kern="1200" dirty="0">
                <a:solidFill>
                  <a:schemeClr val="tx1"/>
                </a:solidFill>
                <a:effectLst/>
                <a:latin typeface="+mn-lt"/>
                <a:ea typeface="+mn-ea"/>
                <a:cs typeface="+mn-cs"/>
              </a:rPr>
              <a:t>selector</a:t>
            </a:r>
          </a:p>
          <a:p>
            <a:pPr fontAlgn="base"/>
            <a:r>
              <a:rPr lang="en-US" sz="900" b="0" i="0" kern="1200" dirty="0">
                <a:solidFill>
                  <a:schemeClr val="tx1"/>
                </a:solidFill>
                <a:effectLst/>
                <a:latin typeface="+mn-lt"/>
                <a:ea typeface="+mn-ea"/>
                <a:cs typeface="+mn-cs"/>
              </a:rPr>
              <a:t>selector is a set of label selectors to refine the search for a Persistent Volume to bind.</a:t>
            </a:r>
          </a:p>
          <a:p>
            <a:pPr fontAlgn="base"/>
            <a:r>
              <a:rPr lang="en-US" sz="900" b="0" i="0" kern="1200" dirty="0">
                <a:solidFill>
                  <a:schemeClr val="tx1"/>
                </a:solidFill>
                <a:effectLst/>
                <a:latin typeface="+mn-lt"/>
                <a:ea typeface="+mn-ea"/>
                <a:cs typeface="+mn-cs"/>
              </a:rPr>
              <a:t>This field applies only to the persistent type.</a:t>
            </a:r>
          </a:p>
          <a:p>
            <a:pPr fontAlgn="base"/>
            <a:r>
              <a:rPr lang="en-US" sz="900" b="1" i="0" kern="1200" dirty="0" err="1">
                <a:solidFill>
                  <a:schemeClr val="tx1"/>
                </a:solidFill>
                <a:effectLst/>
                <a:latin typeface="+mn-lt"/>
                <a:ea typeface="+mn-ea"/>
                <a:cs typeface="+mn-cs"/>
              </a:rPr>
              <a:t>deleteClaim</a:t>
            </a:r>
            <a:endParaRPr lang="en-US" sz="900" b="1" i="0" kern="1200" dirty="0">
              <a:solidFill>
                <a:schemeClr val="tx1"/>
              </a:solidFill>
              <a:effectLst/>
              <a:latin typeface="+mn-lt"/>
              <a:ea typeface="+mn-ea"/>
              <a:cs typeface="+mn-cs"/>
            </a:endParaRPr>
          </a:p>
          <a:p>
            <a:pPr fontAlgn="base"/>
            <a:r>
              <a:rPr lang="en-US" sz="900" b="0" i="0" kern="1200" dirty="0" err="1">
                <a:solidFill>
                  <a:schemeClr val="tx1"/>
                </a:solidFill>
                <a:effectLst/>
                <a:latin typeface="+mn-lt"/>
                <a:ea typeface="+mn-ea"/>
                <a:cs typeface="+mn-cs"/>
              </a:rPr>
              <a:t>deleteClaim</a:t>
            </a:r>
            <a:r>
              <a:rPr lang="en-US" sz="900" b="0" i="0" kern="1200" dirty="0">
                <a:solidFill>
                  <a:schemeClr val="tx1"/>
                </a:solidFill>
                <a:effectLst/>
                <a:latin typeface="+mn-lt"/>
                <a:ea typeface="+mn-ea"/>
                <a:cs typeface="+mn-cs"/>
              </a:rPr>
              <a:t> is a </a:t>
            </a:r>
            <a:r>
              <a:rPr lang="en-US" sz="900" b="0" i="0" kern="1200" dirty="0" err="1">
                <a:solidFill>
                  <a:schemeClr val="tx1"/>
                </a:solidFill>
                <a:effectLst/>
                <a:latin typeface="+mn-lt"/>
                <a:ea typeface="+mn-ea"/>
                <a:cs typeface="+mn-cs"/>
              </a:rPr>
              <a:t>boolean</a:t>
            </a:r>
            <a:r>
              <a:rPr lang="en-US" sz="900" b="0" i="0" kern="1200" dirty="0">
                <a:solidFill>
                  <a:schemeClr val="tx1"/>
                </a:solidFill>
                <a:effectLst/>
                <a:latin typeface="+mn-lt"/>
                <a:ea typeface="+mn-ea"/>
                <a:cs typeface="+mn-cs"/>
              </a:rPr>
              <a:t> value to specify whether a persistent volume claim should be deleted or retained.</a:t>
            </a:r>
          </a:p>
          <a:p>
            <a:endParaRPr lang="en-AE" dirty="0"/>
          </a:p>
        </p:txBody>
      </p:sp>
      <p:sp>
        <p:nvSpPr>
          <p:cNvPr id="4" name="Slide Number Placeholder 3"/>
          <p:cNvSpPr>
            <a:spLocks noGrp="1"/>
          </p:cNvSpPr>
          <p:nvPr>
            <p:ph type="sldNum" sz="quarter" idx="5"/>
          </p:nvPr>
        </p:nvSpPr>
        <p:spPr/>
        <p:txBody>
          <a:bodyPr/>
          <a:lstStyle/>
          <a:p>
            <a:fld id="{18D02FFD-07D4-5C4F-BD77-921008177348}" type="slidenum">
              <a:rPr lang="en-US" smtClean="0"/>
              <a:t>33</a:t>
            </a:fld>
            <a:endParaRPr lang="en-US"/>
          </a:p>
        </p:txBody>
      </p:sp>
    </p:spTree>
    <p:extLst>
      <p:ext uri="{BB962C8B-B14F-4D97-AF65-F5344CB8AC3E}">
        <p14:creationId xmlns:p14="http://schemas.microsoft.com/office/powerpoint/2010/main" val="4045152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6996DB-6360-41C7-A8A1-C8D066DA9B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5768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1094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30881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16726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8D02FFD-07D4-5C4F-BD77-921008177348}" type="slidenum">
              <a:rPr lang="en-US" smtClean="0"/>
              <a:t>9</a:t>
            </a:fld>
            <a:endParaRPr lang="en-US"/>
          </a:p>
        </p:txBody>
      </p:sp>
    </p:spTree>
    <p:extLst>
      <p:ext uri="{BB962C8B-B14F-4D97-AF65-F5344CB8AC3E}">
        <p14:creationId xmlns:p14="http://schemas.microsoft.com/office/powerpoint/2010/main" val="223157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18D02FFD-07D4-5C4F-BD77-921008177348}" type="slidenum">
              <a:rPr lang="en-US" smtClean="0"/>
              <a:t>10</a:t>
            </a:fld>
            <a:endParaRPr lang="en-US"/>
          </a:p>
        </p:txBody>
      </p:sp>
    </p:spTree>
    <p:extLst>
      <p:ext uri="{BB962C8B-B14F-4D97-AF65-F5344CB8AC3E}">
        <p14:creationId xmlns:p14="http://schemas.microsoft.com/office/powerpoint/2010/main" val="137515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72858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44865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IBM Plex Sans" panose="020B0503050203000203" pitchFamily="34" charset="0"/>
                <a:ea typeface="+mn-ea"/>
                <a:cs typeface="+mn-cs"/>
                <a:sym typeface="Helvetica"/>
              </a:rPr>
              <a:pPr marL="0" marR="0" lvl="0" indent="0" algn="r" defTabSz="6858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IBM Plex Sans" panose="020B0503050203000203" pitchFamily="34" charset="0"/>
              <a:ea typeface="+mn-ea"/>
              <a:cs typeface="+mn-cs"/>
              <a:sym typeface="Helvetica"/>
            </a:endParaRPr>
          </a:p>
        </p:txBody>
      </p:sp>
    </p:spTree>
    <p:extLst>
      <p:ext uri="{BB962C8B-B14F-4D97-AF65-F5344CB8AC3E}">
        <p14:creationId xmlns:p14="http://schemas.microsoft.com/office/powerpoint/2010/main" val="2699110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6.xml"/><Relationship Id="rId4"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5" Type="http://schemas.microsoft.com/office/2007/relationships/hdphoto" Target="../media/hdphoto1.wdp"/><Relationship Id="rId4" Type="http://schemas.openxmlformats.org/officeDocument/2006/relationships/image" Target="../media/image3.png"/></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8.xml"/><Relationship Id="rId5" Type="http://schemas.microsoft.com/office/2007/relationships/hdphoto" Target="../media/hdphoto2.wdp"/><Relationship Id="rId4" Type="http://schemas.openxmlformats.org/officeDocument/2006/relationships/image" Target="../media/image3.png"/></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9144000" cy="5143501"/>
          </a:xfrm>
          <a:prstGeom prst="rect">
            <a:avLst/>
          </a:prstGeom>
        </p:spPr>
      </p:pic>
      <p:sp>
        <p:nvSpPr>
          <p:cNvPr id="7"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dirty="0"/>
              <a:t>Click to edit Master title style</a:t>
            </a: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74330" y="53645"/>
            <a:ext cx="1599819" cy="505235"/>
          </a:xfrm>
          <a:prstGeom prst="rect">
            <a:avLst/>
          </a:prstGeom>
        </p:spPr>
      </p:pic>
      <p:pic>
        <p:nvPicPr>
          <p:cNvPr id="9" name="Picture 8" descr="ibm_gry.png"/>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8393811" y="4709042"/>
            <a:ext cx="521589" cy="211471"/>
          </a:xfrm>
          <a:prstGeom prst="rect">
            <a:avLst/>
          </a:prstGeom>
        </p:spPr>
      </p:pic>
      <p:sp>
        <p:nvSpPr>
          <p:cNvPr id="8" name="Footer Placeholder 3"/>
          <p:cNvSpPr>
            <a:spLocks noGrp="1"/>
          </p:cNvSpPr>
          <p:nvPr>
            <p:ph type="ftr" sz="quarter" idx="11"/>
          </p:nvPr>
        </p:nvSpPr>
        <p:spPr>
          <a:xfrm>
            <a:off x="228600" y="4826480"/>
            <a:ext cx="6400800" cy="137160"/>
          </a:xfrm>
        </p:spPr>
        <p:txBody>
          <a:bodyPr/>
          <a:lstStyle>
            <a:lvl1pPr>
              <a:defRPr>
                <a:solidFill>
                  <a:schemeClr val="tx1"/>
                </a:solidFill>
                <a:latin typeface="+mn-lt"/>
              </a:defRPr>
            </a:lvl1pPr>
          </a:lstStyle>
          <a:p>
            <a:r>
              <a:rPr lang="en-US"/>
              <a:t>Think 2019 / © 2019 IBM Corporation
</a:t>
            </a:r>
          </a:p>
        </p:txBody>
      </p:sp>
    </p:spTree>
    <p:extLst>
      <p:ext uri="{BB962C8B-B14F-4D97-AF65-F5344CB8AC3E}">
        <p14:creationId xmlns:p14="http://schemas.microsoft.com/office/powerpoint/2010/main" val="213656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2911982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716541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623553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062814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201120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7567023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581987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24980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2618271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a:stretch>
            <a:fillRect/>
          </a:stretch>
        </p:blipFill>
        <p:spPr>
          <a:xfrm>
            <a:off x="3923196" y="2312885"/>
            <a:ext cx="1297608" cy="517732"/>
          </a:xfrm>
          <a:prstGeom prst="rect">
            <a:avLst/>
          </a:prstGeom>
        </p:spPr>
      </p:pic>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49460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endParaRPr lang="en-US"/>
          </a:p>
        </p:txBody>
      </p:sp>
      <p:sp>
        <p:nvSpPr>
          <p:cNvPr id="4" name="Title 3"/>
          <p:cNvSpPr>
            <a:spLocks noGrp="1"/>
          </p:cNvSpPr>
          <p:nvPr>
            <p:ph type="title"/>
          </p:nvPr>
        </p:nvSpPr>
        <p:spPr>
          <a:xfrm>
            <a:off x="228599" y="244549"/>
            <a:ext cx="4114801" cy="4438575"/>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10" name="Picture 9">
            <a:extLst>
              <a:ext uri="{FF2B5EF4-FFF2-40B4-BE49-F238E27FC236}">
                <a16:creationId xmlns:a16="http://schemas.microsoft.com/office/drawing/2014/main" id="{F83EA990-A2F5-4D44-95AB-0B1450A55BBA}"/>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540138" y="4275910"/>
            <a:ext cx="2606778" cy="1012920"/>
          </a:xfrm>
          <a:prstGeom prst="rect">
            <a:avLst/>
          </a:prstGeom>
        </p:spPr>
      </p:pic>
    </p:spTree>
    <p:extLst>
      <p:ext uri="{BB962C8B-B14F-4D97-AF65-F5344CB8AC3E}">
        <p14:creationId xmlns:p14="http://schemas.microsoft.com/office/powerpoint/2010/main" val="335661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673230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25346299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229934516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1" baseline="0">
                <a:solidFill>
                  <a:schemeClr val="bg2"/>
                </a:solidFill>
                <a:latin typeface="+mj-lt"/>
                <a:ea typeface="IBM Plex Mono" charset="0"/>
                <a:cs typeface="IBM Plex Mono" charset="0"/>
              </a:defRPr>
            </a:lvl1pPr>
          </a:lstStyle>
          <a:p>
            <a:pPr lvl="0"/>
            <a:r>
              <a:rPr lang="en-US"/>
              <a:t>Edit Master text styles</a:t>
            </a:r>
          </a:p>
        </p:txBody>
      </p:sp>
    </p:spTree>
    <p:extLst>
      <p:ext uri="{BB962C8B-B14F-4D97-AF65-F5344CB8AC3E}">
        <p14:creationId xmlns:p14="http://schemas.microsoft.com/office/powerpoint/2010/main" val="10313172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1" baseline="0">
                <a:solidFill>
                  <a:schemeClr val="bg2"/>
                </a:solidFill>
                <a:latin typeface="+mj-lt"/>
                <a:ea typeface="IBM Plex Mono" charset="0"/>
                <a:cs typeface="IBM Plex Mono" charset="0"/>
              </a:defRPr>
            </a:lvl1pPr>
          </a:lstStyle>
          <a:p>
            <a:pPr lvl="0"/>
            <a:r>
              <a:rPr lang="en-US"/>
              <a:t>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24583348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56408" y="84701"/>
            <a:ext cx="8686800" cy="4473575"/>
          </a:xfrm>
        </p:spPr>
        <p:txBody>
          <a:bodyPr/>
          <a:lstStyle>
            <a:lvl1pPr>
              <a:lnSpc>
                <a:spcPct val="90000"/>
              </a:lnSpc>
              <a:defRPr sz="96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2893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a:p>
        </p:txBody>
      </p:sp>
    </p:spTree>
    <p:extLst>
      <p:ext uri="{BB962C8B-B14F-4D97-AF65-F5344CB8AC3E}">
        <p14:creationId xmlns:p14="http://schemas.microsoft.com/office/powerpoint/2010/main" val="210445283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335137244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201466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163962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151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550590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dirty="0"/>
              <a:t>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35535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858549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82164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121869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Edit Master text styles</a:t>
            </a:r>
          </a:p>
        </p:txBody>
      </p:sp>
    </p:spTree>
    <p:extLst>
      <p:ext uri="{BB962C8B-B14F-4D97-AF65-F5344CB8AC3E}">
        <p14:creationId xmlns:p14="http://schemas.microsoft.com/office/powerpoint/2010/main" val="422806771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0190195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8837652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1356857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Tree>
    <p:extLst>
      <p:ext uri="{BB962C8B-B14F-4D97-AF65-F5344CB8AC3E}">
        <p14:creationId xmlns:p14="http://schemas.microsoft.com/office/powerpoint/2010/main" val="323543467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9941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Think 2019 / © 2019 IBM Corporation
</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71885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a:t>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4572001"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86500245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0654343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9801916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5410109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470348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493479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885605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264581252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53558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707214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32393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0421181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36456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Edit Master text styles</a:t>
            </a:r>
          </a:p>
        </p:txBody>
      </p:sp>
    </p:spTree>
    <p:extLst>
      <p:ext uri="{BB962C8B-B14F-4D97-AF65-F5344CB8AC3E}">
        <p14:creationId xmlns:p14="http://schemas.microsoft.com/office/powerpoint/2010/main" val="382967125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71311953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el, blank">
    <p:bg>
      <p:bgPr>
        <a:solidFill>
          <a:srgbClr val="000000"/>
        </a:solidFill>
        <a:effectLst/>
      </p:bgPr>
    </p:bg>
    <p:spTree>
      <p:nvGrpSpPr>
        <p:cNvPr id="1" name=""/>
        <p:cNvGrpSpPr/>
        <p:nvPr/>
      </p:nvGrpSpPr>
      <p:grpSpPr>
        <a:xfrm>
          <a:off x="0" y="0"/>
          <a:ext cx="0" cy="0"/>
          <a:chOff x="0" y="0"/>
          <a:chExt cx="0" cy="0"/>
        </a:xfrm>
      </p:grpSpPr>
      <p:sp>
        <p:nvSpPr>
          <p:cNvPr id="570" name="Title Text"/>
          <p:cNvSpPr txBox="1">
            <a:spLocks noGrp="1"/>
          </p:cNvSpPr>
          <p:nvPr>
            <p:ph type="title"/>
          </p:nvPr>
        </p:nvSpPr>
        <p:spPr>
          <a:xfrm>
            <a:off x="228600" y="201169"/>
            <a:ext cx="4114800" cy="381001"/>
          </a:xfrm>
          <a:prstGeom prst="rect">
            <a:avLst/>
          </a:prstGeom>
        </p:spPr>
        <p:txBody>
          <a:bodyPr>
            <a:normAutofit/>
          </a:bodyPr>
          <a:lstStyle>
            <a:lvl1pPr defTabSz="457177">
              <a:defRPr>
                <a:latin typeface="IBM Eliot Sans Regular"/>
                <a:ea typeface="IBM Eliot Sans Regular"/>
                <a:cs typeface="IBM Eliot Sans Regular"/>
                <a:sym typeface="IBM Eliot Sans Regular"/>
              </a:defRPr>
            </a:lvl1pPr>
          </a:lstStyle>
          <a:p>
            <a:r>
              <a:t>Title Text</a:t>
            </a:r>
          </a:p>
        </p:txBody>
      </p:sp>
      <p:sp>
        <p:nvSpPr>
          <p:cNvPr id="571" name="Slide Number"/>
          <p:cNvSpPr txBox="1">
            <a:spLocks noGrp="1"/>
          </p:cNvSpPr>
          <p:nvPr>
            <p:ph type="sldNum" sz="quarter" idx="2"/>
          </p:nvPr>
        </p:nvSpPr>
        <p:spPr>
          <a:xfrm>
            <a:off x="8820151" y="4847436"/>
            <a:ext cx="95251" cy="95251"/>
          </a:xfrm>
          <a:prstGeom prst="rect">
            <a:avLst/>
          </a:prstGeom>
        </p:spPr>
        <p:txBody>
          <a:bodyPr/>
          <a:lstStyle>
            <a:lvl1pPr defTabSz="685783">
              <a:defRPr>
                <a:latin typeface="IBM Eliot Sans Regular"/>
                <a:ea typeface="IBM Eliot Sans Regular"/>
                <a:cs typeface="IBM Eliot Sans Regular"/>
                <a:sym typeface="IBM Eliot Sans Regular"/>
              </a:defRPr>
            </a:lvl1pPr>
          </a:lstStyle>
          <a:p>
            <a:fld id="{86CB4B4D-7CA3-9044-876B-883B54F8677D}" type="slidenum">
              <a:rPr/>
              <a:t>‹#›</a:t>
            </a:fld>
            <a:endParaRPr/>
          </a:p>
        </p:txBody>
      </p:sp>
    </p:spTree>
    <p:extLst>
      <p:ext uri="{BB962C8B-B14F-4D97-AF65-F5344CB8AC3E}">
        <p14:creationId xmlns:p14="http://schemas.microsoft.com/office/powerpoint/2010/main" val="545822375"/>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3" y="4692554"/>
            <a:ext cx="521589" cy="208108"/>
          </a:xfrm>
          <a:prstGeom prst="rect">
            <a:avLst/>
          </a:prstGeom>
        </p:spPr>
      </p:pic>
    </p:spTree>
    <p:extLst>
      <p:ext uri="{BB962C8B-B14F-4D97-AF65-F5344CB8AC3E}">
        <p14:creationId xmlns:p14="http://schemas.microsoft.com/office/powerpoint/2010/main" val="370579558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4855972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5"/>
            <a:ext cx="4123944" cy="3252216"/>
          </a:xfrm>
        </p:spPr>
        <p:txBody>
          <a:bodyPr/>
          <a:lstStyle>
            <a:lvl1pPr>
              <a:spcBef>
                <a:spcPts val="0"/>
              </a:spcBef>
              <a:defRPr/>
            </a:lvl1pPr>
            <a:lvl2pPr marL="0" indent="0">
              <a:spcBef>
                <a:spcPts val="0"/>
              </a:spcBef>
              <a:buNone/>
              <a:defRPr/>
            </a:lvl2pPr>
            <a:lvl3pPr marL="201413" indent="0">
              <a:buNone/>
              <a:defRPr/>
            </a:lvl3pPr>
            <a:lvl4pPr marL="434546" indent="0">
              <a:buNone/>
              <a:defRPr/>
            </a:lvl4pPr>
            <a:lvl5pPr marL="631202"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5"/>
            <a:ext cx="4123944" cy="3252216"/>
          </a:xfrm>
        </p:spPr>
        <p:txBody>
          <a:bodyPr/>
          <a:lstStyle>
            <a:lvl1pPr>
              <a:spcBef>
                <a:spcPts val="0"/>
              </a:spcBef>
              <a:defRPr/>
            </a:lvl1pPr>
            <a:lvl2pPr marL="0" indent="0">
              <a:spcBef>
                <a:spcPts val="0"/>
              </a:spcBef>
              <a:buNone/>
              <a:defRPr/>
            </a:lvl2pPr>
            <a:lvl3pPr marL="201413" indent="0">
              <a:buNone/>
              <a:defRPr/>
            </a:lvl3pPr>
            <a:lvl4pPr marL="434546" indent="0">
              <a:buNone/>
              <a:defRPr/>
            </a:lvl4pPr>
            <a:lvl5pPr marL="631202"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5854494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598"/>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59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330873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598"/>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59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9421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38643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2" y="91440"/>
            <a:ext cx="8778172" cy="4404360"/>
          </a:xfrm>
        </p:spPr>
        <p:txBody>
          <a:bodyPr/>
          <a:lstStyle>
            <a:lvl1pPr>
              <a:defRPr sz="959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3328022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4" y="201169"/>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8869540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9"/>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9"/>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5164430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5"/>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8" y="1243585"/>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5288662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398"/>
            </a:lvl1pPr>
          </a:lstStyle>
          <a:p>
            <a:pPr lvl="0"/>
            <a:r>
              <a:rPr lang="en-US" dirty="0"/>
              <a:t>Click to edit Master text styles</a:t>
            </a:r>
          </a:p>
        </p:txBody>
      </p:sp>
      <p:sp>
        <p:nvSpPr>
          <p:cNvPr id="6" name="Text Placeholder"/>
          <p:cNvSpPr>
            <a:spLocks noGrp="1"/>
          </p:cNvSpPr>
          <p:nvPr>
            <p:ph type="body" sz="quarter" idx="12"/>
          </p:nvPr>
        </p:nvSpPr>
        <p:spPr>
          <a:xfrm>
            <a:off x="4791456" y="1243585"/>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5137415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5"/>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5"/>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5"/>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5"/>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8051146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5"/>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7108475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9"/>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9"/>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9"/>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138326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4" y="201169"/>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199"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9"/>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180822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9"/>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76767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602324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9"/>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5950844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4768293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title, blank">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200968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5"/>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1"/>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4"/>
            <a:ext cx="4572000" cy="2573337"/>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4131125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2"/>
          </a:xfrm>
          <a:solidFill>
            <a:srgbClr val="0530AD"/>
          </a:solidFill>
        </p:spPr>
        <p:txBody>
          <a:bodyPr lIns="420624" tIns="411480" rIns="420624" bIns="420624"/>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1"/>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4"/>
            <a:ext cx="4572000" cy="2573337"/>
          </a:xfrm>
          <a:solidFill>
            <a:schemeClr val="tx1"/>
          </a:solidFill>
        </p:spPr>
        <p:txBody>
          <a:bodyPr lIns="457200" tIns="384048" rIns="4572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4"/>
            <a:ext cx="4572000" cy="2573337"/>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9591148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2569463"/>
          </a:xfrm>
          <a:noFill/>
        </p:spPr>
        <p:txBody>
          <a:bodyPr lIns="384048" tIns="310896" rIns="384048" bIns="228600"/>
          <a:lstStyle>
            <a:lvl1pPr>
              <a:defRPr sz="4796"/>
            </a:lvl1pPr>
          </a:lstStyle>
          <a:p>
            <a:r>
              <a:rPr lang="en-US" dirty="0"/>
              <a:t>Click to edit Master title style</a:t>
            </a:r>
          </a:p>
        </p:txBody>
      </p:sp>
      <p:sp>
        <p:nvSpPr>
          <p:cNvPr id="13" name="Content Placeholder 1"/>
          <p:cNvSpPr>
            <a:spLocks noGrp="1"/>
          </p:cNvSpPr>
          <p:nvPr>
            <p:ph sz="quarter" idx="20"/>
          </p:nvPr>
        </p:nvSpPr>
        <p:spPr>
          <a:xfrm>
            <a:off x="0" y="2570164"/>
            <a:ext cx="2286000" cy="2573337"/>
          </a:xfrm>
          <a:solidFill>
            <a:srgbClr val="061F80"/>
          </a:solidFill>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p:nvPr>
        </p:nvSpPr>
        <p:spPr>
          <a:xfrm>
            <a:off x="2286001" y="2570164"/>
            <a:ext cx="2286000" cy="2573337"/>
          </a:xfrm>
          <a:solidFill>
            <a:srgbClr val="054ADA"/>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457200" tIns="384048" rIns="4572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920326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420624" tIns="411480" rIns="420624"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741042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2" y="2571750"/>
            <a:ext cx="2286003" cy="2571750"/>
          </a:xfrm>
          <a:solidFill>
            <a:schemeClr val="tx2"/>
          </a:solidFill>
        </p:spPr>
        <p:txBody>
          <a:bodyPr lIns="457200" tIns="411480" rIns="457200" bIns="228600"/>
          <a:lstStyle>
            <a:lvl1pPr>
              <a:buClr>
                <a:schemeClr val="tx1"/>
              </a:buClr>
              <a:defRPr>
                <a:solidFill>
                  <a:schemeClr val="tx1"/>
                </a:solidFill>
              </a:defRPr>
            </a:lvl1pPr>
            <a:lvl2pPr>
              <a:buClr>
                <a:schemeClr val="tx1"/>
              </a:buClr>
              <a:defRPr sz="999">
                <a:solidFill>
                  <a:schemeClr val="tx1"/>
                </a:solidFill>
              </a:defRPr>
            </a:lvl2pPr>
            <a:lvl3pPr>
              <a:buClr>
                <a:schemeClr val="tx1"/>
              </a:buClr>
              <a:defRPr sz="999">
                <a:solidFill>
                  <a:schemeClr val="tx1"/>
                </a:solidFill>
              </a:defRPr>
            </a:lvl3pPr>
            <a:lvl4pPr>
              <a:buClr>
                <a:schemeClr val="tx1"/>
              </a:buClr>
              <a:defRPr sz="999">
                <a:solidFill>
                  <a:schemeClr val="tx1"/>
                </a:solidFill>
              </a:defRPr>
            </a:lvl4pPr>
            <a:lvl5pPr>
              <a:buClr>
                <a:schemeClr val="tx1"/>
              </a:buClr>
              <a:defRPr sz="999">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9439873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457200" tIns="384048" rIns="4572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457200" tIns="384048" rIns="4572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457200" tIns="384048" rIns="4572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457200" tIns="384048" rIns="4572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5684909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5"/>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5"/>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92260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498369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5"/>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0649070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5"/>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399"/>
            </a:lvl1pPr>
            <a:lvl2pPr>
              <a:spcBef>
                <a:spcPts val="1099"/>
              </a:spcBef>
              <a:defRPr sz="1399"/>
            </a:lvl2pPr>
            <a:lvl3pPr>
              <a:spcBef>
                <a:spcPts val="1099"/>
              </a:spcBef>
              <a:defRPr sz="1399"/>
            </a:lvl3pPr>
            <a:lvl4pPr>
              <a:spcBef>
                <a:spcPts val="1099"/>
              </a:spcBef>
              <a:defRPr sz="1399"/>
            </a:lvl4pPr>
            <a:lvl5pPr>
              <a:spcBef>
                <a:spcPts val="1099"/>
              </a:spcBef>
              <a:defRPr sz="13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6539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5"/>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999"/>
            </a:lvl1pPr>
            <a:lvl2pPr>
              <a:spcBef>
                <a:spcPts val="300"/>
              </a:spcBef>
              <a:defRPr sz="999"/>
            </a:lvl2pPr>
            <a:lvl3pPr>
              <a:spcBef>
                <a:spcPts val="300"/>
              </a:spcBef>
              <a:defRPr sz="999"/>
            </a:lvl3pPr>
            <a:lvl4pPr>
              <a:spcBef>
                <a:spcPts val="300"/>
              </a:spcBef>
              <a:defRPr sz="999"/>
            </a:lvl4pPr>
            <a:lvl5pPr>
              <a:spcBef>
                <a:spcPts val="300"/>
              </a:spcBef>
              <a:defRPr sz="9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39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8128248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9"/>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9"/>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576419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368026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53066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999"/>
            </a:lvl1pPr>
            <a:lvl2pPr marL="0" indent="0">
              <a:spcBef>
                <a:spcPts val="0"/>
              </a:spcBef>
              <a:buNone/>
              <a:defRPr/>
            </a:lvl2pPr>
            <a:lvl3pPr marL="201413" indent="0">
              <a:buNone/>
              <a:defRPr/>
            </a:lvl3pPr>
            <a:lvl4pPr marL="434546" indent="0">
              <a:buNone/>
              <a:defRPr/>
            </a:lvl4pPr>
            <a:lvl5pPr marL="631202"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599"/>
            </a:lvl1pPr>
            <a:lvl2pPr>
              <a:defRPr sz="599"/>
            </a:lvl2pPr>
            <a:lvl3pPr>
              <a:defRPr sz="599"/>
            </a:lvl3pPr>
            <a:lvl4pPr>
              <a:defRPr sz="599"/>
            </a:lvl4pPr>
            <a:lvl5pPr>
              <a:defRPr sz="599"/>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423332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3196" y="2312886"/>
            <a:ext cx="1297608" cy="517732"/>
          </a:xfrm>
          <a:prstGeom prst="rect">
            <a:avLst/>
          </a:prstGeom>
        </p:spPr>
      </p:pic>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1923726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571376-81D3-FA47-9DAE-EE8A408BAF31}"/>
              </a:ext>
            </a:extLst>
          </p:cNvPr>
          <p:cNvSpPr>
            <a:spLocks noGrp="1"/>
          </p:cNvSpPr>
          <p:nvPr>
            <p:ph type="title"/>
          </p:nvPr>
        </p:nvSpPr>
        <p:spPr>
          <a:xfrm>
            <a:off x="4273194" y="3308524"/>
            <a:ext cx="4142232" cy="1397480"/>
          </a:xfrm>
        </p:spPr>
        <p:txBody>
          <a:bodyPr/>
          <a:lstStyle>
            <a:lvl1pPr>
              <a:defRPr sz="2398"/>
            </a:lvl1pPr>
          </a:lstStyle>
          <a:p>
            <a:r>
              <a:rPr lang="en-GB" dirty="0"/>
              <a:t>Click to edit Master title style</a:t>
            </a:r>
            <a:endParaRPr lang="en-US" dirty="0"/>
          </a:p>
        </p:txBody>
      </p:sp>
    </p:spTree>
    <p:extLst>
      <p:ext uri="{BB962C8B-B14F-4D97-AF65-F5344CB8AC3E}">
        <p14:creationId xmlns:p14="http://schemas.microsoft.com/office/powerpoint/2010/main" val="45511988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Cloud/November 2018 / © 2018 IBM Corporation</a:t>
            </a:r>
          </a:p>
        </p:txBody>
      </p:sp>
      <p:sp>
        <p:nvSpPr>
          <p:cNvPr id="4" name="Title 3"/>
          <p:cNvSpPr>
            <a:spLocks noGrp="1"/>
          </p:cNvSpPr>
          <p:nvPr>
            <p:ph type="title"/>
          </p:nvPr>
        </p:nvSpPr>
        <p:spPr>
          <a:xfrm>
            <a:off x="228600" y="203782"/>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2" y="241301"/>
            <a:ext cx="521589" cy="211455"/>
          </a:xfrm>
          <a:prstGeom prst="rect">
            <a:avLst/>
          </a:prstGeom>
        </p:spPr>
      </p:pic>
      <p:pic>
        <p:nvPicPr>
          <p:cNvPr id="9" name="BCK_PEG_[0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97298" y="1621625"/>
            <a:ext cx="2149404" cy="1900252"/>
          </a:xfrm>
          <a:prstGeom prst="rect">
            <a:avLst/>
          </a:prstGeom>
          <a:ln w="12700">
            <a:miter lim="400000"/>
          </a:ln>
        </p:spPr>
      </p:pic>
      <p:pic>
        <p:nvPicPr>
          <p:cNvPr id="3" name="Picture 2">
            <a:extLst>
              <a:ext uri="{FF2B5EF4-FFF2-40B4-BE49-F238E27FC236}">
                <a16:creationId xmlns:a16="http://schemas.microsoft.com/office/drawing/2014/main" id="{7BC1E7D1-F892-4F54-ACCB-873945D3AFED}"/>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7031665" y="4440472"/>
            <a:ext cx="1819940" cy="456141"/>
          </a:xfrm>
          <a:prstGeom prst="rect">
            <a:avLst/>
          </a:prstGeom>
        </p:spPr>
      </p:pic>
    </p:spTree>
    <p:extLst>
      <p:ext uri="{BB962C8B-B14F-4D97-AF65-F5344CB8AC3E}">
        <p14:creationId xmlns:p14="http://schemas.microsoft.com/office/powerpoint/2010/main" val="406437329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74407844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063814676"/>
      </p:ext>
    </p:extLst>
  </p:cSld>
  <p:clrMapOvr>
    <a:masterClrMapping/>
  </p:clrMapOvr>
  <p:hf hdr="0" dt="0"/>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dirty="0"/>
              <a:t>Edit Master text styles</a:t>
            </a:r>
          </a:p>
          <a:p>
            <a:pPr marL="0" marR="0" lvl="1"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dirty="0"/>
              <a:t>Second level</a:t>
            </a:r>
          </a:p>
          <a:p>
            <a:pPr marL="0" marR="0" lvl="2"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dirty="0"/>
              <a:t>Third level</a:t>
            </a:r>
          </a:p>
          <a:p>
            <a:pPr marL="0" marR="0" lvl="3"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dirty="0"/>
              <a:t>Fourth level</a:t>
            </a:r>
          </a:p>
          <a:p>
            <a:pPr marL="0" marR="0" lvl="4"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dirty="0"/>
              <a:t>Edit Master text styles</a:t>
            </a:r>
          </a:p>
          <a:p>
            <a:pPr marL="0" marR="0" lvl="1"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dirty="0"/>
              <a:t>Second level</a:t>
            </a:r>
          </a:p>
          <a:p>
            <a:pPr marL="0" marR="0" lvl="2"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dirty="0"/>
              <a:t>Third level</a:t>
            </a:r>
          </a:p>
          <a:p>
            <a:pPr marL="0" marR="0" lvl="3"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dirty="0"/>
              <a:t>Fourth level</a:t>
            </a:r>
          </a:p>
          <a:p>
            <a:pPr marL="0" marR="0" lvl="4"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dirty="0"/>
              <a:t>Fifth level</a:t>
            </a:r>
          </a:p>
        </p:txBody>
      </p:sp>
    </p:spTree>
    <p:extLst>
      <p:ext uri="{BB962C8B-B14F-4D97-AF65-F5344CB8AC3E}">
        <p14:creationId xmlns:p14="http://schemas.microsoft.com/office/powerpoint/2010/main" val="189329260"/>
      </p:ext>
    </p:extLst>
  </p:cSld>
  <p:clrMapOvr>
    <a:masterClrMapping/>
  </p:clrMapOvr>
  <p:hf hdr="0" dt="0"/>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1" baseline="0">
                <a:solidFill>
                  <a:schemeClr val="bg2"/>
                </a:solidFill>
                <a:latin typeface="+mj-lt"/>
                <a:ea typeface="IBM Plex Mono" charset="0"/>
                <a:cs typeface="IBM Plex Mono" charset="0"/>
              </a:defRPr>
            </a:lvl1pPr>
          </a:lstStyle>
          <a:p>
            <a:pPr lvl="0"/>
            <a:r>
              <a:rPr lang="en-US"/>
              <a:t>Edit Master text styles</a:t>
            </a:r>
          </a:p>
        </p:txBody>
      </p:sp>
    </p:spTree>
    <p:extLst>
      <p:ext uri="{BB962C8B-B14F-4D97-AF65-F5344CB8AC3E}">
        <p14:creationId xmlns:p14="http://schemas.microsoft.com/office/powerpoint/2010/main" val="2358615738"/>
      </p:ext>
    </p:extLst>
  </p:cSld>
  <p:clrMapOvr>
    <a:masterClrMapping/>
  </p:clrMapOvr>
  <p:hf hdr="0" dt="0"/>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1" baseline="0">
                <a:solidFill>
                  <a:schemeClr val="bg2"/>
                </a:solidFill>
                <a:latin typeface="+mj-lt"/>
                <a:ea typeface="IBM Plex Mono" charset="0"/>
                <a:cs typeface="IBM Plex Mono" charset="0"/>
              </a:defRPr>
            </a:lvl1pPr>
          </a:lstStyle>
          <a:p>
            <a:pPr lvl="0"/>
            <a:r>
              <a:rPr lang="en-US"/>
              <a:t>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1579624195"/>
      </p:ext>
    </p:extLst>
  </p:cSld>
  <p:clrMapOvr>
    <a:masterClrMapping/>
  </p:clrMapOvr>
  <p:hf hdr="0" dt="0"/>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56408" y="84702"/>
            <a:ext cx="8686800" cy="4473575"/>
          </a:xfrm>
        </p:spPr>
        <p:txBody>
          <a:bodyPr/>
          <a:lstStyle>
            <a:lvl1pPr>
              <a:lnSpc>
                <a:spcPct val="90000"/>
              </a:lnSpc>
              <a:defRPr sz="96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697510000"/>
      </p:ext>
    </p:extLst>
  </p:cSld>
  <p:clrMapOvr>
    <a:masterClrMapping/>
  </p:clrMapOvr>
  <p:hf hdr="0" dt="0"/>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053269743"/>
      </p:ext>
    </p:extLst>
  </p:cSld>
  <p:clrMapOvr>
    <a:masterClrMapping/>
  </p:clrMapOvr>
  <p:hf hdr="0" dt="0"/>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4"/>
            <a:ext cx="4114800" cy="300037"/>
          </a:xfrm>
        </p:spPr>
        <p:txBody>
          <a:bodyPr/>
          <a:lstStyle>
            <a:lvl1pPr>
              <a:defRPr sz="1100"/>
            </a:lvl1pPr>
          </a:lstStyle>
          <a:p>
            <a:pPr lvl="0"/>
            <a:r>
              <a:rPr lang="en-US" dirty="0"/>
              <a:t>Edit Master text styles</a:t>
            </a:r>
          </a:p>
        </p:txBody>
      </p:sp>
    </p:spTree>
    <p:extLst>
      <p:ext uri="{BB962C8B-B14F-4D97-AF65-F5344CB8AC3E}">
        <p14:creationId xmlns:p14="http://schemas.microsoft.com/office/powerpoint/2010/main" val="993235034"/>
      </p:ext>
    </p:extLst>
  </p:cSld>
  <p:clrMapOvr>
    <a:masterClrMapping/>
  </p:clrMapOvr>
  <p:hf hdr="0" dt="0"/>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3803985"/>
      </p:ext>
    </p:extLst>
  </p:cSld>
  <p:clrMapOvr>
    <a:masterClrMapping/>
  </p:clrMapOvr>
  <p:hf hdr="0" dt="0"/>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dirty="0"/>
              <a:t>Edit Master text styles</a:t>
            </a:r>
          </a:p>
        </p:txBody>
      </p:sp>
      <p:sp>
        <p:nvSpPr>
          <p:cNvPr id="7" name="Text Placeholder 6"/>
          <p:cNvSpPr>
            <a:spLocks noGrp="1"/>
          </p:cNvSpPr>
          <p:nvPr>
            <p:ph type="body" sz="quarter" idx="14"/>
          </p:nvPr>
        </p:nvSpPr>
        <p:spPr>
          <a:xfrm>
            <a:off x="228600" y="1093471"/>
            <a:ext cx="4114800" cy="3589655"/>
          </a:xfrm>
        </p:spPr>
        <p:txBody>
          <a:bodyPr/>
          <a:lstStyle>
            <a:lvl1pPr>
              <a:defRPr sz="16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2373099"/>
      </p:ext>
    </p:extLst>
  </p:cSld>
  <p:clrMapOvr>
    <a:masterClrMapping/>
  </p:clrMapOvr>
  <p:hf hdr="0" dt="0"/>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000000"/>
                </a:solidFill>
              </a:rPr>
              <a:t>Think 2018 / DOC ID / Month XX, 2018 / © 2018 IBM Corporation</a:t>
            </a:r>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dirty="0"/>
              <a:t>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6131520"/>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268983070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dirty="0"/>
              <a:t>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4737913"/>
      </p:ext>
    </p:extLst>
  </p:cSld>
  <p:clrMapOvr>
    <a:masterClrMapping/>
  </p:clrMapOvr>
  <p:hf hdr="0" dt="0"/>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lvl1pPr>
              <a:defRPr/>
            </a:lvl1p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dirty="0"/>
              <a:t>Edit Master text styles</a:t>
            </a:r>
          </a:p>
        </p:txBody>
      </p:sp>
      <p:sp>
        <p:nvSpPr>
          <p:cNvPr id="7" name="Text Placeholder 6"/>
          <p:cNvSpPr>
            <a:spLocks noGrp="1"/>
          </p:cNvSpPr>
          <p:nvPr>
            <p:ph type="body" sz="quarter" idx="14"/>
          </p:nvPr>
        </p:nvSpPr>
        <p:spPr>
          <a:xfrm>
            <a:off x="228600" y="1097281"/>
            <a:ext cx="4114800" cy="3585845"/>
          </a:xfrm>
        </p:spPr>
        <p:txBody>
          <a:bodyPr/>
          <a:lstStyle>
            <a:lvl1pPr>
              <a:defRPr sz="16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9014290"/>
      </p:ext>
    </p:extLst>
  </p:cSld>
  <p:clrMapOvr>
    <a:masterClrMapping/>
  </p:clrMapOvr>
  <p:hf hdr="0" dt="0"/>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lvl1pPr>
              <a:defRPr/>
            </a:lvl1pPr>
          </a:lstStyle>
          <a:p>
            <a:r>
              <a:rPr lang="en-US"/>
              <a:t>Click icon to add picture</a:t>
            </a:r>
          </a:p>
        </p:txBody>
      </p:sp>
      <p:sp>
        <p:nvSpPr>
          <p:cNvPr id="2" name="Title 1"/>
          <p:cNvSpPr>
            <a:spLocks noGrp="1"/>
          </p:cNvSpPr>
          <p:nvPr>
            <p:ph type="title"/>
          </p:nvPr>
        </p:nvSpPr>
        <p:spPr>
          <a:xfrm>
            <a:off x="228600" y="201168"/>
            <a:ext cx="4114800" cy="64008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4"/>
          </p:nvPr>
        </p:nvSpPr>
        <p:spPr>
          <a:xfrm>
            <a:off x="228600" y="1097280"/>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097280"/>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019502"/>
      </p:ext>
    </p:extLst>
  </p:cSld>
  <p:clrMapOvr>
    <a:masterClrMapping/>
  </p:clrMapOvr>
  <p:hf hdr="0" dt="0"/>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800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dirty="0"/>
              <a:t>Edit Master text styles</a:t>
            </a:r>
          </a:p>
        </p:txBody>
      </p:sp>
      <p:sp>
        <p:nvSpPr>
          <p:cNvPr id="10" name="Text Placeholder 9"/>
          <p:cNvSpPr>
            <a:spLocks noGrp="1"/>
          </p:cNvSpPr>
          <p:nvPr>
            <p:ph type="body" sz="quarter" idx="16"/>
          </p:nvPr>
        </p:nvSpPr>
        <p:spPr>
          <a:xfrm>
            <a:off x="7086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2445524"/>
      </p:ext>
    </p:extLst>
  </p:cSld>
  <p:clrMapOvr>
    <a:masterClrMapping/>
  </p:clrMapOvr>
  <p:hf hdr="0" dt="0"/>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28600" y="1033272"/>
            <a:ext cx="4114800" cy="356616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800600" y="1124713"/>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dirty="0"/>
              <a:t>Edit Master text styles</a:t>
            </a:r>
          </a:p>
        </p:txBody>
      </p:sp>
    </p:spTree>
    <p:extLst>
      <p:ext uri="{BB962C8B-B14F-4D97-AF65-F5344CB8AC3E}">
        <p14:creationId xmlns:p14="http://schemas.microsoft.com/office/powerpoint/2010/main" val="3090354706"/>
      </p:ext>
    </p:extLst>
  </p:cSld>
  <p:clrMapOvr>
    <a:masterClrMapping/>
  </p:clrMapOvr>
  <p:hf hdr="0" dt="0"/>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lvl1pPr>
              <a:defRPr/>
            </a:lvl1pPr>
          </a:lstStyle>
          <a:p>
            <a:r>
              <a:rPr lang="en-US"/>
              <a:t>Click icon to add picture</a:t>
            </a:r>
          </a:p>
        </p:txBody>
      </p:sp>
      <p:sp>
        <p:nvSpPr>
          <p:cNvPr id="2" name="Title 1"/>
          <p:cNvSpPr>
            <a:spLocks noGrp="1"/>
          </p:cNvSpPr>
          <p:nvPr>
            <p:ph type="title"/>
          </p:nvPr>
        </p:nvSpPr>
        <p:spPr>
          <a:xfrm>
            <a:off x="228600" y="201169"/>
            <a:ext cx="4114800" cy="4402899"/>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1042489530"/>
      </p:ext>
    </p:extLst>
  </p:cSld>
  <p:clrMapOvr>
    <a:masterClrMapping/>
  </p:clrMapOvr>
  <p:hf hdr="0" dt="0"/>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844886531"/>
      </p:ext>
    </p:extLst>
  </p:cSld>
  <p:clrMapOvr>
    <a:masterClrMapping/>
  </p:clrMapOvr>
  <p:hf hdr="0" dt="0"/>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731189849"/>
      </p:ext>
    </p:extLst>
  </p:cSld>
  <p:clrMapOvr>
    <a:masterClrMapping/>
  </p:clrMapOvr>
  <p:hf hdr="0" dt="0"/>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228600" y="182881"/>
            <a:ext cx="4114800" cy="300037"/>
          </a:xfrm>
        </p:spPr>
        <p:txBody>
          <a:bodyPr/>
          <a:lstStyle>
            <a:lvl1pPr>
              <a:defRPr sz="1600"/>
            </a:lvl1pPr>
          </a:lstStyle>
          <a:p>
            <a:pPr lvl="0"/>
            <a:r>
              <a:rPr lang="en-US" dirty="0"/>
              <a:t>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662232361"/>
      </p:ext>
    </p:extLst>
  </p:cSld>
  <p:clrMapOvr>
    <a:masterClrMapping/>
  </p:clrMapOvr>
  <p:hf hdr="0" dt="0"/>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2571751"/>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6" name="Title 5"/>
          <p:cNvSpPr>
            <a:spLocks noGrp="1"/>
          </p:cNvSpPr>
          <p:nvPr>
            <p:ph type="title"/>
          </p:nvPr>
        </p:nvSpPr>
        <p:spPr>
          <a:xfrm>
            <a:off x="0" y="-1"/>
            <a:ext cx="4571999" cy="2571751"/>
          </a:xfrm>
          <a:solidFill>
            <a:schemeClr val="accent2"/>
          </a:solidFill>
        </p:spPr>
        <p:txBody>
          <a:bodyPr lIns="228600" tIns="201168" rIns="228600" bIns="228600"/>
          <a:lstStyle>
            <a:lvl1pPr>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43965582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Cover Slide">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71" y="0"/>
            <a:ext cx="9145271" cy="5143500"/>
          </a:xfrm>
          <a:prstGeom prst="rect">
            <a:avLst/>
          </a:prstGeom>
        </p:spPr>
      </p:pic>
      <p:sp>
        <p:nvSpPr>
          <p:cNvPr id="7"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dirty="0"/>
              <a:t>Click to edit Master title style</a:t>
            </a: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74330" y="53645"/>
            <a:ext cx="1599819" cy="505235"/>
          </a:xfrm>
          <a:prstGeom prst="rect">
            <a:avLst/>
          </a:prstGeom>
        </p:spPr>
      </p:pic>
      <p:pic>
        <p:nvPicPr>
          <p:cNvPr id="19" name="Picture 18" descr="ibm_gry.png"/>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8393811" y="4709042"/>
            <a:ext cx="521589" cy="211471"/>
          </a:xfrm>
          <a:prstGeom prst="rect">
            <a:avLst/>
          </a:prstGeom>
        </p:spPr>
      </p:pic>
      <p:sp>
        <p:nvSpPr>
          <p:cNvPr id="10" name="Footer Placeholder 3"/>
          <p:cNvSpPr>
            <a:spLocks noGrp="1"/>
          </p:cNvSpPr>
          <p:nvPr>
            <p:ph type="ftr" sz="quarter" idx="11"/>
          </p:nvPr>
        </p:nvSpPr>
        <p:spPr>
          <a:xfrm>
            <a:off x="228600" y="4826480"/>
            <a:ext cx="6400800" cy="137160"/>
          </a:xfrm>
        </p:spPr>
        <p:txBody>
          <a:bodyPr/>
          <a:lstStyle>
            <a:lvl1pPr>
              <a:defRPr>
                <a:solidFill>
                  <a:schemeClr val="tx1"/>
                </a:solidFill>
                <a:latin typeface="+mn-lt"/>
              </a:defRPr>
            </a:lvl1pPr>
          </a:lstStyle>
          <a:p>
            <a:r>
              <a:rPr lang="en-US"/>
              <a:t>Think 2019 / © 2019 IBM Corporation
</a:t>
            </a:r>
          </a:p>
        </p:txBody>
      </p:sp>
    </p:spTree>
    <p:extLst>
      <p:ext uri="{BB962C8B-B14F-4D97-AF65-F5344CB8AC3E}">
        <p14:creationId xmlns:p14="http://schemas.microsoft.com/office/powerpoint/2010/main" val="2137291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264722986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dirty="0"/>
              <a:t>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14" name="Content Placeholder 13"/>
          <p:cNvSpPr>
            <a:spLocks noGrp="1"/>
          </p:cNvSpPr>
          <p:nvPr>
            <p:ph sz="quarter" idx="17"/>
          </p:nvPr>
        </p:nvSpPr>
        <p:spPr>
          <a:xfrm>
            <a:off x="4572002"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0" y="-1"/>
            <a:ext cx="9143999" cy="2571751"/>
          </a:xfrm>
          <a:solidFill>
            <a:schemeClr val="tx1"/>
          </a:solidFill>
        </p:spPr>
        <p:txBody>
          <a:bodyPr lIns="228600" tIns="155448" rIns="228600" bIns="228600"/>
          <a:lstStyle>
            <a:lvl1pPr>
              <a:defRPr sz="4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439437132"/>
      </p:ext>
    </p:extLst>
  </p:cSld>
  <p:clrMapOvr>
    <a:masterClrMapping/>
  </p:clrMapOvr>
  <p:hf hdr="0" dt="0"/>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496208743"/>
      </p:ext>
    </p:extLst>
  </p:cSld>
  <p:clrMapOvr>
    <a:masterClrMapping/>
  </p:clrMapOvr>
  <p:hf hdr="0" dt="0"/>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084410854"/>
      </p:ext>
    </p:extLst>
  </p:cSld>
  <p:clrMapOvr>
    <a:masterClrMapping/>
  </p:clrMapOvr>
  <p:hf hdr="0" dt="0"/>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352405227"/>
      </p:ext>
    </p:extLst>
  </p:cSld>
  <p:clrMapOvr>
    <a:masterClrMapping/>
  </p:clrMapOvr>
  <p:hf hdr="0" dt="0"/>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456127"/>
      </p:ext>
    </p:extLst>
  </p:cSld>
  <p:clrMapOvr>
    <a:masterClrMapping/>
  </p:clrMapOvr>
  <p:hf hdr="0" dt="0"/>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666751"/>
            <a:ext cx="6400800" cy="3824288"/>
          </a:xfrm>
        </p:spPr>
        <p:txBody>
          <a:bodyPr/>
          <a:lstStyle>
            <a:lvl1pPr>
              <a:defRPr/>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9092918"/>
      </p:ext>
    </p:extLst>
  </p:cSld>
  <p:clrMapOvr>
    <a:masterClrMapping/>
  </p:clrMapOvr>
  <p:hf hdr="0" dt="0"/>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228600" y="1116489"/>
            <a:ext cx="1828800" cy="3454400"/>
          </a:xfrm>
        </p:spPr>
        <p:txBody>
          <a:bodyPr/>
          <a:lstStyle>
            <a:lvl1pPr>
              <a:defRPr sz="1400"/>
            </a:lvl1pPr>
            <a:lvl2pPr>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3337680"/>
      </p:ext>
    </p:extLst>
  </p:cSld>
  <p:clrMapOvr>
    <a:masterClrMapping/>
  </p:clrMapOvr>
  <p:hf hdr="0" dt="0"/>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lvl1pPr>
              <a:defRPr/>
            </a:lvl1pPr>
          </a:lstStyle>
          <a:p>
            <a:r>
              <a:rPr lang="en-US"/>
              <a:t>Click icon to add picture</a:t>
            </a:r>
          </a:p>
        </p:txBody>
      </p:sp>
    </p:spTree>
    <p:extLst>
      <p:ext uri="{BB962C8B-B14F-4D97-AF65-F5344CB8AC3E}">
        <p14:creationId xmlns:p14="http://schemas.microsoft.com/office/powerpoint/2010/main" val="123810667"/>
      </p:ext>
    </p:extLst>
  </p:cSld>
  <p:clrMapOvr>
    <a:masterClrMapping/>
  </p:clrMapOvr>
  <p:hf hdr="0" dt="0"/>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51560"/>
            <a:ext cx="4215008" cy="3456432"/>
          </a:xfrm>
        </p:spPr>
        <p:txBody>
          <a:bodyPr/>
          <a:lstStyle>
            <a:lvl1pPr marL="117472" indent="-117472">
              <a:tabLst/>
              <a:defRPr sz="2400"/>
            </a:lvl1pPr>
            <a:lvl2pPr marL="0" indent="0">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1528232"/>
      </p:ext>
    </p:extLst>
  </p:cSld>
  <p:clrMapOvr>
    <a:masterClrMapping/>
  </p:clrMapOvr>
  <p:hf hdr="0" dt="0"/>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14600" y="225426"/>
            <a:ext cx="6400800" cy="4597400"/>
          </a:xfrm>
        </p:spPr>
        <p:txBody>
          <a:bodyPr/>
          <a:lstStyle>
            <a:lvl1pPr>
              <a:defRPr/>
            </a:lvl1pPr>
          </a:lstStyle>
          <a:p>
            <a:r>
              <a:rPr lang="en-US"/>
              <a:t>Click icon to add table</a:t>
            </a:r>
          </a:p>
        </p:txBody>
      </p:sp>
    </p:spTree>
    <p:extLst>
      <p:ext uri="{BB962C8B-B14F-4D97-AF65-F5344CB8AC3E}">
        <p14:creationId xmlns:p14="http://schemas.microsoft.com/office/powerpoint/2010/main" val="70713171"/>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33977772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803708868"/>
      </p:ext>
    </p:extLst>
  </p:cSld>
  <p:clrMapOvr>
    <a:masterClrMapping/>
  </p:clrMapOvr>
  <p:hf hdr="0" dt="0"/>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217154"/>
      </p:ext>
    </p:extLst>
  </p:cSld>
  <p:clrMapOvr>
    <a:masterClrMapping/>
  </p:clrMapOvr>
  <p:hf hdr="0" dt="0"/>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dirty="0"/>
              <a:t>Edit Master text styles</a:t>
            </a:r>
          </a:p>
        </p:txBody>
      </p:sp>
    </p:spTree>
    <p:extLst>
      <p:ext uri="{BB962C8B-B14F-4D97-AF65-F5344CB8AC3E}">
        <p14:creationId xmlns:p14="http://schemas.microsoft.com/office/powerpoint/2010/main" val="879373733"/>
      </p:ext>
    </p:extLst>
  </p:cSld>
  <p:clrMapOvr>
    <a:masterClrMapping/>
  </p:clrMapOvr>
  <p:hf hdr="0" dt="0"/>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1"/>
            <a:ext cx="1292094" cy="526097"/>
          </a:xfrm>
          <a:prstGeom prst="rect">
            <a:avLst/>
          </a:prstGeom>
        </p:spPr>
      </p:pic>
    </p:spTree>
    <p:extLst>
      <p:ext uri="{BB962C8B-B14F-4D97-AF65-F5344CB8AC3E}">
        <p14:creationId xmlns:p14="http://schemas.microsoft.com/office/powerpoint/2010/main" val="4018894893"/>
      </p:ext>
    </p:extLst>
  </p:cSld>
  <p:clrMapOvr>
    <a:masterClrMapping/>
  </p:clrMapOvr>
  <p:hf hdr="0" dt="0"/>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1_T3_Bar Gray90_Left">
    <p:bg>
      <p:bgPr>
        <a:solidFill>
          <a:srgbClr val="EBEBE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itle 1"/>
          <p:cNvSpPr>
            <a:spLocks noGrp="1"/>
          </p:cNvSpPr>
          <p:nvPr>
            <p:ph type="title" hasCustomPrompt="1"/>
          </p:nvPr>
        </p:nvSpPr>
        <p:spPr>
          <a:xfrm>
            <a:off x="228600" y="196046"/>
            <a:ext cx="1828800" cy="4491101"/>
          </a:xfrm>
        </p:spPr>
        <p:txBody>
          <a:bodyPr vert="horz" wrap="square" lIns="0" tIns="0" rIns="0" bIns="0" rtlCol="0" anchor="t" anchorCtr="0">
            <a:noAutofit/>
          </a:bodyPr>
          <a:lstStyle>
            <a:lvl1pPr>
              <a:defRPr lang="en-US" sz="2800" baseline="0">
                <a:solidFill>
                  <a:schemeClr val="tx1"/>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411024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Title Only - Black Bkgd">
    <p:bg>
      <p:bgPr>
        <a:solidFill>
          <a:srgbClr val="01020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lvl1pPr>
              <a:defRPr/>
            </a:lvl1pPr>
          </a:lstStyle>
          <a:p>
            <a:pPr defTabSz="617204">
              <a:lnSpc>
                <a:spcPct val="90000"/>
              </a:lnSpc>
              <a:spcBef>
                <a:spcPts val="540"/>
              </a:spcBef>
              <a:buClr>
                <a:srgbClr val="1D3649"/>
              </a:buClr>
            </a:pPr>
            <a:endParaRPr lang="en-US">
              <a:solidFill>
                <a:srgbClr val="FFFFFF"/>
              </a:solidFill>
            </a:endParaRPr>
          </a:p>
        </p:txBody>
      </p:sp>
    </p:spTree>
    <p:extLst>
      <p:ext uri="{BB962C8B-B14F-4D97-AF65-F5344CB8AC3E}">
        <p14:creationId xmlns:p14="http://schemas.microsoft.com/office/powerpoint/2010/main" val="246775457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2126805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26254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a:xfrm>
            <a:off x="223862" y="4787900"/>
            <a:ext cx="3739896" cy="166687"/>
          </a:xfrm>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1A0AD2AD-13CE-F842-8E45-FCC1469E179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68079124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8D464A92-898F-5043-8769-D8EF0DFB4E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4080208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95883818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a:extLst>
              <a:ext uri="{FF2B5EF4-FFF2-40B4-BE49-F238E27FC236}">
                <a16:creationId xmlns:a16="http://schemas.microsoft.com/office/drawing/2014/main" id="{570F4160-C92E-934A-B06E-EA5C3B1BE23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051498" y="4486989"/>
            <a:ext cx="2076691" cy="619974"/>
          </a:xfrm>
          <a:prstGeom prst="rect">
            <a:avLst/>
          </a:prstGeom>
        </p:spPr>
      </p:pic>
    </p:spTree>
    <p:extLst>
      <p:ext uri="{BB962C8B-B14F-4D97-AF65-F5344CB8AC3E}">
        <p14:creationId xmlns:p14="http://schemas.microsoft.com/office/powerpoint/2010/main" val="146503470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44926240-7A39-1E4C-B998-A6CADFA8B85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55519721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5DE8F92E-4E2C-A847-9209-7AEA71527A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82252298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74081F7C-B6C9-BB49-BCE8-0AC219F6D6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2852764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C5E8BB9B-26E1-B446-BC38-7227EAA7BC9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73029048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0C9D8CC9-5EB8-DA4E-9942-32F017C411B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44369442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A31ADFF3-03DE-6441-B8C9-D40D239725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86912022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22D116FB-F0DF-0E46-AD23-D9B3D97EFF3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412777447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9" name="Logo" descr="IBM + RedHat logo">
            <a:extLst>
              <a:ext uri="{FF2B5EF4-FFF2-40B4-BE49-F238E27FC236}">
                <a16:creationId xmlns:a16="http://schemas.microsoft.com/office/drawing/2014/main" id="{C2F0773A-5E31-B44D-AC61-9B546F54624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65578081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9" name="Logo" descr="IBM + RedHat logo">
            <a:extLst>
              <a:ext uri="{FF2B5EF4-FFF2-40B4-BE49-F238E27FC236}">
                <a16:creationId xmlns:a16="http://schemas.microsoft.com/office/drawing/2014/main" id="{C003F8FC-273E-5944-A67D-51A942AD43B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467894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5316827"/>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AA995219-8773-6447-B03E-D4DECA85468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75894635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IBM Plex Sans"/>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AF20C017-B8E4-C24B-B9E0-3BC251409DF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054148" y="4486989"/>
            <a:ext cx="2071390" cy="619974"/>
          </a:xfrm>
          <a:prstGeom prst="rect">
            <a:avLst/>
          </a:prstGeom>
        </p:spPr>
      </p:pic>
    </p:spTree>
    <p:extLst>
      <p:ext uri="{BB962C8B-B14F-4D97-AF65-F5344CB8AC3E}">
        <p14:creationId xmlns:p14="http://schemas.microsoft.com/office/powerpoint/2010/main" val="77419604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6" name="Logo" descr="IBM + RedHat logo">
            <a:extLst>
              <a:ext uri="{FF2B5EF4-FFF2-40B4-BE49-F238E27FC236}">
                <a16:creationId xmlns:a16="http://schemas.microsoft.com/office/drawing/2014/main" id="{C3A38220-E5CA-4444-A7CF-FC298C425BE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16592617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FEEC317E-B4F8-8545-A006-96FA8E510BB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59584594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9DA8DCAA-EBAB-D443-A06C-E01593FE2C2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91555172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11" name="Logo">
            <a:extLst>
              <a:ext uri="{FF2B5EF4-FFF2-40B4-BE49-F238E27FC236}">
                <a16:creationId xmlns:a16="http://schemas.microsoft.com/office/drawing/2014/main" id="{FD882449-64F6-7D47-9D74-6F31F1A9BD0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051498" y="4486989"/>
            <a:ext cx="2076691" cy="619974"/>
          </a:xfrm>
          <a:prstGeom prst="rect">
            <a:avLst/>
          </a:prstGeom>
        </p:spPr>
      </p:pic>
    </p:spTree>
    <p:extLst>
      <p:ext uri="{BB962C8B-B14F-4D97-AF65-F5344CB8AC3E}">
        <p14:creationId xmlns:p14="http://schemas.microsoft.com/office/powerpoint/2010/main" val="403624961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Think 2019 / © 2019 IBM Corporation
</a:t>
            </a:r>
            <a:endParaRPr lang="en-US" dirty="0"/>
          </a:p>
        </p:txBody>
      </p:sp>
      <p:pic>
        <p:nvPicPr>
          <p:cNvPr id="9" name="Logo">
            <a:extLst>
              <a:ext uri="{FF2B5EF4-FFF2-40B4-BE49-F238E27FC236}">
                <a16:creationId xmlns:a16="http://schemas.microsoft.com/office/drawing/2014/main" id="{56BB60E0-6B6C-7A46-9099-782F5A6A547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051498" y="4486989"/>
            <a:ext cx="2076691" cy="619974"/>
          </a:xfrm>
          <a:prstGeom prst="rect">
            <a:avLst/>
          </a:prstGeom>
        </p:spPr>
      </p:pic>
    </p:spTree>
    <p:extLst>
      <p:ext uri="{BB962C8B-B14F-4D97-AF65-F5344CB8AC3E}">
        <p14:creationId xmlns:p14="http://schemas.microsoft.com/office/powerpoint/2010/main" val="276005802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Think 2019 / © 2019 IBM Corporation
</a:t>
            </a:r>
            <a:endParaRPr lang="en-US" dirty="0"/>
          </a:p>
        </p:txBody>
      </p:sp>
      <p:pic>
        <p:nvPicPr>
          <p:cNvPr id="9" name="Logo" descr="IBM + RedHat logo">
            <a:extLst>
              <a:ext uri="{FF2B5EF4-FFF2-40B4-BE49-F238E27FC236}">
                <a16:creationId xmlns:a16="http://schemas.microsoft.com/office/drawing/2014/main" id="{B7F3D0AA-E433-554E-959C-0351FBC871A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366219272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54D48A9F-9601-DE42-8C95-1D63DC35FB5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30355303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97CBE0E1-C5A1-2C45-AA0B-D4467DE788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005607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78141390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CC092D5C-4CB3-6A4B-9774-7544CD94E40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69770407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0F059255-8AE7-E848-8E12-54B6F0E0D54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3664651369"/>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4A6F1C42-401D-874E-AABA-332DC634AA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66374930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9" name="Logo" descr="IBM + RedHat logo">
            <a:extLst>
              <a:ext uri="{FF2B5EF4-FFF2-40B4-BE49-F238E27FC236}">
                <a16:creationId xmlns:a16="http://schemas.microsoft.com/office/drawing/2014/main" id="{AEC4ADE8-FE37-C546-B35A-9E7A3E42D92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18646452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9" name="Logo" descr="IBM + RedHat logo">
            <a:extLst>
              <a:ext uri="{FF2B5EF4-FFF2-40B4-BE49-F238E27FC236}">
                <a16:creationId xmlns:a16="http://schemas.microsoft.com/office/drawing/2014/main" id="{DF9594E7-2DAC-FA45-BE33-42D97F9D72B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6607092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681978DE-8F88-1940-BC03-83F665671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09271039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FC2B3EFB-07FD-3D44-861B-AC03ECBBA5B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44678514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450653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64879D77-EA88-0B4F-9E4E-3030CC6C7B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58943958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7" name="Logo" descr="IBM + RedHat logo">
            <a:extLst>
              <a:ext uri="{FF2B5EF4-FFF2-40B4-BE49-F238E27FC236}">
                <a16:creationId xmlns:a16="http://schemas.microsoft.com/office/drawing/2014/main" id="{4046062C-4DC5-094E-94DD-6552732997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89932" y="1800902"/>
            <a:ext cx="5164136" cy="1541696"/>
          </a:xfrm>
          <a:prstGeom prst="rect">
            <a:avLst/>
          </a:prstGeom>
        </p:spPr>
      </p:pic>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spTree>
    <p:extLst>
      <p:ext uri="{BB962C8B-B14F-4D97-AF65-F5344CB8AC3E}">
        <p14:creationId xmlns:p14="http://schemas.microsoft.com/office/powerpoint/2010/main" val="1806368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28233408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cSld name="Cover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Think 2019 / © 2019 IBM Corporation
</a:t>
            </a:r>
          </a:p>
        </p:txBody>
      </p:sp>
      <p:sp>
        <p:nvSpPr>
          <p:cNvPr id="4" name="Title 3"/>
          <p:cNvSpPr>
            <a:spLocks noGrp="1"/>
          </p:cNvSpPr>
          <p:nvPr>
            <p:ph type="title"/>
          </p:nvPr>
        </p:nvSpPr>
        <p:spPr>
          <a:xfrm>
            <a:off x="228599" y="244549"/>
            <a:ext cx="4114801" cy="4438575"/>
          </a:xfrm>
        </p:spPr>
        <p:txBody>
          <a:bodyPr/>
          <a:lstStyle>
            <a:lvl1pPr>
              <a:lnSpc>
                <a:spcPct val="90000"/>
              </a:lnSpc>
              <a:defRPr sz="2400" b="0">
                <a:solidFill>
                  <a:schemeClr val="bg2"/>
                </a:solidFill>
              </a:defRPr>
            </a:lvl1pPr>
          </a:lstStyle>
          <a:p>
            <a:r>
              <a:rPr lang="en-US" dirty="0"/>
              <a:t>Click to edit Master title style</a:t>
            </a:r>
          </a:p>
        </p:txBody>
      </p:sp>
      <p:pic>
        <p:nvPicPr>
          <p:cNvPr id="10" name="Picture 9">
            <a:extLst>
              <a:ext uri="{FF2B5EF4-FFF2-40B4-BE49-F238E27FC236}">
                <a16:creationId xmlns:a16="http://schemas.microsoft.com/office/drawing/2014/main" id="{F83EA990-A2F5-4D44-95AB-0B1450A55B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40138" y="4275910"/>
            <a:ext cx="2606778" cy="1012920"/>
          </a:xfrm>
          <a:prstGeom prst="rect">
            <a:avLst/>
          </a:prstGeom>
        </p:spPr>
      </p:pic>
    </p:spTree>
    <p:extLst>
      <p:ext uri="{BB962C8B-B14F-4D97-AF65-F5344CB8AC3E}">
        <p14:creationId xmlns:p14="http://schemas.microsoft.com/office/powerpoint/2010/main" val="505801562"/>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1538CE-6598-5043-B314-3D37BC975E88}"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A7CB9-D1F9-3049-8C21-4D29C310F93A}" type="slidenum">
              <a:rPr lang="en-US" smtClean="0"/>
              <a:t>‹#›</a:t>
            </a:fld>
            <a:endParaRPr lang="en-US"/>
          </a:p>
        </p:txBody>
      </p:sp>
    </p:spTree>
    <p:extLst>
      <p:ext uri="{BB962C8B-B14F-4D97-AF65-F5344CB8AC3E}">
        <p14:creationId xmlns:p14="http://schemas.microsoft.com/office/powerpoint/2010/main" val="11855025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el, blank">
    <p:bg>
      <p:bgPr>
        <a:solidFill>
          <a:srgbClr val="000000"/>
        </a:solidFill>
        <a:effectLst/>
      </p:bgPr>
    </p:bg>
    <p:spTree>
      <p:nvGrpSpPr>
        <p:cNvPr id="1" name=""/>
        <p:cNvGrpSpPr/>
        <p:nvPr/>
      </p:nvGrpSpPr>
      <p:grpSpPr>
        <a:xfrm>
          <a:off x="0" y="0"/>
          <a:ext cx="0" cy="0"/>
          <a:chOff x="0" y="0"/>
          <a:chExt cx="0" cy="0"/>
        </a:xfrm>
      </p:grpSpPr>
      <p:sp>
        <p:nvSpPr>
          <p:cNvPr id="570" name="Title Text"/>
          <p:cNvSpPr txBox="1">
            <a:spLocks noGrp="1"/>
          </p:cNvSpPr>
          <p:nvPr>
            <p:ph type="title"/>
          </p:nvPr>
        </p:nvSpPr>
        <p:spPr>
          <a:xfrm>
            <a:off x="228600" y="201169"/>
            <a:ext cx="4114800" cy="381001"/>
          </a:xfrm>
          <a:prstGeom prst="rect">
            <a:avLst/>
          </a:prstGeom>
        </p:spPr>
        <p:txBody>
          <a:bodyPr>
            <a:normAutofit/>
          </a:bodyPr>
          <a:lstStyle>
            <a:lvl1pPr defTabSz="457177">
              <a:defRPr>
                <a:latin typeface="IBM Eliot Sans Regular"/>
                <a:ea typeface="IBM Eliot Sans Regular"/>
                <a:cs typeface="IBM Eliot Sans Regular"/>
                <a:sym typeface="IBM Eliot Sans Regular"/>
              </a:defRPr>
            </a:lvl1pPr>
          </a:lstStyle>
          <a:p>
            <a:r>
              <a:t>Title Text</a:t>
            </a:r>
          </a:p>
        </p:txBody>
      </p:sp>
      <p:sp>
        <p:nvSpPr>
          <p:cNvPr id="571" name="Slide Number"/>
          <p:cNvSpPr txBox="1">
            <a:spLocks noGrp="1"/>
          </p:cNvSpPr>
          <p:nvPr>
            <p:ph type="sldNum" sz="quarter" idx="2"/>
          </p:nvPr>
        </p:nvSpPr>
        <p:spPr>
          <a:xfrm>
            <a:off x="8820151" y="4847436"/>
            <a:ext cx="95251" cy="95251"/>
          </a:xfrm>
          <a:prstGeom prst="rect">
            <a:avLst/>
          </a:prstGeom>
        </p:spPr>
        <p:txBody>
          <a:bodyPr/>
          <a:lstStyle>
            <a:lvl1pPr defTabSz="685783">
              <a:defRPr>
                <a:latin typeface="IBM Eliot Sans Regular"/>
                <a:ea typeface="IBM Eliot Sans Regular"/>
                <a:cs typeface="IBM Eliot Sans Regular"/>
                <a:sym typeface="IBM Eliot Sans Regular"/>
              </a:defRPr>
            </a:lvl1pPr>
          </a:lstStyle>
          <a:p>
            <a:fld id="{86CB4B4D-7CA3-9044-876B-883B54F8677D}" type="slidenum">
              <a:rPr/>
              <a:t>‹#›</a:t>
            </a:fld>
            <a:endParaRPr/>
          </a:p>
        </p:txBody>
      </p:sp>
    </p:spTree>
    <p:extLst>
      <p:ext uri="{BB962C8B-B14F-4D97-AF65-F5344CB8AC3E}">
        <p14:creationId xmlns:p14="http://schemas.microsoft.com/office/powerpoint/2010/main" val="1122497331"/>
      </p:ext>
    </p:extLst>
  </p:cSld>
  <p:clrMapOvr>
    <a:masterClrMapping/>
  </p:clrMapOvr>
  <p:transition spd="med"/>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1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2019 / © 2019 IBM Corporation
</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38269867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9144000" cy="5143501"/>
          </a:xfrm>
          <a:prstGeom prst="rect">
            <a:avLst/>
          </a:prstGeom>
        </p:spPr>
      </p:pic>
      <p:sp>
        <p:nvSpPr>
          <p:cNvPr id="7"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dirty="0"/>
              <a:t>Click to edit Master title style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74330" y="53645"/>
            <a:ext cx="1599819" cy="505235"/>
          </a:xfrm>
          <a:prstGeom prst="rect">
            <a:avLst/>
          </a:prstGeom>
        </p:spPr>
      </p:pic>
      <p:pic>
        <p:nvPicPr>
          <p:cNvPr id="9" name="Picture 8" descr="ibm_gry.png"/>
          <p:cNvPicPr>
            <a:picLocks noChangeAspect="1"/>
          </p:cNvPicPr>
          <p:nvPr userDrawn="1"/>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8393811" y="4709042"/>
            <a:ext cx="521589" cy="211471"/>
          </a:xfrm>
          <a:prstGeom prst="rect">
            <a:avLst/>
          </a:prstGeom>
        </p:spPr>
      </p:pic>
      <p:sp>
        <p:nvSpPr>
          <p:cNvPr id="8" name="Footer Placeholder 3"/>
          <p:cNvSpPr>
            <a:spLocks noGrp="1"/>
          </p:cNvSpPr>
          <p:nvPr>
            <p:ph type="ftr" sz="quarter" idx="11"/>
          </p:nvPr>
        </p:nvSpPr>
        <p:spPr>
          <a:xfrm>
            <a:off x="228600" y="4826480"/>
            <a:ext cx="6400800" cy="137160"/>
          </a:xfrm>
        </p:spPr>
        <p:txBody>
          <a:bodyPr/>
          <a:lstStyle>
            <a:lvl1pPr>
              <a:defRPr>
                <a:solidFill>
                  <a:schemeClr val="tx1"/>
                </a:solidFill>
                <a:latin typeface="+mn-lt"/>
              </a:defRPr>
            </a:lvl1pPr>
          </a:lstStyle>
          <a:p>
            <a:r>
              <a:rPr lang="en-US"/>
              <a:t>Think 2019 / © 2019 IBM Corporation
</a:t>
            </a:r>
          </a:p>
        </p:txBody>
      </p:sp>
    </p:spTree>
    <p:extLst>
      <p:ext uri="{BB962C8B-B14F-4D97-AF65-F5344CB8AC3E}">
        <p14:creationId xmlns:p14="http://schemas.microsoft.com/office/powerpoint/2010/main" val="277734862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2_Cover Slid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271" y="0"/>
            <a:ext cx="9145271" cy="5143500"/>
          </a:xfrm>
          <a:prstGeom prst="rect">
            <a:avLst/>
          </a:prstGeom>
        </p:spPr>
      </p:pic>
      <p:sp>
        <p:nvSpPr>
          <p:cNvPr id="7"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dirty="0"/>
              <a:t>Click to edit Master title style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74330" y="53645"/>
            <a:ext cx="1599819" cy="505235"/>
          </a:xfrm>
          <a:prstGeom prst="rect">
            <a:avLst/>
          </a:prstGeom>
        </p:spPr>
      </p:pic>
      <p:pic>
        <p:nvPicPr>
          <p:cNvPr id="19" name="Picture 18" descr="ibm_gry.png"/>
          <p:cNvPicPr>
            <a:picLocks noChangeAspect="1"/>
          </p:cNvPicPr>
          <p:nvPr userDrawn="1"/>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8393811" y="4709042"/>
            <a:ext cx="521589" cy="211471"/>
          </a:xfrm>
          <a:prstGeom prst="rect">
            <a:avLst/>
          </a:prstGeom>
        </p:spPr>
      </p:pic>
      <p:sp>
        <p:nvSpPr>
          <p:cNvPr id="10" name="Footer Placeholder 3"/>
          <p:cNvSpPr>
            <a:spLocks noGrp="1"/>
          </p:cNvSpPr>
          <p:nvPr>
            <p:ph type="ftr" sz="quarter" idx="11"/>
          </p:nvPr>
        </p:nvSpPr>
        <p:spPr>
          <a:xfrm>
            <a:off x="228600" y="4826480"/>
            <a:ext cx="6400800" cy="137160"/>
          </a:xfrm>
        </p:spPr>
        <p:txBody>
          <a:bodyPr/>
          <a:lstStyle>
            <a:lvl1pPr>
              <a:defRPr>
                <a:solidFill>
                  <a:schemeClr val="tx1"/>
                </a:solidFill>
                <a:latin typeface="+mn-lt"/>
              </a:defRPr>
            </a:lvl1pPr>
          </a:lstStyle>
          <a:p>
            <a:r>
              <a:rPr lang="en-US"/>
              <a:t>Think 2019 / © 2019 IBM Corporation
</a:t>
            </a:r>
          </a:p>
        </p:txBody>
      </p:sp>
    </p:spTree>
    <p:extLst>
      <p:ext uri="{BB962C8B-B14F-4D97-AF65-F5344CB8AC3E}">
        <p14:creationId xmlns:p14="http://schemas.microsoft.com/office/powerpoint/2010/main" val="17462020"/>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Think 2019 / © 2019 IBM Corporation
</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227520879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Think 2019 / © 2019 IBM Corporation
</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96816236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2019 / © 2019 IBM Corporation
</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305609676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fact, number">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2019 / © 2019 IBM Corporation
</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35408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291325615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fact, number, half-image (bleeds)">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2019 / © 2019 IBM Corporation
</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251062451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big text">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2870378180"/>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2019 / © 2019 IBM Corporation
</a:t>
            </a:r>
          </a:p>
        </p:txBody>
      </p:sp>
    </p:spTree>
    <p:extLst>
      <p:ext uri="{BB962C8B-B14F-4D97-AF65-F5344CB8AC3E}">
        <p14:creationId xmlns:p14="http://schemas.microsoft.com/office/powerpoint/2010/main" val="410949948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5560504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4821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037467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Think 2019 / © 2019 IBM Corporation
</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510580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55373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957881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16320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42745999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494159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79342841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68067454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204477661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316154523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88466924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553444968"/>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63423852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125359253"/>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565150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409927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351661341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959561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271729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976402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59124990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092699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42189564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1241029691"/>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39600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2019 / © 2019 IBM Corporation
</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7728438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419216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272409190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x">
  <p:cSld name="titel, blank">
    <p:bg>
      <p:bgPr>
        <a:solidFill>
          <a:srgbClr val="000000"/>
        </a:solidFill>
        <a:effectLst/>
      </p:bgPr>
    </p:bg>
    <p:spTree>
      <p:nvGrpSpPr>
        <p:cNvPr id="1" name=""/>
        <p:cNvGrpSpPr/>
        <p:nvPr/>
      </p:nvGrpSpPr>
      <p:grpSpPr>
        <a:xfrm>
          <a:off x="0" y="0"/>
          <a:ext cx="0" cy="0"/>
          <a:chOff x="0" y="0"/>
          <a:chExt cx="0" cy="0"/>
        </a:xfrm>
      </p:grpSpPr>
      <p:sp>
        <p:nvSpPr>
          <p:cNvPr id="570" name="Title Text"/>
          <p:cNvSpPr txBox="1">
            <a:spLocks noGrp="1"/>
          </p:cNvSpPr>
          <p:nvPr>
            <p:ph type="title"/>
          </p:nvPr>
        </p:nvSpPr>
        <p:spPr>
          <a:xfrm>
            <a:off x="228600" y="201169"/>
            <a:ext cx="4114800" cy="381001"/>
          </a:xfrm>
          <a:prstGeom prst="rect">
            <a:avLst/>
          </a:prstGeom>
        </p:spPr>
        <p:txBody>
          <a:bodyPr>
            <a:normAutofit/>
          </a:bodyPr>
          <a:lstStyle>
            <a:lvl1pPr defTabSz="457177">
              <a:defRPr>
                <a:latin typeface="IBM Eliot Sans Regular"/>
                <a:ea typeface="IBM Eliot Sans Regular"/>
                <a:cs typeface="IBM Eliot Sans Regular"/>
                <a:sym typeface="IBM Eliot Sans Regular"/>
              </a:defRPr>
            </a:lvl1pPr>
          </a:lstStyle>
          <a:p>
            <a:r>
              <a:t>Title Text</a:t>
            </a:r>
          </a:p>
        </p:txBody>
      </p:sp>
      <p:sp>
        <p:nvSpPr>
          <p:cNvPr id="571" name="Slide Number"/>
          <p:cNvSpPr txBox="1">
            <a:spLocks noGrp="1"/>
          </p:cNvSpPr>
          <p:nvPr>
            <p:ph type="sldNum" sz="quarter" idx="2"/>
          </p:nvPr>
        </p:nvSpPr>
        <p:spPr>
          <a:xfrm>
            <a:off x="8820151" y="4847436"/>
            <a:ext cx="95251" cy="95251"/>
          </a:xfrm>
          <a:prstGeom prst="rect">
            <a:avLst/>
          </a:prstGeom>
        </p:spPr>
        <p:txBody>
          <a:bodyPr/>
          <a:lstStyle>
            <a:lvl1pPr defTabSz="685783">
              <a:defRPr>
                <a:latin typeface="IBM Eliot Sans Regular"/>
                <a:ea typeface="IBM Eliot Sans Regular"/>
                <a:cs typeface="IBM Eliot Sans Regular"/>
                <a:sym typeface="IBM Eliot Sans Regular"/>
              </a:defRPr>
            </a:lvl1pPr>
          </a:lstStyle>
          <a:p>
            <a:fld id="{86CB4B4D-7CA3-9044-876B-883B54F8677D}" type="slidenum">
              <a:rPr/>
              <a:t>‹#›</a:t>
            </a:fld>
            <a:endParaRPr/>
          </a:p>
        </p:txBody>
      </p:sp>
    </p:spTree>
    <p:extLst>
      <p:ext uri="{BB962C8B-B14F-4D97-AF65-F5344CB8AC3E}">
        <p14:creationId xmlns:p14="http://schemas.microsoft.com/office/powerpoint/2010/main" val="427932180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Think 2019 / © 2019 IBM Corporation
</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28461014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7559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40069044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46818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4799178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12433221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7706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2019 / © 2019 IBM Corporation
</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0716273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30739457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titel, blank">
    <p:bg>
      <p:bgPr>
        <a:solidFill>
          <a:srgbClr val="000000"/>
        </a:solidFill>
        <a:effectLst/>
      </p:bgPr>
    </p:bg>
    <p:spTree>
      <p:nvGrpSpPr>
        <p:cNvPr id="1" name=""/>
        <p:cNvGrpSpPr/>
        <p:nvPr/>
      </p:nvGrpSpPr>
      <p:grpSpPr>
        <a:xfrm>
          <a:off x="0" y="0"/>
          <a:ext cx="0" cy="0"/>
          <a:chOff x="0" y="0"/>
          <a:chExt cx="0" cy="0"/>
        </a:xfrm>
      </p:grpSpPr>
      <p:sp>
        <p:nvSpPr>
          <p:cNvPr id="570" name="Title Text"/>
          <p:cNvSpPr txBox="1">
            <a:spLocks noGrp="1"/>
          </p:cNvSpPr>
          <p:nvPr>
            <p:ph type="title"/>
          </p:nvPr>
        </p:nvSpPr>
        <p:spPr>
          <a:xfrm>
            <a:off x="228600" y="201169"/>
            <a:ext cx="4114800" cy="381001"/>
          </a:xfrm>
          <a:prstGeom prst="rect">
            <a:avLst/>
          </a:prstGeom>
        </p:spPr>
        <p:txBody>
          <a:bodyPr>
            <a:normAutofit/>
          </a:bodyPr>
          <a:lstStyle>
            <a:lvl1pPr defTabSz="457177">
              <a:defRPr>
                <a:latin typeface="IBM Eliot Sans Regular"/>
                <a:ea typeface="IBM Eliot Sans Regular"/>
                <a:cs typeface="IBM Eliot Sans Regular"/>
                <a:sym typeface="IBM Eliot Sans Regular"/>
              </a:defRPr>
            </a:lvl1pPr>
          </a:lstStyle>
          <a:p>
            <a:r>
              <a:t>Title Text</a:t>
            </a:r>
          </a:p>
        </p:txBody>
      </p:sp>
      <p:sp>
        <p:nvSpPr>
          <p:cNvPr id="571" name="Slide Number"/>
          <p:cNvSpPr txBox="1">
            <a:spLocks noGrp="1"/>
          </p:cNvSpPr>
          <p:nvPr>
            <p:ph type="sldNum" sz="quarter" idx="2"/>
          </p:nvPr>
        </p:nvSpPr>
        <p:spPr>
          <a:xfrm>
            <a:off x="8820151" y="4847436"/>
            <a:ext cx="95251" cy="95251"/>
          </a:xfrm>
          <a:prstGeom prst="rect">
            <a:avLst/>
          </a:prstGeom>
        </p:spPr>
        <p:txBody>
          <a:bodyPr/>
          <a:lstStyle>
            <a:lvl1pPr defTabSz="685783">
              <a:defRPr>
                <a:latin typeface="IBM Eliot Sans Regular"/>
                <a:ea typeface="IBM Eliot Sans Regular"/>
                <a:cs typeface="IBM Eliot Sans Regular"/>
                <a:sym typeface="IBM Eliot Sans Regular"/>
              </a:defRPr>
            </a:lvl1pPr>
          </a:lstStyle>
          <a:p>
            <a:fld id="{86CB4B4D-7CA3-9044-876B-883B54F8677D}" type="slidenum">
              <a:rPr/>
              <a:t>‹#›</a:t>
            </a:fld>
            <a:endParaRPr/>
          </a:p>
        </p:txBody>
      </p:sp>
    </p:spTree>
    <p:extLst>
      <p:ext uri="{BB962C8B-B14F-4D97-AF65-F5344CB8AC3E}">
        <p14:creationId xmlns:p14="http://schemas.microsoft.com/office/powerpoint/2010/main" val="235145795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C960F2-9FE4-1A4A-94E3-4FFAB53BD013}"/>
              </a:ext>
            </a:extLst>
          </p:cNvPr>
          <p:cNvSpPr>
            <a:spLocks noGrp="1"/>
          </p:cNvSpPr>
          <p:nvPr>
            <p:ph type="dt" sz="half" idx="10"/>
          </p:nvPr>
        </p:nvSpPr>
        <p:spPr/>
        <p:txBody>
          <a:bodyPr/>
          <a:lstStyle/>
          <a:p>
            <a:fld id="{25AF6162-7987-6F42-B5D3-2B8B5F627EAE}" type="datetimeFigureOut">
              <a:rPr lang="sv-SE" smtClean="0"/>
              <a:t>2021-04-14</a:t>
            </a:fld>
            <a:endParaRPr lang="sv-SE"/>
          </a:p>
        </p:txBody>
      </p:sp>
      <p:sp>
        <p:nvSpPr>
          <p:cNvPr id="3" name="Footer Placeholder 2">
            <a:extLst>
              <a:ext uri="{FF2B5EF4-FFF2-40B4-BE49-F238E27FC236}">
                <a16:creationId xmlns:a16="http://schemas.microsoft.com/office/drawing/2014/main" id="{B7E4849E-CD1D-374F-A409-985F3A2DA0EF}"/>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5FA8D6F7-F757-2746-B2D9-9FFB7B5DBD8E}"/>
              </a:ext>
            </a:extLst>
          </p:cNvPr>
          <p:cNvSpPr>
            <a:spLocks noGrp="1"/>
          </p:cNvSpPr>
          <p:nvPr>
            <p:ph type="sldNum" sz="quarter" idx="12"/>
          </p:nvPr>
        </p:nvSpPr>
        <p:spPr/>
        <p:txBody>
          <a:bodyPr/>
          <a:lstStyle/>
          <a:p>
            <a:fld id="{3507123E-2F6D-DE4F-9B21-228B7C4E2DCA}" type="slidenum">
              <a:rPr lang="sv-SE" smtClean="0"/>
              <a:t>‹#›</a:t>
            </a:fld>
            <a:endParaRPr lang="sv-SE"/>
          </a:p>
        </p:txBody>
      </p:sp>
    </p:spTree>
    <p:extLst>
      <p:ext uri="{BB962C8B-B14F-4D97-AF65-F5344CB8AC3E}">
        <p14:creationId xmlns:p14="http://schemas.microsoft.com/office/powerpoint/2010/main" val="13906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Think 2019 / © 2019 IBM Corporation
</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542788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4FF0-7E55-1542-80B5-EC6E33EB988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2998560-6642-894F-BCCF-45E4FC6D470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30ADAEB-190D-044F-843D-746D26A2328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6F88CD9-0A05-4946-8EC7-3AE77080AAC5}"/>
              </a:ext>
            </a:extLst>
          </p:cNvPr>
          <p:cNvSpPr>
            <a:spLocks noGrp="1"/>
          </p:cNvSpPr>
          <p:nvPr>
            <p:ph type="ftr" sz="quarter" idx="11"/>
          </p:nvPr>
        </p:nvSpPr>
        <p:spPr/>
        <p:txBody>
          <a:bodyPr/>
          <a:lstStyle/>
          <a:p>
            <a:r>
              <a:rPr lang="en-US"/>
              <a:t>Think 2019 / © 2019 IBM Corporation
</a:t>
            </a:r>
          </a:p>
        </p:txBody>
      </p:sp>
      <p:sp>
        <p:nvSpPr>
          <p:cNvPr id="6" name="Slide Number Placeholder 5">
            <a:extLst>
              <a:ext uri="{FF2B5EF4-FFF2-40B4-BE49-F238E27FC236}">
                <a16:creationId xmlns:a16="http://schemas.microsoft.com/office/drawing/2014/main" id="{C7C33ED8-CA15-7145-B5A5-DE0664D2030A}"/>
              </a:ext>
            </a:extLst>
          </p:cNvPr>
          <p:cNvSpPr>
            <a:spLocks noGrp="1"/>
          </p:cNvSpPr>
          <p:nvPr>
            <p:ph type="sldNum" sz="quarter" idx="12"/>
          </p:nvPr>
        </p:nvSpPr>
        <p:spPr/>
        <p:txBody>
          <a:bodyPr/>
          <a:lstStyle/>
          <a:p>
            <a:fld id="{32CE886D-60E4-0C4D-B9B3-45DB305E63F3}" type="slidenum">
              <a:rPr lang="en-US" smtClean="0"/>
              <a:t>‹#›</a:t>
            </a:fld>
            <a:endParaRPr lang="en-US"/>
          </a:p>
        </p:txBody>
      </p:sp>
    </p:spTree>
    <p:extLst>
      <p:ext uri="{BB962C8B-B14F-4D97-AF65-F5344CB8AC3E}">
        <p14:creationId xmlns:p14="http://schemas.microsoft.com/office/powerpoint/2010/main" val="13807884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a:xfrm>
            <a:off x="223862" y="4787900"/>
            <a:ext cx="3739896" cy="166687"/>
          </a:xfrm>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1A0AD2AD-13CE-F842-8E45-FCC1469E179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6944387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8D464A92-898F-5043-8769-D8EF0DFB4E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39373448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a:extLst>
              <a:ext uri="{FF2B5EF4-FFF2-40B4-BE49-F238E27FC236}">
                <a16:creationId xmlns:a16="http://schemas.microsoft.com/office/drawing/2014/main" id="{570F4160-C92E-934A-B06E-EA5C3B1BE23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051498" y="4486989"/>
            <a:ext cx="2076691" cy="619974"/>
          </a:xfrm>
          <a:prstGeom prst="rect">
            <a:avLst/>
          </a:prstGeom>
        </p:spPr>
      </p:pic>
    </p:spTree>
    <p:extLst>
      <p:ext uri="{BB962C8B-B14F-4D97-AF65-F5344CB8AC3E}">
        <p14:creationId xmlns:p14="http://schemas.microsoft.com/office/powerpoint/2010/main" val="29898749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44926240-7A39-1E4C-B998-A6CADFA8B85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9113144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5DE8F92E-4E2C-A847-9209-7AEA71527A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41191065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74081F7C-B6C9-BB49-BCE8-0AC219F6D6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3008290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C5E8BB9B-26E1-B446-BC38-7227EAA7BC9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9567960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0C9D8CC9-5EB8-DA4E-9942-32F017C411B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9664240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A31ADFF3-03DE-6441-B8C9-D40D2397257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320882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2019 / © 2019 IBM Corporation
</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7921016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22D116FB-F0DF-0E46-AD23-D9B3D97EFF3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3631938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9" name="Logo" descr="IBM + RedHat logo">
            <a:extLst>
              <a:ext uri="{FF2B5EF4-FFF2-40B4-BE49-F238E27FC236}">
                <a16:creationId xmlns:a16="http://schemas.microsoft.com/office/drawing/2014/main" id="{C2F0773A-5E31-B44D-AC61-9B546F54624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9828385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9" name="Logo" descr="IBM + RedHat logo">
            <a:extLst>
              <a:ext uri="{FF2B5EF4-FFF2-40B4-BE49-F238E27FC236}">
                <a16:creationId xmlns:a16="http://schemas.microsoft.com/office/drawing/2014/main" id="{C003F8FC-273E-5944-A67D-51A942AD43B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4263317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AA995219-8773-6447-B03E-D4DECA85468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35148375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IBM Plex Sans"/>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AF20C017-B8E4-C24B-B9E0-3BC251409DF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054148" y="4486989"/>
            <a:ext cx="2071390" cy="619974"/>
          </a:xfrm>
          <a:prstGeom prst="rect">
            <a:avLst/>
          </a:prstGeom>
        </p:spPr>
      </p:pic>
    </p:spTree>
    <p:extLst>
      <p:ext uri="{BB962C8B-B14F-4D97-AF65-F5344CB8AC3E}">
        <p14:creationId xmlns:p14="http://schemas.microsoft.com/office/powerpoint/2010/main" val="7611008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6" name="Logo" descr="IBM + RedHat logo">
            <a:extLst>
              <a:ext uri="{FF2B5EF4-FFF2-40B4-BE49-F238E27FC236}">
                <a16:creationId xmlns:a16="http://schemas.microsoft.com/office/drawing/2014/main" id="{C3A38220-E5CA-4444-A7CF-FC298C425BE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30321075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FEEC317E-B4F8-8545-A006-96FA8E510BB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1005640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9DA8DCAA-EBAB-D443-A06C-E01593FE2C2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1837620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11" name="Logo">
            <a:extLst>
              <a:ext uri="{FF2B5EF4-FFF2-40B4-BE49-F238E27FC236}">
                <a16:creationId xmlns:a16="http://schemas.microsoft.com/office/drawing/2014/main" id="{FD882449-64F6-7D47-9D74-6F31F1A9BD0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051498" y="4486989"/>
            <a:ext cx="2076691" cy="619974"/>
          </a:xfrm>
          <a:prstGeom prst="rect">
            <a:avLst/>
          </a:prstGeom>
        </p:spPr>
      </p:pic>
    </p:spTree>
    <p:extLst>
      <p:ext uri="{BB962C8B-B14F-4D97-AF65-F5344CB8AC3E}">
        <p14:creationId xmlns:p14="http://schemas.microsoft.com/office/powerpoint/2010/main" val="15332466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Think 2019 / © 2019 IBM Corporation
</a:t>
            </a:r>
            <a:endParaRPr lang="en-US" dirty="0"/>
          </a:p>
        </p:txBody>
      </p:sp>
      <p:pic>
        <p:nvPicPr>
          <p:cNvPr id="9" name="Logo">
            <a:extLst>
              <a:ext uri="{FF2B5EF4-FFF2-40B4-BE49-F238E27FC236}">
                <a16:creationId xmlns:a16="http://schemas.microsoft.com/office/drawing/2014/main" id="{56BB60E0-6B6C-7A46-9099-782F5A6A547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051498" y="4486989"/>
            <a:ext cx="2076691" cy="619974"/>
          </a:xfrm>
          <a:prstGeom prst="rect">
            <a:avLst/>
          </a:prstGeom>
        </p:spPr>
      </p:pic>
    </p:spTree>
    <p:extLst>
      <p:ext uri="{BB962C8B-B14F-4D97-AF65-F5344CB8AC3E}">
        <p14:creationId xmlns:p14="http://schemas.microsoft.com/office/powerpoint/2010/main" val="237248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act, number">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2019 / © 2019 IBM Corporation
</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790222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Think 2019 / © 2019 IBM Corporation
</a:t>
            </a:r>
            <a:endParaRPr lang="en-US" dirty="0"/>
          </a:p>
        </p:txBody>
      </p:sp>
      <p:pic>
        <p:nvPicPr>
          <p:cNvPr id="9" name="Logo" descr="IBM + RedHat logo">
            <a:extLst>
              <a:ext uri="{FF2B5EF4-FFF2-40B4-BE49-F238E27FC236}">
                <a16:creationId xmlns:a16="http://schemas.microsoft.com/office/drawing/2014/main" id="{B7F3D0AA-E433-554E-959C-0351FBC871A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41796666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54D48A9F-9601-DE42-8C95-1D63DC35FB5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38216488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97CBE0E1-C5A1-2C45-AA0B-D4467DE788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9305440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CC092D5C-4CB3-6A4B-9774-7544CD94E40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6039431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0F059255-8AE7-E848-8E12-54B6F0E0D54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415191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4A6F1C42-401D-874E-AABA-332DC634AA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3301796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9" name="Logo" descr="IBM + RedHat logo">
            <a:extLst>
              <a:ext uri="{FF2B5EF4-FFF2-40B4-BE49-F238E27FC236}">
                <a16:creationId xmlns:a16="http://schemas.microsoft.com/office/drawing/2014/main" id="{AEC4ADE8-FE37-C546-B35A-9E7A3E42D92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6310886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9" name="Logo" descr="IBM + RedHat logo">
            <a:extLst>
              <a:ext uri="{FF2B5EF4-FFF2-40B4-BE49-F238E27FC236}">
                <a16:creationId xmlns:a16="http://schemas.microsoft.com/office/drawing/2014/main" id="{DF9594E7-2DAC-FA45-BE33-42D97F9D72B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3146242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8" name="Logo" descr="IBM + RedHat logo">
            <a:extLst>
              <a:ext uri="{FF2B5EF4-FFF2-40B4-BE49-F238E27FC236}">
                <a16:creationId xmlns:a16="http://schemas.microsoft.com/office/drawing/2014/main" id="{681978DE-8F88-1940-BC03-83F665671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28666821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5" name="Logo" descr="IBM + RedHat logo">
            <a:extLst>
              <a:ext uri="{FF2B5EF4-FFF2-40B4-BE49-F238E27FC236}">
                <a16:creationId xmlns:a16="http://schemas.microsoft.com/office/drawing/2014/main" id="{FC2B3EFB-07FD-3D44-861B-AC03ECBBA5B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164508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half-image (bleeds)">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2019 / © 2019 IBM Corporation
</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31960236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3645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pic>
        <p:nvPicPr>
          <p:cNvPr id="7" name="Logo" descr="IBM + RedHat logo">
            <a:extLst>
              <a:ext uri="{FF2B5EF4-FFF2-40B4-BE49-F238E27FC236}">
                <a16:creationId xmlns:a16="http://schemas.microsoft.com/office/drawing/2014/main" id="{64879D77-EA88-0B4F-9E4E-3030CC6C7B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051497" y="4486989"/>
            <a:ext cx="2076693" cy="619974"/>
          </a:xfrm>
          <a:prstGeom prst="rect">
            <a:avLst/>
          </a:prstGeom>
        </p:spPr>
      </p:pic>
    </p:spTree>
    <p:extLst>
      <p:ext uri="{BB962C8B-B14F-4D97-AF65-F5344CB8AC3E}">
        <p14:creationId xmlns:p14="http://schemas.microsoft.com/office/powerpoint/2010/main" val="31912519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7" name="Logo" descr="IBM + RedHat logo">
            <a:extLst>
              <a:ext uri="{FF2B5EF4-FFF2-40B4-BE49-F238E27FC236}">
                <a16:creationId xmlns:a16="http://schemas.microsoft.com/office/drawing/2014/main" id="{4046062C-4DC5-094E-94DD-6552732997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89932" y="1800902"/>
            <a:ext cx="5164136" cy="1541696"/>
          </a:xfrm>
          <a:prstGeom prst="rect">
            <a:avLst/>
          </a:prstGeom>
        </p:spPr>
      </p:pic>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3" name="Footer Placeholder"/>
          <p:cNvSpPr>
            <a:spLocks noGrp="1"/>
          </p:cNvSpPr>
          <p:nvPr>
            <p:ph type="ftr" sz="quarter" idx="10"/>
          </p:nvPr>
        </p:nvSpPr>
        <p:spPr/>
        <p:txBody>
          <a:bodyPr/>
          <a:lstStyle/>
          <a:p>
            <a:r>
              <a:rPr lang="en-US"/>
              <a:t>Think 2019 / © 2019 IBM Corporation
</a:t>
            </a:r>
            <a:endParaRPr lang="en-US" dirty="0"/>
          </a:p>
        </p:txBody>
      </p:sp>
    </p:spTree>
    <p:extLst>
      <p:ext uri="{BB962C8B-B14F-4D97-AF65-F5344CB8AC3E}">
        <p14:creationId xmlns:p14="http://schemas.microsoft.com/office/powerpoint/2010/main" val="15009208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Cover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Think 2019 / © 2019 IBM Corporation
</a:t>
            </a:r>
          </a:p>
        </p:txBody>
      </p:sp>
      <p:sp>
        <p:nvSpPr>
          <p:cNvPr id="4" name="Title 3"/>
          <p:cNvSpPr>
            <a:spLocks noGrp="1"/>
          </p:cNvSpPr>
          <p:nvPr>
            <p:ph type="title"/>
          </p:nvPr>
        </p:nvSpPr>
        <p:spPr>
          <a:xfrm>
            <a:off x="228599" y="244549"/>
            <a:ext cx="4114801" cy="4438575"/>
          </a:xfrm>
        </p:spPr>
        <p:txBody>
          <a:bodyPr/>
          <a:lstStyle>
            <a:lvl1pPr>
              <a:lnSpc>
                <a:spcPct val="90000"/>
              </a:lnSpc>
              <a:defRPr sz="2400" b="0">
                <a:solidFill>
                  <a:schemeClr val="bg2"/>
                </a:solidFill>
              </a:defRPr>
            </a:lvl1pPr>
          </a:lstStyle>
          <a:p>
            <a:r>
              <a:rPr lang="en-US" dirty="0"/>
              <a:t>Click to edit Master title style</a:t>
            </a:r>
          </a:p>
        </p:txBody>
      </p:sp>
      <p:pic>
        <p:nvPicPr>
          <p:cNvPr id="10" name="Picture 9">
            <a:extLst>
              <a:ext uri="{FF2B5EF4-FFF2-40B4-BE49-F238E27FC236}">
                <a16:creationId xmlns:a16="http://schemas.microsoft.com/office/drawing/2014/main" id="{F83EA990-A2F5-4D44-95AB-0B1450A55B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40138" y="4275910"/>
            <a:ext cx="2606778" cy="1012920"/>
          </a:xfrm>
          <a:prstGeom prst="rect">
            <a:avLst/>
          </a:prstGeom>
        </p:spPr>
      </p:pic>
    </p:spTree>
    <p:extLst>
      <p:ext uri="{BB962C8B-B14F-4D97-AF65-F5344CB8AC3E}">
        <p14:creationId xmlns:p14="http://schemas.microsoft.com/office/powerpoint/2010/main" val="7653867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1538CE-6598-5043-B314-3D37BC975E88}" type="datetimeFigureOut">
              <a:rPr lang="en-US" smtClean="0"/>
              <a:t>4/14/21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A7CB9-D1F9-3049-8C21-4D29C310F93A}" type="slidenum">
              <a:rPr lang="en-US" smtClean="0"/>
              <a:t>‹#›</a:t>
            </a:fld>
            <a:endParaRPr lang="en-US"/>
          </a:p>
        </p:txBody>
      </p:sp>
    </p:spTree>
    <p:extLst>
      <p:ext uri="{BB962C8B-B14F-4D97-AF65-F5344CB8AC3E}">
        <p14:creationId xmlns:p14="http://schemas.microsoft.com/office/powerpoint/2010/main" val="8957343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2019 / © 2019 IBM Corporation
</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5122946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404906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pic>
        <p:nvPicPr>
          <p:cNvPr id="6" name="Picture"/>
          <p:cNvPicPr>
            <a:picLocks noChangeAspect="1"/>
          </p:cNvPicPr>
          <p:nvPr userDrawn="1"/>
        </p:nvPicPr>
        <p:blipFill>
          <a:blip r:embed="rId2"/>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33068538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0080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8580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g text">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2019 / © 2019 IBM Corporation
</a:t>
            </a:r>
          </a:p>
        </p:txBody>
      </p:sp>
    </p:spTree>
    <p:extLst>
      <p:ext uri="{BB962C8B-B14F-4D97-AF65-F5344CB8AC3E}">
        <p14:creationId xmlns:p14="http://schemas.microsoft.com/office/powerpoint/2010/main" val="16445857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62583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467172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3229873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551012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890220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510548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4153203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261109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72953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8435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2019 / © 2019 IBM Corporation
</a:t>
            </a:r>
          </a:p>
        </p:txBody>
      </p:sp>
    </p:spTree>
    <p:extLst>
      <p:ext uri="{BB962C8B-B14F-4D97-AF65-F5344CB8AC3E}">
        <p14:creationId xmlns:p14="http://schemas.microsoft.com/office/powerpoint/2010/main" val="113894144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010039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3762467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0224490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443086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893341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666527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023856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2868213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916912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2019 / © 2019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512538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theme" Target="../theme/theme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8" Type="http://schemas.openxmlformats.org/officeDocument/2006/relationships/slideLayout" Target="../slideLayouts/slideLayout48.xml"/><Relationship Id="rId3"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theme" Target="../theme/theme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8" Type="http://schemas.openxmlformats.org/officeDocument/2006/relationships/slideLayout" Target="../slideLayouts/slideLayout8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29" Type="http://schemas.openxmlformats.org/officeDocument/2006/relationships/slideLayout" Target="../slideLayouts/slideLayout137.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theme" Target="../theme/theme4.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8" Type="http://schemas.openxmlformats.org/officeDocument/2006/relationships/slideLayout" Target="../slideLayouts/slideLayout116.xml"/><Relationship Id="rId3" Type="http://schemas.openxmlformats.org/officeDocument/2006/relationships/slideLayout" Target="../slideLayouts/slideLayout11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 Type="http://schemas.openxmlformats.org/officeDocument/2006/relationships/slideLayout" Target="../slideLayouts/slideLayout147.xml"/><Relationship Id="rId21" Type="http://schemas.openxmlformats.org/officeDocument/2006/relationships/slideLayout" Target="../slideLayouts/slideLayout165.xml"/><Relationship Id="rId34" Type="http://schemas.openxmlformats.org/officeDocument/2006/relationships/slideLayout" Target="../slideLayouts/slideLayout178.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33" Type="http://schemas.openxmlformats.org/officeDocument/2006/relationships/slideLayout" Target="../slideLayouts/slideLayout177.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29" Type="http://schemas.openxmlformats.org/officeDocument/2006/relationships/slideLayout" Target="../slideLayouts/slideLayout173.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32" Type="http://schemas.openxmlformats.org/officeDocument/2006/relationships/slideLayout" Target="../slideLayouts/slideLayout176.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28" Type="http://schemas.openxmlformats.org/officeDocument/2006/relationships/slideLayout" Target="../slideLayouts/slideLayout172.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31" Type="http://schemas.openxmlformats.org/officeDocument/2006/relationships/slideLayout" Target="../slideLayouts/slideLayout175.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slideLayout" Target="../slideLayouts/slideLayout171.xml"/><Relationship Id="rId30" Type="http://schemas.openxmlformats.org/officeDocument/2006/relationships/slideLayout" Target="../slideLayouts/slideLayout174.xml"/><Relationship Id="rId35" Type="http://schemas.openxmlformats.org/officeDocument/2006/relationships/theme" Target="../theme/theme5.xml"/><Relationship Id="rId8" Type="http://schemas.openxmlformats.org/officeDocument/2006/relationships/slideLayout" Target="../slideLayouts/slideLayout15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91.xml"/><Relationship Id="rId18" Type="http://schemas.openxmlformats.org/officeDocument/2006/relationships/slideLayout" Target="../slideLayouts/slideLayout196.xml"/><Relationship Id="rId26" Type="http://schemas.openxmlformats.org/officeDocument/2006/relationships/slideLayout" Target="../slideLayouts/slideLayout204.xml"/><Relationship Id="rId39" Type="http://schemas.openxmlformats.org/officeDocument/2006/relationships/slideLayout" Target="../slideLayouts/slideLayout217.xml"/><Relationship Id="rId21" Type="http://schemas.openxmlformats.org/officeDocument/2006/relationships/slideLayout" Target="../slideLayouts/slideLayout199.xml"/><Relationship Id="rId34" Type="http://schemas.openxmlformats.org/officeDocument/2006/relationships/slideLayout" Target="../slideLayouts/slideLayout212.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5" Type="http://schemas.openxmlformats.org/officeDocument/2006/relationships/slideLayout" Target="../slideLayouts/slideLayout203.xml"/><Relationship Id="rId33" Type="http://schemas.openxmlformats.org/officeDocument/2006/relationships/slideLayout" Target="../slideLayouts/slideLayout211.xml"/><Relationship Id="rId38" Type="http://schemas.openxmlformats.org/officeDocument/2006/relationships/slideLayout" Target="../slideLayouts/slideLayout216.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20" Type="http://schemas.openxmlformats.org/officeDocument/2006/relationships/slideLayout" Target="../slideLayouts/slideLayout198.xml"/><Relationship Id="rId29" Type="http://schemas.openxmlformats.org/officeDocument/2006/relationships/slideLayout" Target="../slideLayouts/slideLayout207.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24" Type="http://schemas.openxmlformats.org/officeDocument/2006/relationships/slideLayout" Target="../slideLayouts/slideLayout202.xml"/><Relationship Id="rId32" Type="http://schemas.openxmlformats.org/officeDocument/2006/relationships/slideLayout" Target="../slideLayouts/slideLayout210.xml"/><Relationship Id="rId37" Type="http://schemas.openxmlformats.org/officeDocument/2006/relationships/slideLayout" Target="../slideLayouts/slideLayout215.xml"/><Relationship Id="rId40" Type="http://schemas.openxmlformats.org/officeDocument/2006/relationships/theme" Target="../theme/theme6.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23" Type="http://schemas.openxmlformats.org/officeDocument/2006/relationships/slideLayout" Target="../slideLayouts/slideLayout201.xml"/><Relationship Id="rId28" Type="http://schemas.openxmlformats.org/officeDocument/2006/relationships/slideLayout" Target="../slideLayouts/slideLayout206.xml"/><Relationship Id="rId36" Type="http://schemas.openxmlformats.org/officeDocument/2006/relationships/slideLayout" Target="../slideLayouts/slideLayout214.xml"/><Relationship Id="rId10" Type="http://schemas.openxmlformats.org/officeDocument/2006/relationships/slideLayout" Target="../slideLayouts/slideLayout188.xml"/><Relationship Id="rId19" Type="http://schemas.openxmlformats.org/officeDocument/2006/relationships/slideLayout" Target="../slideLayouts/slideLayout197.xml"/><Relationship Id="rId31" Type="http://schemas.openxmlformats.org/officeDocument/2006/relationships/slideLayout" Target="../slideLayouts/slideLayout209.xml"/><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 Id="rId22" Type="http://schemas.openxmlformats.org/officeDocument/2006/relationships/slideLayout" Target="../slideLayouts/slideLayout200.xml"/><Relationship Id="rId27" Type="http://schemas.openxmlformats.org/officeDocument/2006/relationships/slideLayout" Target="../slideLayouts/slideLayout205.xml"/><Relationship Id="rId30" Type="http://schemas.openxmlformats.org/officeDocument/2006/relationships/slideLayout" Target="../slideLayouts/slideLayout208.xml"/><Relationship Id="rId35" Type="http://schemas.openxmlformats.org/officeDocument/2006/relationships/slideLayout" Target="../slideLayouts/slideLayout213.xml"/><Relationship Id="rId8" Type="http://schemas.openxmlformats.org/officeDocument/2006/relationships/slideLayout" Target="../slideLayouts/slideLayout186.xml"/><Relationship Id="rId3" Type="http://schemas.openxmlformats.org/officeDocument/2006/relationships/slideLayout" Target="../slideLayouts/slideLayout181.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30.xml"/><Relationship Id="rId18" Type="http://schemas.openxmlformats.org/officeDocument/2006/relationships/slideLayout" Target="../slideLayouts/slideLayout235.xml"/><Relationship Id="rId26" Type="http://schemas.openxmlformats.org/officeDocument/2006/relationships/slideLayout" Target="../slideLayouts/slideLayout243.xml"/><Relationship Id="rId21" Type="http://schemas.openxmlformats.org/officeDocument/2006/relationships/slideLayout" Target="../slideLayouts/slideLayout238.xml"/><Relationship Id="rId34" Type="http://schemas.openxmlformats.org/officeDocument/2006/relationships/slideLayout" Target="../slideLayouts/slideLayout251.xml"/><Relationship Id="rId7" Type="http://schemas.openxmlformats.org/officeDocument/2006/relationships/slideLayout" Target="../slideLayouts/slideLayout224.xml"/><Relationship Id="rId12" Type="http://schemas.openxmlformats.org/officeDocument/2006/relationships/slideLayout" Target="../slideLayouts/slideLayout229.xml"/><Relationship Id="rId17" Type="http://schemas.openxmlformats.org/officeDocument/2006/relationships/slideLayout" Target="../slideLayouts/slideLayout234.xml"/><Relationship Id="rId25" Type="http://schemas.openxmlformats.org/officeDocument/2006/relationships/slideLayout" Target="../slideLayouts/slideLayout242.xml"/><Relationship Id="rId33" Type="http://schemas.openxmlformats.org/officeDocument/2006/relationships/slideLayout" Target="../slideLayouts/slideLayout250.xml"/><Relationship Id="rId2" Type="http://schemas.openxmlformats.org/officeDocument/2006/relationships/slideLayout" Target="../slideLayouts/slideLayout219.xml"/><Relationship Id="rId16" Type="http://schemas.openxmlformats.org/officeDocument/2006/relationships/slideLayout" Target="../slideLayouts/slideLayout233.xml"/><Relationship Id="rId20" Type="http://schemas.openxmlformats.org/officeDocument/2006/relationships/slideLayout" Target="../slideLayouts/slideLayout237.xml"/><Relationship Id="rId29" Type="http://schemas.openxmlformats.org/officeDocument/2006/relationships/slideLayout" Target="../slideLayouts/slideLayout246.xml"/><Relationship Id="rId1" Type="http://schemas.openxmlformats.org/officeDocument/2006/relationships/slideLayout" Target="../slideLayouts/slideLayout218.xml"/><Relationship Id="rId6" Type="http://schemas.openxmlformats.org/officeDocument/2006/relationships/slideLayout" Target="../slideLayouts/slideLayout223.xml"/><Relationship Id="rId11" Type="http://schemas.openxmlformats.org/officeDocument/2006/relationships/slideLayout" Target="../slideLayouts/slideLayout228.xml"/><Relationship Id="rId24" Type="http://schemas.openxmlformats.org/officeDocument/2006/relationships/slideLayout" Target="../slideLayouts/slideLayout241.xml"/><Relationship Id="rId32" Type="http://schemas.openxmlformats.org/officeDocument/2006/relationships/slideLayout" Target="../slideLayouts/slideLayout249.xml"/><Relationship Id="rId37" Type="http://schemas.openxmlformats.org/officeDocument/2006/relationships/theme" Target="../theme/theme7.xml"/><Relationship Id="rId5" Type="http://schemas.openxmlformats.org/officeDocument/2006/relationships/slideLayout" Target="../slideLayouts/slideLayout222.xml"/><Relationship Id="rId15" Type="http://schemas.openxmlformats.org/officeDocument/2006/relationships/slideLayout" Target="../slideLayouts/slideLayout232.xml"/><Relationship Id="rId23" Type="http://schemas.openxmlformats.org/officeDocument/2006/relationships/slideLayout" Target="../slideLayouts/slideLayout240.xml"/><Relationship Id="rId28" Type="http://schemas.openxmlformats.org/officeDocument/2006/relationships/slideLayout" Target="../slideLayouts/slideLayout245.xml"/><Relationship Id="rId36" Type="http://schemas.openxmlformats.org/officeDocument/2006/relationships/slideLayout" Target="../slideLayouts/slideLayout253.xml"/><Relationship Id="rId10" Type="http://schemas.openxmlformats.org/officeDocument/2006/relationships/slideLayout" Target="../slideLayouts/slideLayout227.xml"/><Relationship Id="rId19" Type="http://schemas.openxmlformats.org/officeDocument/2006/relationships/slideLayout" Target="../slideLayouts/slideLayout236.xml"/><Relationship Id="rId31" Type="http://schemas.openxmlformats.org/officeDocument/2006/relationships/slideLayout" Target="../slideLayouts/slideLayout248.xml"/><Relationship Id="rId4" Type="http://schemas.openxmlformats.org/officeDocument/2006/relationships/slideLayout" Target="../slideLayouts/slideLayout221.xml"/><Relationship Id="rId9" Type="http://schemas.openxmlformats.org/officeDocument/2006/relationships/slideLayout" Target="../slideLayouts/slideLayout226.xml"/><Relationship Id="rId14" Type="http://schemas.openxmlformats.org/officeDocument/2006/relationships/slideLayout" Target="../slideLayouts/slideLayout231.xml"/><Relationship Id="rId22" Type="http://schemas.openxmlformats.org/officeDocument/2006/relationships/slideLayout" Target="../slideLayouts/slideLayout239.xml"/><Relationship Id="rId27" Type="http://schemas.openxmlformats.org/officeDocument/2006/relationships/slideLayout" Target="../slideLayouts/slideLayout244.xml"/><Relationship Id="rId30" Type="http://schemas.openxmlformats.org/officeDocument/2006/relationships/slideLayout" Target="../slideLayouts/slideLayout247.xml"/><Relationship Id="rId35" Type="http://schemas.openxmlformats.org/officeDocument/2006/relationships/slideLayout" Target="../slideLayouts/slideLayout252.xml"/><Relationship Id="rId8" Type="http://schemas.openxmlformats.org/officeDocument/2006/relationships/slideLayout" Target="../slideLayouts/slideLayout225.xml"/><Relationship Id="rId3" Type="http://schemas.openxmlformats.org/officeDocument/2006/relationships/slideLayout" Target="../slideLayouts/slideLayout220.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66.xml"/><Relationship Id="rId18" Type="http://schemas.openxmlformats.org/officeDocument/2006/relationships/slideLayout" Target="../slideLayouts/slideLayout271.xml"/><Relationship Id="rId26" Type="http://schemas.openxmlformats.org/officeDocument/2006/relationships/slideLayout" Target="../slideLayouts/slideLayout279.xml"/><Relationship Id="rId39" Type="http://schemas.openxmlformats.org/officeDocument/2006/relationships/theme" Target="../theme/theme8.xml"/><Relationship Id="rId21" Type="http://schemas.openxmlformats.org/officeDocument/2006/relationships/slideLayout" Target="../slideLayouts/slideLayout274.xml"/><Relationship Id="rId34" Type="http://schemas.openxmlformats.org/officeDocument/2006/relationships/slideLayout" Target="../slideLayouts/slideLayout287.xml"/><Relationship Id="rId7" Type="http://schemas.openxmlformats.org/officeDocument/2006/relationships/slideLayout" Target="../slideLayouts/slideLayout260.xml"/><Relationship Id="rId12" Type="http://schemas.openxmlformats.org/officeDocument/2006/relationships/slideLayout" Target="../slideLayouts/slideLayout265.xml"/><Relationship Id="rId17" Type="http://schemas.openxmlformats.org/officeDocument/2006/relationships/slideLayout" Target="../slideLayouts/slideLayout270.xml"/><Relationship Id="rId25" Type="http://schemas.openxmlformats.org/officeDocument/2006/relationships/slideLayout" Target="../slideLayouts/slideLayout278.xml"/><Relationship Id="rId33" Type="http://schemas.openxmlformats.org/officeDocument/2006/relationships/slideLayout" Target="../slideLayouts/slideLayout286.xml"/><Relationship Id="rId38" Type="http://schemas.openxmlformats.org/officeDocument/2006/relationships/slideLayout" Target="../slideLayouts/slideLayout291.xml"/><Relationship Id="rId2" Type="http://schemas.openxmlformats.org/officeDocument/2006/relationships/slideLayout" Target="../slideLayouts/slideLayout255.xml"/><Relationship Id="rId16" Type="http://schemas.openxmlformats.org/officeDocument/2006/relationships/slideLayout" Target="../slideLayouts/slideLayout269.xml"/><Relationship Id="rId20" Type="http://schemas.openxmlformats.org/officeDocument/2006/relationships/slideLayout" Target="../slideLayouts/slideLayout273.xml"/><Relationship Id="rId29" Type="http://schemas.openxmlformats.org/officeDocument/2006/relationships/slideLayout" Target="../slideLayouts/slideLayout282.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24" Type="http://schemas.openxmlformats.org/officeDocument/2006/relationships/slideLayout" Target="../slideLayouts/slideLayout277.xml"/><Relationship Id="rId32" Type="http://schemas.openxmlformats.org/officeDocument/2006/relationships/slideLayout" Target="../slideLayouts/slideLayout285.xml"/><Relationship Id="rId37" Type="http://schemas.openxmlformats.org/officeDocument/2006/relationships/slideLayout" Target="../slideLayouts/slideLayout290.xml"/><Relationship Id="rId5" Type="http://schemas.openxmlformats.org/officeDocument/2006/relationships/slideLayout" Target="../slideLayouts/slideLayout258.xml"/><Relationship Id="rId15" Type="http://schemas.openxmlformats.org/officeDocument/2006/relationships/slideLayout" Target="../slideLayouts/slideLayout268.xml"/><Relationship Id="rId23" Type="http://schemas.openxmlformats.org/officeDocument/2006/relationships/slideLayout" Target="../slideLayouts/slideLayout276.xml"/><Relationship Id="rId28" Type="http://schemas.openxmlformats.org/officeDocument/2006/relationships/slideLayout" Target="../slideLayouts/slideLayout281.xml"/><Relationship Id="rId36" Type="http://schemas.openxmlformats.org/officeDocument/2006/relationships/slideLayout" Target="../slideLayouts/slideLayout289.xml"/><Relationship Id="rId10" Type="http://schemas.openxmlformats.org/officeDocument/2006/relationships/slideLayout" Target="../slideLayouts/slideLayout263.xml"/><Relationship Id="rId19" Type="http://schemas.openxmlformats.org/officeDocument/2006/relationships/slideLayout" Target="../slideLayouts/slideLayout272.xml"/><Relationship Id="rId31" Type="http://schemas.openxmlformats.org/officeDocument/2006/relationships/slideLayout" Target="../slideLayouts/slideLayout284.xml"/><Relationship Id="rId4" Type="http://schemas.openxmlformats.org/officeDocument/2006/relationships/slideLayout" Target="../slideLayouts/slideLayout257.xml"/><Relationship Id="rId9" Type="http://schemas.openxmlformats.org/officeDocument/2006/relationships/slideLayout" Target="../slideLayouts/slideLayout262.xml"/><Relationship Id="rId14" Type="http://schemas.openxmlformats.org/officeDocument/2006/relationships/slideLayout" Target="../slideLayouts/slideLayout267.xml"/><Relationship Id="rId22" Type="http://schemas.openxmlformats.org/officeDocument/2006/relationships/slideLayout" Target="../slideLayouts/slideLayout275.xml"/><Relationship Id="rId27" Type="http://schemas.openxmlformats.org/officeDocument/2006/relationships/slideLayout" Target="../slideLayouts/slideLayout280.xml"/><Relationship Id="rId30" Type="http://schemas.openxmlformats.org/officeDocument/2006/relationships/slideLayout" Target="../slideLayouts/slideLayout283.xml"/><Relationship Id="rId35" Type="http://schemas.openxmlformats.org/officeDocument/2006/relationships/slideLayout" Target="../slideLayouts/slideLayout288.xml"/><Relationship Id="rId8" Type="http://schemas.openxmlformats.org/officeDocument/2006/relationships/slideLayout" Target="../slideLayouts/slideLayout261.xml"/><Relationship Id="rId3" Type="http://schemas.openxmlformats.org/officeDocument/2006/relationships/slideLayout" Target="../slideLayouts/slideLayout2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Think 2019 / © 2019 IBM Corporation
</a:t>
            </a:r>
          </a:p>
        </p:txBody>
      </p:sp>
    </p:spTree>
    <p:extLst>
      <p:ext uri="{BB962C8B-B14F-4D97-AF65-F5344CB8AC3E}">
        <p14:creationId xmlns:p14="http://schemas.microsoft.com/office/powerpoint/2010/main" val="407168374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 id="2147483910" r:id="rId29"/>
    <p:sldLayoutId id="2147483911" r:id="rId30"/>
    <p:sldLayoutId id="2147483912" r:id="rId31"/>
    <p:sldLayoutId id="2147483913" r:id="rId32"/>
    <p:sldLayoutId id="2147483914" r:id="rId33"/>
    <p:sldLayoutId id="2147483915" r:id="rId34"/>
    <p:sldLayoutId id="2147483916" r:id="rId35"/>
    <p:sldLayoutId id="2147483917" r:id="rId36"/>
    <p:sldLayoutId id="2147483918" r:id="rId37"/>
    <p:sldLayoutId id="2147484509" r:id="rId38"/>
    <p:sldLayoutId id="2147484811" r:id="rId39"/>
    <p:sldLayoutId id="2147484812" r:id="rId40"/>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p:cNvSpPr>
            <a:spLocks noGrp="1"/>
          </p:cNvSpPr>
          <p:nvPr>
            <p:ph type="sldNum" sz="quarter" idx="4"/>
          </p:nvPr>
        </p:nvSpPr>
        <p:spPr>
          <a:xfrm>
            <a:off x="228667" y="4787900"/>
            <a:ext cx="365760" cy="166687"/>
          </a:xfrm>
          <a:prstGeom prst="rect">
            <a:avLst/>
          </a:prstGeom>
        </p:spPr>
        <p:txBody>
          <a:bodyPr vert="horz" lIns="0" tIns="0" rIns="0" bIns="0" rtlCol="0" anchor="ctr"/>
          <a:lstStyle>
            <a:lvl1pPr algn="l">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7" name="Footer Placeholder"/>
          <p:cNvSpPr>
            <a:spLocks noGrp="1"/>
          </p:cNvSpPr>
          <p:nvPr>
            <p:ph type="ftr" sz="quarter" idx="3"/>
          </p:nvPr>
        </p:nvSpPr>
        <p:spPr>
          <a:xfrm>
            <a:off x="603319" y="4787900"/>
            <a:ext cx="3739896"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Think 2019 / © 2019 IBM Corporation
</a:t>
            </a:r>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39532574"/>
      </p:ext>
    </p:extLst>
  </p:cSld>
  <p:clrMap bg1="dk1" tx1="lt1" bg2="dk2" tx2="lt2" accent1="accent1" accent2="accent2" accent3="accent3" accent4="accent4" accent5="accent5" accent6="accent6" hlink="hlink" folHlink="folHlink"/>
  <p:sldLayoutIdLst>
    <p:sldLayoutId id="2147484430" r:id="rId1"/>
    <p:sldLayoutId id="2147484431" r:id="rId2"/>
    <p:sldLayoutId id="2147484432" r:id="rId3"/>
    <p:sldLayoutId id="2147484433" r:id="rId4"/>
    <p:sldLayoutId id="2147484434" r:id="rId5"/>
    <p:sldLayoutId id="2147484435" r:id="rId6"/>
    <p:sldLayoutId id="2147484436" r:id="rId7"/>
    <p:sldLayoutId id="2147484437" r:id="rId8"/>
    <p:sldLayoutId id="2147484438" r:id="rId9"/>
    <p:sldLayoutId id="2147484439" r:id="rId10"/>
    <p:sldLayoutId id="2147484440" r:id="rId11"/>
    <p:sldLayoutId id="2147484441" r:id="rId12"/>
    <p:sldLayoutId id="2147484442" r:id="rId13"/>
    <p:sldLayoutId id="2147484443" r:id="rId14"/>
    <p:sldLayoutId id="2147484444" r:id="rId15"/>
    <p:sldLayoutId id="2147484445" r:id="rId16"/>
    <p:sldLayoutId id="2147484446" r:id="rId17"/>
    <p:sldLayoutId id="2147484447" r:id="rId18"/>
    <p:sldLayoutId id="2147484448" r:id="rId19"/>
    <p:sldLayoutId id="2147484449" r:id="rId20"/>
    <p:sldLayoutId id="2147484450" r:id="rId21"/>
    <p:sldLayoutId id="2147484451" r:id="rId22"/>
    <p:sldLayoutId id="2147484452" r:id="rId23"/>
    <p:sldLayoutId id="2147484453" r:id="rId24"/>
    <p:sldLayoutId id="2147484454" r:id="rId25"/>
    <p:sldLayoutId id="2147484455" r:id="rId26"/>
    <p:sldLayoutId id="2147484456" r:id="rId27"/>
    <p:sldLayoutId id="2147484457" r:id="rId28"/>
    <p:sldLayoutId id="2147484458" r:id="rId29"/>
    <p:sldLayoutId id="2147484459" r:id="rId30"/>
    <p:sldLayoutId id="2147484460" r:id="rId31"/>
    <p:sldLayoutId id="2147484461" r:id="rId32"/>
    <p:sldLayoutId id="2147484493" r:id="rId33"/>
    <p:sldLayoutId id="2147484494" r:id="rId34"/>
    <p:sldLayoutId id="2147484492" r:id="rId35"/>
    <p:sldLayoutId id="2147484496" r:id="rId36"/>
  </p:sldLayoutIdLst>
  <p:hf hdr="0" ft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IBM Plex Sans"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mn-lt"/>
              </a:defRPr>
            </a:lvl1pPr>
          </a:lstStyle>
          <a:p>
            <a:r>
              <a:rPr lang="en-US"/>
              <a:t>Group Name / DOC ID / Month XX, 2019 / © 2019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mn-lt"/>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09149200"/>
      </p:ext>
    </p:extLst>
  </p:cSld>
  <p:clrMap bg1="dk1" tx1="lt1" bg2="dk2" tx2="lt2" accent1="accent1" accent2="accent2" accent3="accent3" accent4="accent4" accent5="accent5" accent6="accent6" hlink="hlink" folHlink="folHlink"/>
  <p:sldLayoutIdLst>
    <p:sldLayoutId id="2147484522" r:id="rId1"/>
    <p:sldLayoutId id="2147484523" r:id="rId2"/>
    <p:sldLayoutId id="2147484524" r:id="rId3"/>
    <p:sldLayoutId id="2147484525" r:id="rId4"/>
    <p:sldLayoutId id="2147484526" r:id="rId5"/>
    <p:sldLayoutId id="2147484527" r:id="rId6"/>
    <p:sldLayoutId id="2147484528" r:id="rId7"/>
    <p:sldLayoutId id="2147484529" r:id="rId8"/>
    <p:sldLayoutId id="2147484530" r:id="rId9"/>
    <p:sldLayoutId id="2147484531" r:id="rId10"/>
    <p:sldLayoutId id="2147484532" r:id="rId11"/>
    <p:sldLayoutId id="2147484533" r:id="rId12"/>
    <p:sldLayoutId id="2147484534" r:id="rId13"/>
    <p:sldLayoutId id="2147484535" r:id="rId14"/>
    <p:sldLayoutId id="2147484536" r:id="rId15"/>
    <p:sldLayoutId id="2147484537" r:id="rId16"/>
    <p:sldLayoutId id="2147484538" r:id="rId17"/>
    <p:sldLayoutId id="2147484539" r:id="rId18"/>
    <p:sldLayoutId id="2147484540" r:id="rId19"/>
    <p:sldLayoutId id="2147484541" r:id="rId20"/>
    <p:sldLayoutId id="2147484542" r:id="rId21"/>
    <p:sldLayoutId id="2147484543" r:id="rId22"/>
    <p:sldLayoutId id="2147484544" r:id="rId23"/>
    <p:sldLayoutId id="2147484545" r:id="rId24"/>
    <p:sldLayoutId id="2147484546" r:id="rId25"/>
    <p:sldLayoutId id="2147484547" r:id="rId26"/>
    <p:sldLayoutId id="2147484548" r:id="rId27"/>
    <p:sldLayoutId id="2147484549" r:id="rId28"/>
    <p:sldLayoutId id="2147484550" r:id="rId29"/>
    <p:sldLayoutId id="2147484551" r:id="rId30"/>
    <p:sldLayoutId id="2147484552" r:id="rId31"/>
    <p:sldLayoutId id="2147484553" r:id="rId32"/>
  </p:sldLayoutIdLst>
  <p:hf hdr="0" dt="0"/>
  <p:txStyles>
    <p:titleStyle>
      <a:lvl1pPr algn="l" rtl="0" eaLnBrk="1" fontAlgn="base" hangingPunct="1">
        <a:lnSpc>
          <a:spcPct val="90000"/>
        </a:lnSpc>
        <a:spcBef>
          <a:spcPct val="0"/>
        </a:spcBef>
        <a:spcAft>
          <a:spcPct val="0"/>
        </a:spcAft>
        <a:defRPr sz="24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Wingdings" pitchFamily="2" charset="2"/>
        <a:buNone/>
        <a:defRPr sz="1400">
          <a:solidFill>
            <a:schemeClr val="tx1"/>
          </a:solidFill>
          <a:latin typeface="+mn-lt"/>
          <a:ea typeface="IBM Plex Sans" charset="0"/>
          <a:cs typeface="IBM Plex Sans" charset="0"/>
        </a:defRPr>
      </a:lvl1pPr>
      <a:lvl2pPr marL="171452" indent="-173736" algn="l" rtl="0" eaLnBrk="1" fontAlgn="base" hangingPunct="1">
        <a:lnSpc>
          <a:spcPct val="100000"/>
        </a:lnSpc>
        <a:spcBef>
          <a:spcPts val="1100"/>
        </a:spcBef>
        <a:spcAft>
          <a:spcPct val="0"/>
        </a:spcAft>
        <a:buClr>
          <a:schemeClr val="tx1"/>
        </a:buClr>
        <a:buSzPct val="100000"/>
        <a:buFont typeface=".AppleSystemUIFont" charset="-120"/>
        <a:buChar char="–"/>
        <a:tabLst/>
        <a:defRPr sz="1400">
          <a:solidFill>
            <a:schemeClr val="tx1"/>
          </a:solidFill>
          <a:latin typeface="+mn-lt"/>
          <a:ea typeface="IBM Plex Sans" charset="0"/>
          <a:cs typeface="IBM Plex Sans" charset="0"/>
        </a:defRPr>
      </a:lvl2pPr>
      <a:lvl3pPr marL="342905" indent="-173736" algn="l" rtl="0" eaLnBrk="1" fontAlgn="base" hangingPunct="1">
        <a:lnSpc>
          <a:spcPct val="100000"/>
        </a:lnSpc>
        <a:spcBef>
          <a:spcPts val="1100"/>
        </a:spcBef>
        <a:spcAft>
          <a:spcPct val="0"/>
        </a:spcAft>
        <a:buClr>
          <a:schemeClr val="tx1"/>
        </a:buClr>
        <a:buSzPct val="100000"/>
        <a:buFont typeface="Arial" panose="020B0604020202020204" pitchFamily="34" charset="0"/>
        <a:buChar char="•"/>
        <a:tabLst/>
        <a:defRPr sz="1400">
          <a:solidFill>
            <a:schemeClr val="tx1"/>
          </a:solidFill>
          <a:latin typeface="+mn-lt"/>
          <a:ea typeface="IBM Plex Sans" charset="0"/>
          <a:cs typeface="IBM Plex Sans" charset="0"/>
        </a:defRPr>
      </a:lvl3pPr>
      <a:lvl4pPr marL="628658" indent="-173736" algn="l" rtl="0" eaLnBrk="1" fontAlgn="base" hangingPunct="1">
        <a:lnSpc>
          <a:spcPct val="100000"/>
        </a:lnSpc>
        <a:spcBef>
          <a:spcPts val="1100"/>
        </a:spcBef>
        <a:spcAft>
          <a:spcPct val="0"/>
        </a:spcAft>
        <a:buClr>
          <a:schemeClr val="tx1"/>
        </a:buClr>
        <a:buSzPct val="100000"/>
        <a:buFont typeface=".AppleSystemUIFont" charset="-120"/>
        <a:buChar char="–"/>
        <a:tabLst/>
        <a:defRPr sz="1400" baseline="0">
          <a:solidFill>
            <a:schemeClr val="tx1"/>
          </a:solidFill>
          <a:latin typeface="+mn-lt"/>
          <a:ea typeface="IBM Plex Sans" charset="0"/>
          <a:cs typeface="IBM Plex Sans" charset="0"/>
        </a:defRPr>
      </a:lvl4pPr>
      <a:lvl5pPr marL="803285" indent="-173736" algn="l" rtl="0" eaLnBrk="1" fontAlgn="base" hangingPunct="1">
        <a:lnSpc>
          <a:spcPct val="100000"/>
        </a:lnSpc>
        <a:spcBef>
          <a:spcPts val="1100"/>
        </a:spcBef>
        <a:spcAft>
          <a:spcPct val="0"/>
        </a:spcAft>
        <a:buClr>
          <a:schemeClr val="tx1"/>
        </a:buClr>
        <a:buFont typeface=".AppleSystemUIFont" charset="-120"/>
        <a:buChar char="»"/>
        <a:tabLst/>
        <a:defRPr sz="1400">
          <a:solidFill>
            <a:schemeClr val="tx1"/>
          </a:solidFill>
          <a:latin typeface="+mn-lt"/>
          <a:ea typeface="IBM Plex Sans" charset="0"/>
          <a:cs typeface="IBM Plex Sans"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endParaRPr lang="en-US"/>
          </a:p>
        </p:txBody>
      </p:sp>
    </p:spTree>
    <p:extLst>
      <p:ext uri="{BB962C8B-B14F-4D97-AF65-F5344CB8AC3E}">
        <p14:creationId xmlns:p14="http://schemas.microsoft.com/office/powerpoint/2010/main" val="467422974"/>
      </p:ext>
    </p:extLst>
  </p:cSld>
  <p:clrMap bg1="lt1" tx1="dk1" bg2="lt2" tx2="dk2" accent1="accent1" accent2="accent2" accent3="accent3" accent4="accent4" accent5="accent5" accent6="accent6" hlink="hlink" folHlink="folHlink"/>
  <p:sldLayoutIdLst>
    <p:sldLayoutId id="2147484602" r:id="rId1"/>
    <p:sldLayoutId id="2147484603" r:id="rId2"/>
    <p:sldLayoutId id="2147484604" r:id="rId3"/>
    <p:sldLayoutId id="2147484605" r:id="rId4"/>
    <p:sldLayoutId id="2147484606" r:id="rId5"/>
    <p:sldLayoutId id="2147484607" r:id="rId6"/>
    <p:sldLayoutId id="2147484608" r:id="rId7"/>
    <p:sldLayoutId id="2147484609" r:id="rId8"/>
    <p:sldLayoutId id="2147484610" r:id="rId9"/>
    <p:sldLayoutId id="2147484611" r:id="rId10"/>
    <p:sldLayoutId id="2147484612" r:id="rId11"/>
    <p:sldLayoutId id="2147484613" r:id="rId12"/>
    <p:sldLayoutId id="2147484614" r:id="rId13"/>
    <p:sldLayoutId id="2147484615" r:id="rId14"/>
    <p:sldLayoutId id="2147484616" r:id="rId15"/>
    <p:sldLayoutId id="2147484617" r:id="rId16"/>
    <p:sldLayoutId id="2147484618" r:id="rId17"/>
    <p:sldLayoutId id="2147484619" r:id="rId18"/>
    <p:sldLayoutId id="2147484620" r:id="rId19"/>
    <p:sldLayoutId id="2147484621" r:id="rId20"/>
    <p:sldLayoutId id="2147484622" r:id="rId21"/>
    <p:sldLayoutId id="2147484623" r:id="rId22"/>
    <p:sldLayoutId id="2147484624" r:id="rId23"/>
    <p:sldLayoutId id="2147484625" r:id="rId24"/>
    <p:sldLayoutId id="2147484626" r:id="rId25"/>
    <p:sldLayoutId id="2147484627" r:id="rId26"/>
    <p:sldLayoutId id="2147484628" r:id="rId27"/>
    <p:sldLayoutId id="2147484629" r:id="rId28"/>
    <p:sldLayoutId id="2147484630" r:id="rId29"/>
    <p:sldLayoutId id="2147484631" r:id="rId30"/>
    <p:sldLayoutId id="2147484632" r:id="rId31"/>
    <p:sldLayoutId id="2147484633" r:id="rId32"/>
    <p:sldLayoutId id="2147484634" r:id="rId33"/>
    <p:sldLayoutId id="2147484635" r:id="rId34"/>
    <p:sldLayoutId id="2147484636" r:id="rId35"/>
    <p:sldLayoutId id="2147484637" r:id="rId36"/>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9"/>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9"/>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7" y="4787900"/>
            <a:ext cx="4114735" cy="166688"/>
          </a:xfrm>
          <a:prstGeom prst="rect">
            <a:avLst/>
          </a:prstGeom>
        </p:spPr>
        <p:txBody>
          <a:bodyPr vert="horz" lIns="0" tIns="0" rIns="0" bIns="0" rtlCol="0" anchor="ctr"/>
          <a:lstStyle>
            <a:lvl1pPr marL="0" marR="0" indent="0" algn="l" defTabSz="685306" rtl="0" eaLnBrk="1" fontAlgn="auto" latinLnBrk="0" hangingPunct="1">
              <a:lnSpc>
                <a:spcPct val="100000"/>
              </a:lnSpc>
              <a:spcBef>
                <a:spcPts val="0"/>
              </a:spcBef>
              <a:spcAft>
                <a:spcPts val="0"/>
              </a:spcAft>
              <a:buClrTx/>
              <a:buSzTx/>
              <a:buFontTx/>
              <a:buNone/>
              <a:tabLst/>
              <a:defRPr sz="599">
                <a:solidFill>
                  <a:schemeClr val="tx1"/>
                </a:solidFill>
                <a:latin typeface="IBM Plex Sans" panose="020B0503050203000203" pitchFamily="34" charset="0"/>
              </a:defRPr>
            </a:lvl1pPr>
          </a:lstStyle>
          <a:p>
            <a:r>
              <a:rPr lang="en-US" dirty="0"/>
              <a:t>IBM Integration / © 2020 IBM Corporation</a:t>
            </a:r>
          </a:p>
        </p:txBody>
      </p:sp>
      <p:sp>
        <p:nvSpPr>
          <p:cNvPr id="8" name="Slide Number Placeholder"/>
          <p:cNvSpPr>
            <a:spLocks noGrp="1"/>
          </p:cNvSpPr>
          <p:nvPr>
            <p:ph type="sldNum" sz="quarter" idx="4"/>
          </p:nvPr>
        </p:nvSpPr>
        <p:spPr>
          <a:xfrm>
            <a:off x="7086602" y="4787900"/>
            <a:ext cx="1828732" cy="166688"/>
          </a:xfrm>
          <a:prstGeom prst="rect">
            <a:avLst/>
          </a:prstGeom>
        </p:spPr>
        <p:txBody>
          <a:bodyPr vert="horz" lIns="0" tIns="0" rIns="0" bIns="0" rtlCol="0" anchor="ctr"/>
          <a:lstStyle>
            <a:lvl1pPr algn="r">
              <a:defRPr sz="599">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522911463"/>
      </p:ext>
    </p:extLst>
  </p:cSld>
  <p:clrMap bg1="dk1" tx1="lt1" bg2="dk2" tx2="lt2" accent1="accent1" accent2="accent2" accent3="accent3" accent4="accent4" accent5="accent5" accent6="accent6" hlink="hlink" folHlink="folHlink"/>
  <p:sldLayoutIdLst>
    <p:sldLayoutId id="2147484656" r:id="rId1"/>
    <p:sldLayoutId id="2147484657" r:id="rId2"/>
    <p:sldLayoutId id="2147484658" r:id="rId3"/>
    <p:sldLayoutId id="2147484659" r:id="rId4"/>
    <p:sldLayoutId id="2147484660" r:id="rId5"/>
    <p:sldLayoutId id="2147484661" r:id="rId6"/>
    <p:sldLayoutId id="2147484662" r:id="rId7"/>
    <p:sldLayoutId id="2147484663" r:id="rId8"/>
    <p:sldLayoutId id="2147484664" r:id="rId9"/>
    <p:sldLayoutId id="2147484665" r:id="rId10"/>
    <p:sldLayoutId id="2147484666" r:id="rId11"/>
    <p:sldLayoutId id="2147484667" r:id="rId12"/>
    <p:sldLayoutId id="2147484668" r:id="rId13"/>
    <p:sldLayoutId id="2147484669" r:id="rId14"/>
    <p:sldLayoutId id="2147484670" r:id="rId15"/>
    <p:sldLayoutId id="2147484671" r:id="rId16"/>
    <p:sldLayoutId id="2147484672" r:id="rId17"/>
    <p:sldLayoutId id="2147484673" r:id="rId18"/>
    <p:sldLayoutId id="2147484674" r:id="rId19"/>
    <p:sldLayoutId id="2147484675" r:id="rId20"/>
    <p:sldLayoutId id="2147484676" r:id="rId21"/>
    <p:sldLayoutId id="2147484677" r:id="rId22"/>
    <p:sldLayoutId id="2147484678" r:id="rId23"/>
    <p:sldLayoutId id="2147484679" r:id="rId24"/>
    <p:sldLayoutId id="2147484680" r:id="rId25"/>
    <p:sldLayoutId id="2147484681" r:id="rId26"/>
    <p:sldLayoutId id="2147484682" r:id="rId27"/>
    <p:sldLayoutId id="2147484683" r:id="rId28"/>
    <p:sldLayoutId id="2147484684" r:id="rId29"/>
    <p:sldLayoutId id="2147484685" r:id="rId30"/>
    <p:sldLayoutId id="2147484686" r:id="rId31"/>
    <p:sldLayoutId id="2147484687" r:id="rId32"/>
    <p:sldLayoutId id="2147484688" r:id="rId33"/>
    <p:sldLayoutId id="2147484689" r:id="rId34"/>
  </p:sldLayoutIdLst>
  <p:hf hdr="0" dt="0"/>
  <p:txStyles>
    <p:titleStyle>
      <a:lvl1pPr algn="l" rtl="0" eaLnBrk="1" fontAlgn="base" hangingPunct="1">
        <a:lnSpc>
          <a:spcPct val="90000"/>
        </a:lnSpc>
        <a:spcBef>
          <a:spcPct val="0"/>
        </a:spcBef>
        <a:spcAft>
          <a:spcPct val="0"/>
        </a:spcAft>
        <a:defRPr sz="2398"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18">
          <a:solidFill>
            <a:srgbClr val="191919"/>
          </a:solidFill>
          <a:latin typeface="IBM Plex Sans" pitchFamily="34" charset="0"/>
        </a:defRPr>
      </a:lvl2pPr>
      <a:lvl3pPr algn="l" rtl="0" eaLnBrk="1" fontAlgn="base" hangingPunct="1">
        <a:lnSpc>
          <a:spcPct val="90000"/>
        </a:lnSpc>
        <a:spcBef>
          <a:spcPct val="0"/>
        </a:spcBef>
        <a:spcAft>
          <a:spcPct val="0"/>
        </a:spcAft>
        <a:defRPr sz="2218">
          <a:solidFill>
            <a:srgbClr val="191919"/>
          </a:solidFill>
          <a:latin typeface="IBM Plex Sans" pitchFamily="34" charset="0"/>
        </a:defRPr>
      </a:lvl3pPr>
      <a:lvl4pPr algn="l" rtl="0" eaLnBrk="1" fontAlgn="base" hangingPunct="1">
        <a:lnSpc>
          <a:spcPct val="90000"/>
        </a:lnSpc>
        <a:spcBef>
          <a:spcPct val="0"/>
        </a:spcBef>
        <a:spcAft>
          <a:spcPct val="0"/>
        </a:spcAft>
        <a:defRPr sz="2218">
          <a:solidFill>
            <a:srgbClr val="191919"/>
          </a:solidFill>
          <a:latin typeface="IBM Plex Sans" pitchFamily="34" charset="0"/>
        </a:defRPr>
      </a:lvl4pPr>
      <a:lvl5pPr algn="l" rtl="0" eaLnBrk="1" fontAlgn="base" hangingPunct="1">
        <a:lnSpc>
          <a:spcPct val="90000"/>
        </a:lnSpc>
        <a:spcBef>
          <a:spcPct val="0"/>
        </a:spcBef>
        <a:spcAft>
          <a:spcPct val="0"/>
        </a:spcAft>
        <a:defRPr sz="2218">
          <a:solidFill>
            <a:srgbClr val="191919"/>
          </a:solidFill>
          <a:latin typeface="IBM Plex Sans" pitchFamily="34" charset="0"/>
        </a:defRPr>
      </a:lvl5pPr>
      <a:lvl6pPr marL="362206" algn="l" rtl="0" eaLnBrk="1" fontAlgn="base" hangingPunct="1">
        <a:lnSpc>
          <a:spcPct val="90000"/>
        </a:lnSpc>
        <a:spcBef>
          <a:spcPct val="0"/>
        </a:spcBef>
        <a:spcAft>
          <a:spcPct val="0"/>
        </a:spcAft>
        <a:defRPr sz="2218">
          <a:solidFill>
            <a:srgbClr val="191919"/>
          </a:solidFill>
          <a:latin typeface="IBM Plex Sans" pitchFamily="34" charset="0"/>
        </a:defRPr>
      </a:lvl6pPr>
      <a:lvl7pPr marL="724414" algn="l" rtl="0" eaLnBrk="1" fontAlgn="base" hangingPunct="1">
        <a:lnSpc>
          <a:spcPct val="90000"/>
        </a:lnSpc>
        <a:spcBef>
          <a:spcPct val="0"/>
        </a:spcBef>
        <a:spcAft>
          <a:spcPct val="0"/>
        </a:spcAft>
        <a:defRPr sz="2218">
          <a:solidFill>
            <a:srgbClr val="191919"/>
          </a:solidFill>
          <a:latin typeface="IBM Plex Sans" pitchFamily="34" charset="0"/>
        </a:defRPr>
      </a:lvl7pPr>
      <a:lvl8pPr marL="1086620" algn="l" rtl="0" eaLnBrk="1" fontAlgn="base" hangingPunct="1">
        <a:lnSpc>
          <a:spcPct val="90000"/>
        </a:lnSpc>
        <a:spcBef>
          <a:spcPct val="0"/>
        </a:spcBef>
        <a:spcAft>
          <a:spcPct val="0"/>
        </a:spcAft>
        <a:defRPr sz="2218">
          <a:solidFill>
            <a:srgbClr val="191919"/>
          </a:solidFill>
          <a:latin typeface="IBM Plex Sans" pitchFamily="34" charset="0"/>
        </a:defRPr>
      </a:lvl8pPr>
      <a:lvl9pPr marL="1448826" algn="l" rtl="0" eaLnBrk="1" fontAlgn="base" hangingPunct="1">
        <a:lnSpc>
          <a:spcPct val="90000"/>
        </a:lnSpc>
        <a:spcBef>
          <a:spcPct val="0"/>
        </a:spcBef>
        <a:spcAft>
          <a:spcPct val="0"/>
        </a:spcAft>
        <a:defRPr sz="2218">
          <a:solidFill>
            <a:srgbClr val="191919"/>
          </a:solidFill>
          <a:latin typeface="IBM Plex Sans" pitchFamily="34" charset="0"/>
        </a:defRPr>
      </a:lvl9pPr>
    </p:titleStyle>
    <p:bodyStyle>
      <a:lvl1pPr marL="0" indent="0" algn="l" rtl="0" eaLnBrk="1" fontAlgn="base" hangingPunct="1">
        <a:lnSpc>
          <a:spcPct val="100000"/>
        </a:lnSpc>
        <a:spcBef>
          <a:spcPts val="1099"/>
        </a:spcBef>
        <a:spcAft>
          <a:spcPct val="0"/>
        </a:spcAft>
        <a:buClr>
          <a:schemeClr val="tx1"/>
        </a:buClr>
        <a:buSzPct val="90000"/>
        <a:buFont typeface="IBM Plex Sans" pitchFamily="2" charset="2"/>
        <a:buNone/>
        <a:defRPr sz="1399">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281" indent="-173562" algn="l" rtl="0" eaLnBrk="1" fontAlgn="base" hangingPunct="1">
        <a:lnSpc>
          <a:spcPct val="100000"/>
        </a:lnSpc>
        <a:spcBef>
          <a:spcPts val="1099"/>
        </a:spcBef>
        <a:spcAft>
          <a:spcPct val="0"/>
        </a:spcAft>
        <a:buClr>
          <a:schemeClr val="tx1"/>
        </a:buClr>
        <a:buSzPct val="100000"/>
        <a:buFont typeface="IBM Plex Sans" charset="-120"/>
        <a:buChar char="–"/>
        <a:tabLst/>
        <a:defRPr sz="1399">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562" indent="-173562" algn="l" rtl="0" eaLnBrk="1" fontAlgn="base" hangingPunct="1">
        <a:lnSpc>
          <a:spcPct val="100000"/>
        </a:lnSpc>
        <a:spcBef>
          <a:spcPts val="1099"/>
        </a:spcBef>
        <a:spcAft>
          <a:spcPct val="0"/>
        </a:spcAft>
        <a:buClr>
          <a:schemeClr val="tx1"/>
        </a:buClr>
        <a:buSzPct val="100000"/>
        <a:buFont typeface="IBM Plex Sans" panose="020B0604020202020204" pitchFamily="34" charset="0"/>
        <a:buChar char="•"/>
        <a:tabLst/>
        <a:defRPr sz="1399">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029" indent="-173562" algn="l" rtl="0" eaLnBrk="1" fontAlgn="base" hangingPunct="1">
        <a:lnSpc>
          <a:spcPct val="100000"/>
        </a:lnSpc>
        <a:spcBef>
          <a:spcPts val="1099"/>
        </a:spcBef>
        <a:spcAft>
          <a:spcPct val="0"/>
        </a:spcAft>
        <a:buClr>
          <a:schemeClr val="tx1"/>
        </a:buClr>
        <a:buSzPct val="100000"/>
        <a:buFont typeface="IBM Plex Sans" charset="-120"/>
        <a:buChar char="–"/>
        <a:tabLst/>
        <a:defRPr sz="1399"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2482" indent="-173562" algn="l" rtl="0" eaLnBrk="1" fontAlgn="base" hangingPunct="1">
        <a:lnSpc>
          <a:spcPct val="100000"/>
        </a:lnSpc>
        <a:spcBef>
          <a:spcPts val="1099"/>
        </a:spcBef>
        <a:spcAft>
          <a:spcPct val="0"/>
        </a:spcAft>
        <a:buClr>
          <a:schemeClr val="tx1"/>
        </a:buClr>
        <a:buFont typeface="IBM Plex Sans" charset="-120"/>
        <a:buChar char="»"/>
        <a:tabLst/>
        <a:defRPr sz="1399">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2137" indent="-129540" algn="l" rtl="0" eaLnBrk="1" fontAlgn="base" hangingPunct="1">
        <a:spcBef>
          <a:spcPct val="20000"/>
        </a:spcBef>
        <a:spcAft>
          <a:spcPct val="0"/>
        </a:spcAft>
        <a:buClr>
          <a:schemeClr val="bg1"/>
        </a:buClr>
        <a:buChar char="»"/>
        <a:defRPr sz="1268">
          <a:solidFill>
            <a:schemeClr val="bg1"/>
          </a:solidFill>
          <a:latin typeface="IBM Plex Sans" charset="0"/>
        </a:defRPr>
      </a:lvl6pPr>
      <a:lvl7pPr marL="1944345" indent="-129540" algn="l" rtl="0" eaLnBrk="1" fontAlgn="base" hangingPunct="1">
        <a:spcBef>
          <a:spcPct val="20000"/>
        </a:spcBef>
        <a:spcAft>
          <a:spcPct val="0"/>
        </a:spcAft>
        <a:buClr>
          <a:schemeClr val="bg1"/>
        </a:buClr>
        <a:buChar char="»"/>
        <a:defRPr sz="1268">
          <a:solidFill>
            <a:schemeClr val="bg1"/>
          </a:solidFill>
          <a:latin typeface="IBM Plex Sans" charset="0"/>
        </a:defRPr>
      </a:lvl7pPr>
      <a:lvl8pPr marL="2306552" indent="-129540" algn="l" rtl="0" eaLnBrk="1" fontAlgn="base" hangingPunct="1">
        <a:spcBef>
          <a:spcPct val="20000"/>
        </a:spcBef>
        <a:spcAft>
          <a:spcPct val="0"/>
        </a:spcAft>
        <a:buClr>
          <a:schemeClr val="bg1"/>
        </a:buClr>
        <a:buChar char="»"/>
        <a:defRPr sz="1268">
          <a:solidFill>
            <a:schemeClr val="bg1"/>
          </a:solidFill>
          <a:latin typeface="IBM Plex Sans" charset="0"/>
        </a:defRPr>
      </a:lvl8pPr>
      <a:lvl9pPr marL="2668759" indent="-129540" algn="l" rtl="0" eaLnBrk="1" fontAlgn="base" hangingPunct="1">
        <a:spcBef>
          <a:spcPct val="20000"/>
        </a:spcBef>
        <a:spcAft>
          <a:spcPct val="0"/>
        </a:spcAft>
        <a:buClr>
          <a:schemeClr val="bg1"/>
        </a:buClr>
        <a:buChar char="»"/>
        <a:defRPr sz="1268">
          <a:solidFill>
            <a:schemeClr val="bg1"/>
          </a:solidFill>
          <a:latin typeface="IBM Plex Sans" charset="0"/>
        </a:defRPr>
      </a:lvl9pPr>
    </p:bodyStyle>
    <p:otherStyle>
      <a:defPPr>
        <a:defRPr lang="en-US"/>
      </a:defPPr>
      <a:lvl1pPr marL="0" algn="l" defTabSz="724414" rtl="0" eaLnBrk="1" latinLnBrk="0" hangingPunct="1">
        <a:defRPr sz="1427" kern="1200">
          <a:solidFill>
            <a:schemeClr val="tx1"/>
          </a:solidFill>
          <a:latin typeface="+mn-lt"/>
          <a:ea typeface="+mn-ea"/>
          <a:cs typeface="+mn-cs"/>
        </a:defRPr>
      </a:lvl1pPr>
      <a:lvl2pPr marL="362206" algn="l" defTabSz="724414" rtl="0" eaLnBrk="1" latinLnBrk="0" hangingPunct="1">
        <a:defRPr sz="1427" kern="1200">
          <a:solidFill>
            <a:schemeClr val="tx1"/>
          </a:solidFill>
          <a:latin typeface="+mn-lt"/>
          <a:ea typeface="+mn-ea"/>
          <a:cs typeface="+mn-cs"/>
        </a:defRPr>
      </a:lvl2pPr>
      <a:lvl3pPr marL="724414" algn="l" defTabSz="724414" rtl="0" eaLnBrk="1" latinLnBrk="0" hangingPunct="1">
        <a:defRPr sz="1427" kern="1200">
          <a:solidFill>
            <a:schemeClr val="tx1"/>
          </a:solidFill>
          <a:latin typeface="+mn-lt"/>
          <a:ea typeface="+mn-ea"/>
          <a:cs typeface="+mn-cs"/>
        </a:defRPr>
      </a:lvl3pPr>
      <a:lvl4pPr marL="1086620" algn="l" defTabSz="724414" rtl="0" eaLnBrk="1" latinLnBrk="0" hangingPunct="1">
        <a:defRPr sz="1427" kern="1200">
          <a:solidFill>
            <a:schemeClr val="tx1"/>
          </a:solidFill>
          <a:latin typeface="+mn-lt"/>
          <a:ea typeface="+mn-ea"/>
          <a:cs typeface="+mn-cs"/>
        </a:defRPr>
      </a:lvl4pPr>
      <a:lvl5pPr marL="1448826" algn="l" defTabSz="724414" rtl="0" eaLnBrk="1" latinLnBrk="0" hangingPunct="1">
        <a:defRPr sz="1427" kern="1200">
          <a:solidFill>
            <a:schemeClr val="tx1"/>
          </a:solidFill>
          <a:latin typeface="+mn-lt"/>
          <a:ea typeface="+mn-ea"/>
          <a:cs typeface="+mn-cs"/>
        </a:defRPr>
      </a:lvl5pPr>
      <a:lvl6pPr marL="1811033" algn="l" defTabSz="724414" rtl="0" eaLnBrk="1" latinLnBrk="0" hangingPunct="1">
        <a:defRPr sz="1427" kern="1200">
          <a:solidFill>
            <a:schemeClr val="tx1"/>
          </a:solidFill>
          <a:latin typeface="+mn-lt"/>
          <a:ea typeface="+mn-ea"/>
          <a:cs typeface="+mn-cs"/>
        </a:defRPr>
      </a:lvl6pPr>
      <a:lvl7pPr marL="2173238" algn="l" defTabSz="724414" rtl="0" eaLnBrk="1" latinLnBrk="0" hangingPunct="1">
        <a:defRPr sz="1427" kern="1200">
          <a:solidFill>
            <a:schemeClr val="tx1"/>
          </a:solidFill>
          <a:latin typeface="+mn-lt"/>
          <a:ea typeface="+mn-ea"/>
          <a:cs typeface="+mn-cs"/>
        </a:defRPr>
      </a:lvl7pPr>
      <a:lvl8pPr marL="2535445" algn="l" defTabSz="724414" rtl="0" eaLnBrk="1" latinLnBrk="0" hangingPunct="1">
        <a:defRPr sz="1427" kern="1200">
          <a:solidFill>
            <a:schemeClr val="tx1"/>
          </a:solidFill>
          <a:latin typeface="+mn-lt"/>
          <a:ea typeface="+mn-ea"/>
          <a:cs typeface="+mn-cs"/>
        </a:defRPr>
      </a:lvl8pPr>
      <a:lvl9pPr marL="2897651" algn="l" defTabSz="724414" rtl="0" eaLnBrk="1" latinLnBrk="0" hangingPunct="1">
        <a:defRPr sz="142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F26B43"/>
          </p15:clr>
        </p15:guide>
        <p15:guide id="2" pos="288">
          <p15:clr>
            <a:srgbClr val="F26B43"/>
          </p15:clr>
        </p15:guide>
        <p15:guide id="3" pos="11232">
          <p15:clr>
            <a:srgbClr val="F26B43"/>
          </p15:clr>
        </p15:guide>
        <p15:guide id="4" orient="horz" pos="5669">
          <p15:clr>
            <a:srgbClr val="F26B43"/>
          </p15:clr>
        </p15:guide>
        <p15:guide id="5" orient="horz" pos="6182">
          <p15:clr>
            <a:srgbClr val="F26B43"/>
          </p15:clr>
        </p15:guide>
        <p15:guide id="6" pos="5760">
          <p15:clr>
            <a:srgbClr val="F26B43"/>
          </p15:clr>
        </p15:guide>
        <p15:guide id="7" pos="5472">
          <p15:clr>
            <a:srgbClr val="F26B43"/>
          </p15:clr>
        </p15:guide>
        <p15:guide id="8" pos="2880">
          <p15:clr>
            <a:srgbClr val="F26B43"/>
          </p15:clr>
        </p15:guide>
        <p15:guide id="9" pos="6048">
          <p15:clr>
            <a:srgbClr val="F26B43"/>
          </p15:clr>
        </p15:guide>
        <p15:guide id="10" pos="2592">
          <p15:clr>
            <a:srgbClr val="F26B43"/>
          </p15:clr>
        </p15:guide>
        <p15:guide id="11" pos="3168">
          <p15:clr>
            <a:srgbClr val="F26B43"/>
          </p15:clr>
        </p15:guide>
        <p15:guide id="12" pos="8640">
          <p15:clr>
            <a:srgbClr val="F26B43"/>
          </p15:clr>
        </p15:guide>
        <p15:guide id="13" pos="8352">
          <p15:clr>
            <a:srgbClr val="F26B43"/>
          </p15:clr>
        </p15:guide>
        <p15:guide id="14" pos="8928">
          <p15:clr>
            <a:srgbClr val="F26B43"/>
          </p15:clr>
        </p15:guide>
        <p15:guide id="15" orient="horz" pos="825">
          <p15:clr>
            <a:srgbClr val="F26B43"/>
          </p15:clr>
        </p15:guide>
        <p15:guide id="17" orient="horz" pos="1626">
          <p15:clr>
            <a:srgbClr val="F26B43"/>
          </p15:clr>
        </p15:guide>
        <p15:guide id="18" orient="horz" pos="3243">
          <p15:clr>
            <a:srgbClr val="F26B43"/>
          </p15:clr>
        </p15:guide>
        <p15:guide id="19" orient="horz" pos="2434">
          <p15:clr>
            <a:srgbClr val="F26B43"/>
          </p15:clr>
        </p15:guide>
        <p15:guide id="20" orient="horz" pos="4048">
          <p15:clr>
            <a:srgbClr val="F26B43"/>
          </p15:clr>
        </p15:guide>
        <p15:guide id="21" orient="horz" pos="485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IBM Plex Sans" panose="020B0503050203000203" pitchFamily="34" charset="0"/>
                <a:cs typeface="Arial" charset="0"/>
              </a:defRPr>
            </a:lvl1pPr>
          </a:lstStyle>
          <a:p>
            <a:fld id="{3FD999D4-B456-9943-89B7-30D56181CE18}"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IBM Plex Sans" panose="020B0503050203000203" pitchFamily="34" charset="0"/>
                <a:cs typeface="Arial" charset="0"/>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191569843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 id="2147484708" r:id="rId18"/>
    <p:sldLayoutId id="2147484709" r:id="rId19"/>
    <p:sldLayoutId id="2147484710" r:id="rId20"/>
    <p:sldLayoutId id="2147484711" r:id="rId21"/>
    <p:sldLayoutId id="2147484712" r:id="rId22"/>
    <p:sldLayoutId id="2147484713" r:id="rId23"/>
    <p:sldLayoutId id="2147484714" r:id="rId24"/>
    <p:sldLayoutId id="2147484715" r:id="rId25"/>
    <p:sldLayoutId id="2147484716" r:id="rId26"/>
    <p:sldLayoutId id="2147484717" r:id="rId27"/>
    <p:sldLayoutId id="2147484718" r:id="rId28"/>
    <p:sldLayoutId id="2147484719" r:id="rId29"/>
    <p:sldLayoutId id="2147484720" r:id="rId30"/>
    <p:sldLayoutId id="2147484721" r:id="rId31"/>
    <p:sldLayoutId id="2147484722" r:id="rId32"/>
    <p:sldLayoutId id="2147484723" r:id="rId33"/>
    <p:sldLayoutId id="2147484724" r:id="rId34"/>
    <p:sldLayoutId id="2147484725" r:id="rId35"/>
    <p:sldLayoutId id="2147484726" r:id="rId36"/>
    <p:sldLayoutId id="2147484727" r:id="rId37"/>
    <p:sldLayoutId id="2147484729" r:id="rId38"/>
    <p:sldLayoutId id="2147484730" r:id="rId39"/>
  </p:sldLayoutIdLst>
  <p:hf hdr="0" dt="0"/>
  <p:txStyles>
    <p:titleStyle>
      <a:lvl1pPr algn="l" defTabSz="457189" rtl="0" eaLnBrk="1" latinLnBrk="0" hangingPunct="1">
        <a:lnSpc>
          <a:spcPct val="90000"/>
        </a:lnSpc>
        <a:spcBef>
          <a:spcPct val="0"/>
        </a:spcBef>
        <a:buNone/>
        <a:defRPr sz="2400" kern="1200">
          <a:solidFill>
            <a:schemeClr val="bg2"/>
          </a:solidFill>
          <a:latin typeface="+mj-lt"/>
          <a:ea typeface="IBM Plex Sans" panose="020B0503050203000203" pitchFamily="34"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chemeClr val="bg2"/>
          </a:solidFill>
          <a:latin typeface="+mn-lt"/>
          <a:ea typeface="IBM Plex Sans" panose="020B0503050203000203" pitchFamily="34"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p:cNvSpPr>
            <a:spLocks noGrp="1"/>
          </p:cNvSpPr>
          <p:nvPr>
            <p:ph type="sldNum" sz="quarter" idx="4"/>
          </p:nvPr>
        </p:nvSpPr>
        <p:spPr>
          <a:xfrm>
            <a:off x="228667" y="4787900"/>
            <a:ext cx="365760" cy="166687"/>
          </a:xfrm>
          <a:prstGeom prst="rect">
            <a:avLst/>
          </a:prstGeom>
        </p:spPr>
        <p:txBody>
          <a:bodyPr vert="horz" lIns="0" tIns="0" rIns="0" bIns="0" rtlCol="0" anchor="ctr"/>
          <a:lstStyle>
            <a:lvl1pPr algn="l">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7" name="Footer Placeholder"/>
          <p:cNvSpPr>
            <a:spLocks noGrp="1"/>
          </p:cNvSpPr>
          <p:nvPr>
            <p:ph type="ftr" sz="quarter" idx="3"/>
          </p:nvPr>
        </p:nvSpPr>
        <p:spPr>
          <a:xfrm>
            <a:off x="603319" y="4787900"/>
            <a:ext cx="3739896"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Think 2019 / © 2019 IBM Corporation
</a:t>
            </a:r>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010741329"/>
      </p:ext>
    </p:extLst>
  </p:cSld>
  <p:clrMap bg1="dk1" tx1="lt1" bg2="dk2" tx2="lt2" accent1="accent1" accent2="accent2" accent3="accent3" accent4="accent4" accent5="accent5" accent6="accent6" hlink="hlink" folHlink="folHlink"/>
  <p:sldLayoutIdLst>
    <p:sldLayoutId id="2147484733" r:id="rId1"/>
    <p:sldLayoutId id="2147484734" r:id="rId2"/>
    <p:sldLayoutId id="2147484735" r:id="rId3"/>
    <p:sldLayoutId id="2147484736" r:id="rId4"/>
    <p:sldLayoutId id="2147484737" r:id="rId5"/>
    <p:sldLayoutId id="2147484738" r:id="rId6"/>
    <p:sldLayoutId id="2147484739" r:id="rId7"/>
    <p:sldLayoutId id="2147484740" r:id="rId8"/>
    <p:sldLayoutId id="2147484741" r:id="rId9"/>
    <p:sldLayoutId id="2147484742" r:id="rId10"/>
    <p:sldLayoutId id="2147484743" r:id="rId11"/>
    <p:sldLayoutId id="2147484744" r:id="rId12"/>
    <p:sldLayoutId id="2147484745" r:id="rId13"/>
    <p:sldLayoutId id="2147484746" r:id="rId14"/>
    <p:sldLayoutId id="2147484747" r:id="rId15"/>
    <p:sldLayoutId id="2147484748" r:id="rId16"/>
    <p:sldLayoutId id="2147484749" r:id="rId17"/>
    <p:sldLayoutId id="2147484750" r:id="rId18"/>
    <p:sldLayoutId id="2147484751" r:id="rId19"/>
    <p:sldLayoutId id="2147484752" r:id="rId20"/>
    <p:sldLayoutId id="2147484753" r:id="rId21"/>
    <p:sldLayoutId id="2147484754" r:id="rId22"/>
    <p:sldLayoutId id="2147484755" r:id="rId23"/>
    <p:sldLayoutId id="2147484756" r:id="rId24"/>
    <p:sldLayoutId id="2147484757" r:id="rId25"/>
    <p:sldLayoutId id="2147484758" r:id="rId26"/>
    <p:sldLayoutId id="2147484759" r:id="rId27"/>
    <p:sldLayoutId id="2147484760" r:id="rId28"/>
    <p:sldLayoutId id="2147484761" r:id="rId29"/>
    <p:sldLayoutId id="2147484762" r:id="rId30"/>
    <p:sldLayoutId id="2147484763" r:id="rId31"/>
    <p:sldLayoutId id="2147484764" r:id="rId32"/>
    <p:sldLayoutId id="2147484765" r:id="rId33"/>
    <p:sldLayoutId id="2147484766" r:id="rId34"/>
    <p:sldLayoutId id="2147484767" r:id="rId35"/>
    <p:sldLayoutId id="2147484768" r:id="rId36"/>
  </p:sldLayoutIdLst>
  <p:hf hdr="0" ft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IBM Plex Sans"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Think 2019 / © 2019 IBM Corporation
</a:t>
            </a:r>
          </a:p>
        </p:txBody>
      </p:sp>
    </p:spTree>
    <p:extLst>
      <p:ext uri="{BB962C8B-B14F-4D97-AF65-F5344CB8AC3E}">
        <p14:creationId xmlns:p14="http://schemas.microsoft.com/office/powerpoint/2010/main" val="3900686897"/>
      </p:ext>
    </p:extLst>
  </p:cSld>
  <p:clrMap bg1="lt1" tx1="dk1" bg2="lt2" tx2="dk2" accent1="accent1" accent2="accent2" accent3="accent3" accent4="accent4" accent5="accent5" accent6="accent6" hlink="hlink" folHlink="folHlink"/>
  <p:sldLayoutIdLst>
    <p:sldLayoutId id="2147484772" r:id="rId1"/>
    <p:sldLayoutId id="2147484773" r:id="rId2"/>
    <p:sldLayoutId id="2147484774" r:id="rId3"/>
    <p:sldLayoutId id="2147484775" r:id="rId4"/>
    <p:sldLayoutId id="2147484776" r:id="rId5"/>
    <p:sldLayoutId id="2147484777" r:id="rId6"/>
    <p:sldLayoutId id="2147484778" r:id="rId7"/>
    <p:sldLayoutId id="2147484779" r:id="rId8"/>
    <p:sldLayoutId id="2147484780" r:id="rId9"/>
    <p:sldLayoutId id="2147484781" r:id="rId10"/>
    <p:sldLayoutId id="2147484782" r:id="rId11"/>
    <p:sldLayoutId id="2147484783" r:id="rId12"/>
    <p:sldLayoutId id="2147484784" r:id="rId13"/>
    <p:sldLayoutId id="2147484785" r:id="rId14"/>
    <p:sldLayoutId id="2147484786" r:id="rId15"/>
    <p:sldLayoutId id="2147484787" r:id="rId16"/>
    <p:sldLayoutId id="2147484788" r:id="rId17"/>
    <p:sldLayoutId id="2147484789" r:id="rId18"/>
    <p:sldLayoutId id="2147484790" r:id="rId19"/>
    <p:sldLayoutId id="2147484791" r:id="rId20"/>
    <p:sldLayoutId id="2147484792" r:id="rId21"/>
    <p:sldLayoutId id="2147484793" r:id="rId22"/>
    <p:sldLayoutId id="2147484794" r:id="rId23"/>
    <p:sldLayoutId id="2147484795" r:id="rId24"/>
    <p:sldLayoutId id="2147484796" r:id="rId25"/>
    <p:sldLayoutId id="2147484797" r:id="rId26"/>
    <p:sldLayoutId id="2147484798" r:id="rId27"/>
    <p:sldLayoutId id="2147484799" r:id="rId28"/>
    <p:sldLayoutId id="2147484800" r:id="rId29"/>
    <p:sldLayoutId id="2147484801" r:id="rId30"/>
    <p:sldLayoutId id="2147484802" r:id="rId31"/>
    <p:sldLayoutId id="2147484803" r:id="rId32"/>
    <p:sldLayoutId id="2147484804" r:id="rId33"/>
    <p:sldLayoutId id="2147484805" r:id="rId34"/>
    <p:sldLayoutId id="2147484806" r:id="rId35"/>
    <p:sldLayoutId id="2147484807" r:id="rId36"/>
    <p:sldLayoutId id="2147484808" r:id="rId37"/>
    <p:sldLayoutId id="2147484809" r:id="rId38"/>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8" Type="http://schemas.openxmlformats.org/officeDocument/2006/relationships/hyperlink" Target="https://www.ibm.com/cloud/cloud-pak-for-integration" TargetMode="External"/><Relationship Id="rId3" Type="http://schemas.openxmlformats.org/officeDocument/2006/relationships/notesSlide" Target="../notesSlides/notesSlide8.xml"/><Relationship Id="rId7" Type="http://schemas.openxmlformats.org/officeDocument/2006/relationships/hyperlink" Target="https://community.ibm.com/community/user/integration/home" TargetMode="External"/><Relationship Id="rId2" Type="http://schemas.openxmlformats.org/officeDocument/2006/relationships/slideLayout" Target="../slideLayouts/slideLayout25.xml"/><Relationship Id="rId1" Type="http://schemas.openxmlformats.org/officeDocument/2006/relationships/themeOverride" Target="../theme/themeOverride14.xml"/><Relationship Id="rId6" Type="http://schemas.openxmlformats.org/officeDocument/2006/relationships/hyperlink" Target="https://www.ibm.com/support/knowledgecenter/SSGT7J" TargetMode="External"/><Relationship Id="rId11" Type="http://schemas.openxmlformats.org/officeDocument/2006/relationships/hyperlink" Target="https://github.com/ibm-datapower/datapower-tutorials" TargetMode="External"/><Relationship Id="rId5" Type="http://schemas.openxmlformats.org/officeDocument/2006/relationships/hyperlink" Target="https://www.ibm.com/support/pages/node/6325953?myns=swgws&amp;mynp=OCSS9H2Y&amp;mync=E&amp;cm_sp=swgws-_-OCSS9H2Y-_-E" TargetMode="External"/><Relationship Id="rId10" Type="http://schemas.openxmlformats.org/officeDocument/2006/relationships/hyperlink" Target="https://www.ibm.com/cloud/integration" TargetMode="External"/><Relationship Id="rId4" Type="http://schemas.openxmlformats.org/officeDocument/2006/relationships/hyperlink" Target="https://hub.docker.com/r/ibmcom/datapower" TargetMode="External"/><Relationship Id="rId9" Type="http://schemas.openxmlformats.org/officeDocument/2006/relationships/hyperlink" Target="https://ibm.biz/BdfRNK"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emf"/><Relationship Id="rId3" Type="http://schemas.openxmlformats.org/officeDocument/2006/relationships/notesSlide" Target="../notesSlides/notesSlide10.xml"/><Relationship Id="rId7" Type="http://schemas.openxmlformats.org/officeDocument/2006/relationships/image" Target="../media/image29.png"/><Relationship Id="rId12" Type="http://schemas.openxmlformats.org/officeDocument/2006/relationships/image" Target="../media/image34.emf"/><Relationship Id="rId2" Type="http://schemas.openxmlformats.org/officeDocument/2006/relationships/slideLayout" Target="../slideLayouts/slideLayout40.xml"/><Relationship Id="rId16" Type="http://schemas.openxmlformats.org/officeDocument/2006/relationships/image" Target="../media/image38.emf"/><Relationship Id="rId1" Type="http://schemas.openxmlformats.org/officeDocument/2006/relationships/themeOverride" Target="../theme/themeOverride16.xml"/><Relationship Id="rId6" Type="http://schemas.openxmlformats.org/officeDocument/2006/relationships/image" Target="../media/image28.emf"/><Relationship Id="rId11" Type="http://schemas.openxmlformats.org/officeDocument/2006/relationships/image" Target="../media/image33.emf"/><Relationship Id="rId5" Type="http://schemas.openxmlformats.org/officeDocument/2006/relationships/image" Target="../media/image27.png"/><Relationship Id="rId15" Type="http://schemas.openxmlformats.org/officeDocument/2006/relationships/image" Target="../media/image37.emf"/><Relationship Id="rId10" Type="http://schemas.openxmlformats.org/officeDocument/2006/relationships/image" Target="../media/image32.emf"/><Relationship Id="rId4" Type="http://schemas.openxmlformats.org/officeDocument/2006/relationships/image" Target="../media/image26.tiff"/><Relationship Id="rId9" Type="http://schemas.openxmlformats.org/officeDocument/2006/relationships/image" Target="../media/image31.png"/><Relationship Id="rId14" Type="http://schemas.openxmlformats.org/officeDocument/2006/relationships/image" Target="../media/image36.emf"/></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3.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3.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8.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themeOverride" Target="../theme/themeOverride20.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3.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24.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25.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9.xml"/><Relationship Id="rId1" Type="http://schemas.openxmlformats.org/officeDocument/2006/relationships/themeOverride" Target="../theme/themeOverride3.xml"/><Relationship Id="rId5" Type="http://schemas.openxmlformats.org/officeDocument/2006/relationships/image" Target="../media/image23.png"/><Relationship Id="rId4" Type="http://schemas.openxmlformats.org/officeDocument/2006/relationships/image" Target="../media/image22.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kubernetes.io/docs/concepts/storage/persistent-volume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7.xml"/><Relationship Id="rId1" Type="http://schemas.openxmlformats.org/officeDocument/2006/relationships/themeOverride" Target="../theme/themeOverride26.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9.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themeOverride" Target="../theme/themeOverride5.xml"/><Relationship Id="rId4" Type="http://schemas.openxmlformats.org/officeDocument/2006/relationships/hyperlink" Target="https://www.ibm.com/docs/en/datapower-gateways/10.0.1?topic=docker-creating-datapower-applica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https/www.ibm.com/docs/en/datapower-gateways/2018.4?topic=virtual-datapower-gateway-docker" TargetMode="External"/><Relationship Id="rId2" Type="http://schemas.openxmlformats.org/officeDocument/2006/relationships/slideLayout" Target="../slideLayouts/slideLayout29.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9.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themeOverride" Target="../theme/themeOverride9.xml"/><Relationship Id="rId4" Type="http://schemas.openxmlformats.org/officeDocument/2006/relationships/hyperlink" Target="https://www.ibm.com/docs/en/datapower-gateways/10.0.1?topic=docker-creating-datapower-appl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2938" y="251336"/>
            <a:ext cx="7838123" cy="4444181"/>
          </a:xfrm>
        </p:spPr>
        <p:txBody>
          <a:bodyPr/>
          <a:lstStyle/>
          <a:p>
            <a:br>
              <a:rPr lang="en-US" sz="4000" dirty="0"/>
            </a:br>
            <a:br>
              <a:rPr lang="en-US" sz="3200" dirty="0"/>
            </a:br>
            <a:br>
              <a:rPr lang="en-US" sz="3200" dirty="0"/>
            </a:br>
            <a:br>
              <a:rPr lang="en-US" sz="3000" dirty="0"/>
            </a:br>
            <a:r>
              <a:rPr lang="en-US" sz="3200" dirty="0"/>
              <a:t>DataPower deep dive and exploration :</a:t>
            </a:r>
            <a:br>
              <a:rPr lang="en-US" sz="3200" dirty="0"/>
            </a:br>
            <a:br>
              <a:rPr lang="en-US" sz="3200" dirty="0">
                <a:solidFill>
                  <a:srgbClr val="69A6FF"/>
                </a:solidFill>
              </a:rPr>
            </a:br>
            <a:br>
              <a:rPr lang="en-US" sz="1600" dirty="0">
                <a:solidFill>
                  <a:srgbClr val="69A6FF"/>
                </a:solidFill>
              </a:rPr>
            </a:br>
            <a:br>
              <a:rPr lang="en-US" sz="1600" dirty="0">
                <a:solidFill>
                  <a:srgbClr val="69A6FF"/>
                </a:solidFill>
              </a:rPr>
            </a:br>
            <a:br>
              <a:rPr lang="en-US" sz="1600" dirty="0">
                <a:solidFill>
                  <a:srgbClr val="69A6FF"/>
                </a:solidFill>
              </a:rPr>
            </a:br>
            <a:br>
              <a:rPr lang="en-US" sz="1600" dirty="0">
                <a:solidFill>
                  <a:srgbClr val="69A6FF"/>
                </a:solidFill>
              </a:rPr>
            </a:br>
            <a:r>
              <a:rPr lang="en-US" sz="1600" dirty="0">
                <a:solidFill>
                  <a:srgbClr val="69A6FF"/>
                </a:solidFill>
              </a:rPr>
              <a:t>IBM Garage</a:t>
            </a:r>
            <a:br>
              <a:rPr lang="en-US" sz="3000" dirty="0"/>
            </a:br>
            <a:endParaRPr lang="en-US" sz="1600" dirty="0"/>
          </a:p>
        </p:txBody>
      </p:sp>
    </p:spTree>
    <p:extLst>
      <p:ext uri="{BB962C8B-B14F-4D97-AF65-F5344CB8AC3E}">
        <p14:creationId xmlns:p14="http://schemas.microsoft.com/office/powerpoint/2010/main" val="275737166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A7E1-CF92-DD4F-A6AD-E37AA7429DC0}"/>
              </a:ext>
            </a:extLst>
          </p:cNvPr>
          <p:cNvSpPr>
            <a:spLocks noGrp="1"/>
          </p:cNvSpPr>
          <p:nvPr>
            <p:ph type="title"/>
          </p:nvPr>
        </p:nvSpPr>
        <p:spPr>
          <a:xfrm>
            <a:off x="228600" y="201168"/>
            <a:ext cx="4114800" cy="467426"/>
          </a:xfrm>
        </p:spPr>
        <p:txBody>
          <a:bodyPr vert="horz" lIns="0" tIns="0" rIns="0" bIns="0" rtlCol="0" anchor="t" anchorCtr="0">
            <a:normAutofit/>
          </a:bodyPr>
          <a:lstStyle/>
          <a:p>
            <a:r>
              <a:rPr lang="en-US" kern="1200" dirty="0">
                <a:latin typeface="+mj-lt"/>
                <a:ea typeface="Arial" charset="0"/>
                <a:cs typeface="Arial" charset="0"/>
              </a:rPr>
              <a:t>Docker  : Option 2</a:t>
            </a:r>
          </a:p>
        </p:txBody>
      </p:sp>
      <p:sp>
        <p:nvSpPr>
          <p:cNvPr id="3" name="Slide Number Placeholder 2">
            <a:extLst>
              <a:ext uri="{FF2B5EF4-FFF2-40B4-BE49-F238E27FC236}">
                <a16:creationId xmlns:a16="http://schemas.microsoft.com/office/drawing/2014/main" id="{11FBF9C8-1A4A-134C-8316-BC8235DC87A3}"/>
              </a:ext>
            </a:extLst>
          </p:cNvPr>
          <p:cNvSpPr>
            <a:spLocks noGrp="1"/>
          </p:cNvSpPr>
          <p:nvPr>
            <p:ph type="sldNum" sz="quarter" idx="10"/>
          </p:nvPr>
        </p:nvSpPr>
        <p:spPr/>
        <p:txBody>
          <a:bodyPr vert="horz" lIns="0" tIns="0" rIns="0" bIns="0" rtlCol="0" anchor="ctr">
            <a:normAutofit/>
          </a:bodyPr>
          <a:lstStyle/>
          <a:p>
            <a:pPr>
              <a:spcAft>
                <a:spcPts val="600"/>
              </a:spcAft>
            </a:pPr>
            <a:fld id="{86CB4B4D-7CA3-9044-876B-883B54F8677D}" type="slidenum">
              <a:rPr lang="en-US" smtClean="0"/>
              <a:pPr>
                <a:spcAft>
                  <a:spcPts val="600"/>
                </a:spcAft>
              </a:pPr>
              <a:t>10</a:t>
            </a:fld>
            <a:endParaRPr lang="en-US"/>
          </a:p>
        </p:txBody>
      </p:sp>
      <p:sp>
        <p:nvSpPr>
          <p:cNvPr id="6" name="Rectangle 5">
            <a:extLst>
              <a:ext uri="{FF2B5EF4-FFF2-40B4-BE49-F238E27FC236}">
                <a16:creationId xmlns:a16="http://schemas.microsoft.com/office/drawing/2014/main" id="{4742632A-6DDB-354E-87F1-8B92DDE2A74B}"/>
              </a:ext>
            </a:extLst>
          </p:cNvPr>
          <p:cNvSpPr/>
          <p:nvPr/>
        </p:nvSpPr>
        <p:spPr>
          <a:xfrm>
            <a:off x="1425676" y="2119854"/>
            <a:ext cx="5835445" cy="2123658"/>
          </a:xfrm>
          <a:prstGeom prst="rect">
            <a:avLst/>
          </a:prstGeom>
          <a:ln>
            <a:solidFill>
              <a:schemeClr val="bg2"/>
            </a:solidFill>
          </a:ln>
        </p:spPr>
        <p:txBody>
          <a:bodyPr wrap="square">
            <a:spAutoFit/>
          </a:bodyPr>
          <a:lstStyle/>
          <a:p>
            <a:r>
              <a:rPr lang="en-US" sz="1200" dirty="0">
                <a:solidFill>
                  <a:schemeClr val="bg2"/>
                </a:solidFill>
              </a:rPr>
              <a:t>COMMAND :  Create a </a:t>
            </a:r>
            <a:r>
              <a:rPr lang="en-US" sz="1200" dirty="0" err="1">
                <a:solidFill>
                  <a:schemeClr val="bg2"/>
                </a:solidFill>
              </a:rPr>
              <a:t>dockerfile</a:t>
            </a:r>
            <a:r>
              <a:rPr lang="en-US" sz="1200" dirty="0">
                <a:solidFill>
                  <a:schemeClr val="bg2"/>
                </a:solidFill>
              </a:rPr>
              <a:t> </a:t>
            </a:r>
          </a:p>
          <a:p>
            <a:endParaRPr lang="en-US" sz="1200" dirty="0">
              <a:solidFill>
                <a:schemeClr val="bg2"/>
              </a:solidFill>
            </a:endParaRPr>
          </a:p>
          <a:p>
            <a:r>
              <a:rPr lang="en-US" sz="1200" dirty="0">
                <a:solidFill>
                  <a:schemeClr val="bg2"/>
                </a:solidFill>
              </a:rPr>
              <a:t>FROM </a:t>
            </a:r>
            <a:r>
              <a:rPr lang="en-US" sz="1200" dirty="0" err="1">
                <a:solidFill>
                  <a:schemeClr val="bg2"/>
                </a:solidFill>
              </a:rPr>
              <a:t>ibmcom</a:t>
            </a:r>
            <a:r>
              <a:rPr lang="en-US" sz="1200" dirty="0">
                <a:solidFill>
                  <a:schemeClr val="bg2"/>
                </a:solidFill>
              </a:rPr>
              <a:t>/</a:t>
            </a:r>
            <a:r>
              <a:rPr lang="en-US" sz="1200" dirty="0" err="1">
                <a:solidFill>
                  <a:schemeClr val="bg2"/>
                </a:solidFill>
              </a:rPr>
              <a:t>datapower:latest</a:t>
            </a:r>
            <a:endParaRPr lang="en-US" sz="1200" dirty="0">
              <a:solidFill>
                <a:schemeClr val="bg2"/>
              </a:solidFill>
            </a:endParaRPr>
          </a:p>
          <a:p>
            <a:r>
              <a:rPr lang="en-US" sz="1200" dirty="0">
                <a:solidFill>
                  <a:schemeClr val="bg2"/>
                </a:solidFill>
              </a:rPr>
              <a:t>COPY config /opt/</a:t>
            </a:r>
            <a:r>
              <a:rPr lang="en-US" sz="1200" dirty="0" err="1">
                <a:solidFill>
                  <a:schemeClr val="bg2"/>
                </a:solidFill>
              </a:rPr>
              <a:t>ibm</a:t>
            </a:r>
            <a:r>
              <a:rPr lang="en-US" sz="1200" dirty="0">
                <a:solidFill>
                  <a:schemeClr val="bg2"/>
                </a:solidFill>
              </a:rPr>
              <a:t>/datapower/</a:t>
            </a:r>
            <a:r>
              <a:rPr lang="en-US" sz="1200" dirty="0" err="1">
                <a:solidFill>
                  <a:schemeClr val="bg2"/>
                </a:solidFill>
              </a:rPr>
              <a:t>drouter</a:t>
            </a:r>
            <a:r>
              <a:rPr lang="en-US" sz="1200" dirty="0">
                <a:solidFill>
                  <a:schemeClr val="bg2"/>
                </a:solidFill>
              </a:rPr>
              <a:t>/config </a:t>
            </a:r>
          </a:p>
          <a:p>
            <a:r>
              <a:rPr lang="en-US" sz="1200" dirty="0">
                <a:solidFill>
                  <a:schemeClr val="bg2"/>
                </a:solidFill>
              </a:rPr>
              <a:t>COPY local /opt/</a:t>
            </a:r>
            <a:r>
              <a:rPr lang="en-US" sz="1200" dirty="0" err="1">
                <a:solidFill>
                  <a:schemeClr val="bg2"/>
                </a:solidFill>
              </a:rPr>
              <a:t>ibm</a:t>
            </a:r>
            <a:r>
              <a:rPr lang="en-US" sz="1200" dirty="0">
                <a:solidFill>
                  <a:schemeClr val="bg2"/>
                </a:solidFill>
              </a:rPr>
              <a:t>/datapower/</a:t>
            </a:r>
            <a:r>
              <a:rPr lang="en-US" sz="1200" dirty="0" err="1">
                <a:solidFill>
                  <a:schemeClr val="bg2"/>
                </a:solidFill>
              </a:rPr>
              <a:t>drouter</a:t>
            </a:r>
            <a:r>
              <a:rPr lang="en-US" sz="1200" dirty="0">
                <a:solidFill>
                  <a:schemeClr val="bg2"/>
                </a:solidFill>
              </a:rPr>
              <a:t>/local </a:t>
            </a:r>
          </a:p>
          <a:p>
            <a:r>
              <a:rPr lang="en-US" sz="1200" dirty="0">
                <a:solidFill>
                  <a:schemeClr val="bg2"/>
                </a:solidFill>
              </a:rPr>
              <a:t>COPY certs /opt/</a:t>
            </a:r>
            <a:r>
              <a:rPr lang="en-US" sz="1200" dirty="0" err="1">
                <a:solidFill>
                  <a:schemeClr val="bg2"/>
                </a:solidFill>
              </a:rPr>
              <a:t>ibm</a:t>
            </a:r>
            <a:r>
              <a:rPr lang="en-US" sz="1200" dirty="0">
                <a:solidFill>
                  <a:schemeClr val="bg2"/>
                </a:solidFill>
              </a:rPr>
              <a:t>/datapower/root/secure/</a:t>
            </a:r>
            <a:r>
              <a:rPr lang="en-US" sz="1200" dirty="0" err="1">
                <a:solidFill>
                  <a:schemeClr val="bg2"/>
                </a:solidFill>
              </a:rPr>
              <a:t>usrcerts</a:t>
            </a:r>
            <a:r>
              <a:rPr lang="en-US" sz="1200" dirty="0">
                <a:solidFill>
                  <a:schemeClr val="bg2"/>
                </a:solidFill>
              </a:rPr>
              <a:t> </a:t>
            </a:r>
          </a:p>
          <a:p>
            <a:r>
              <a:rPr lang="en-US" sz="1200" dirty="0">
                <a:solidFill>
                  <a:schemeClr val="bg2"/>
                </a:solidFill>
              </a:rPr>
              <a:t>USER root </a:t>
            </a:r>
          </a:p>
          <a:p>
            <a:r>
              <a:rPr lang="en-US" sz="1200" dirty="0">
                <a:solidFill>
                  <a:schemeClr val="bg2"/>
                </a:solidFill>
              </a:rPr>
              <a:t>RUN </a:t>
            </a:r>
            <a:r>
              <a:rPr lang="en-US" sz="1200" dirty="0" err="1">
                <a:solidFill>
                  <a:schemeClr val="bg2"/>
                </a:solidFill>
              </a:rPr>
              <a:t>chown</a:t>
            </a:r>
            <a:r>
              <a:rPr lang="en-US" sz="1200" dirty="0">
                <a:solidFill>
                  <a:schemeClr val="bg2"/>
                </a:solidFill>
              </a:rPr>
              <a:t> -R </a:t>
            </a:r>
            <a:r>
              <a:rPr lang="en-US" sz="1200" dirty="0" err="1">
                <a:solidFill>
                  <a:schemeClr val="bg2"/>
                </a:solidFill>
              </a:rPr>
              <a:t>drouter:root</a:t>
            </a:r>
            <a:r>
              <a:rPr lang="en-US" sz="1200" dirty="0">
                <a:solidFill>
                  <a:schemeClr val="bg2"/>
                </a:solidFill>
              </a:rPr>
              <a:t> /opt/</a:t>
            </a:r>
            <a:r>
              <a:rPr lang="en-US" sz="1200" dirty="0" err="1">
                <a:solidFill>
                  <a:schemeClr val="bg2"/>
                </a:solidFill>
              </a:rPr>
              <a:t>ibm</a:t>
            </a:r>
            <a:r>
              <a:rPr lang="en-US" sz="1200" dirty="0">
                <a:solidFill>
                  <a:schemeClr val="bg2"/>
                </a:solidFill>
              </a:rPr>
              <a:t>/datapower/</a:t>
            </a:r>
            <a:r>
              <a:rPr lang="en-US" sz="1200" dirty="0" err="1">
                <a:solidFill>
                  <a:schemeClr val="bg2"/>
                </a:solidFill>
              </a:rPr>
              <a:t>drouter</a:t>
            </a:r>
            <a:r>
              <a:rPr lang="en-US" sz="1200" dirty="0">
                <a:solidFill>
                  <a:schemeClr val="bg2"/>
                </a:solidFill>
              </a:rPr>
              <a:t>/config \ /opt/</a:t>
            </a:r>
            <a:r>
              <a:rPr lang="en-US" sz="1200" dirty="0" err="1">
                <a:solidFill>
                  <a:schemeClr val="bg2"/>
                </a:solidFill>
              </a:rPr>
              <a:t>ibm</a:t>
            </a:r>
            <a:r>
              <a:rPr lang="en-US" sz="1200" dirty="0">
                <a:solidFill>
                  <a:schemeClr val="bg2"/>
                </a:solidFill>
              </a:rPr>
              <a:t>/datapower/</a:t>
            </a:r>
            <a:r>
              <a:rPr lang="en-US" sz="1200" dirty="0" err="1">
                <a:solidFill>
                  <a:schemeClr val="bg2"/>
                </a:solidFill>
              </a:rPr>
              <a:t>drouter</a:t>
            </a:r>
            <a:r>
              <a:rPr lang="en-US" sz="1200" dirty="0">
                <a:solidFill>
                  <a:schemeClr val="bg2"/>
                </a:solidFill>
              </a:rPr>
              <a:t>/local \ /opt/</a:t>
            </a:r>
            <a:r>
              <a:rPr lang="en-US" sz="1200" dirty="0" err="1">
                <a:solidFill>
                  <a:schemeClr val="bg2"/>
                </a:solidFill>
              </a:rPr>
              <a:t>ibm</a:t>
            </a:r>
            <a:r>
              <a:rPr lang="en-US" sz="1200" dirty="0">
                <a:solidFill>
                  <a:schemeClr val="bg2"/>
                </a:solidFill>
              </a:rPr>
              <a:t>/datapower/root/secure/</a:t>
            </a:r>
            <a:r>
              <a:rPr lang="en-US" sz="1200" dirty="0" err="1">
                <a:solidFill>
                  <a:schemeClr val="bg2"/>
                </a:solidFill>
              </a:rPr>
              <a:t>usrcerts</a:t>
            </a:r>
            <a:r>
              <a:rPr lang="en-US" sz="1200" dirty="0">
                <a:solidFill>
                  <a:schemeClr val="bg2"/>
                </a:solidFill>
              </a:rPr>
              <a:t> </a:t>
            </a:r>
          </a:p>
          <a:p>
            <a:r>
              <a:rPr lang="en-US" sz="1200" dirty="0">
                <a:solidFill>
                  <a:schemeClr val="bg2"/>
                </a:solidFill>
              </a:rPr>
              <a:t>RUN set-user </a:t>
            </a:r>
            <a:r>
              <a:rPr lang="en-US" sz="1200" dirty="0" err="1">
                <a:solidFill>
                  <a:schemeClr val="bg2"/>
                </a:solidFill>
              </a:rPr>
              <a:t>drouter</a:t>
            </a:r>
            <a:r>
              <a:rPr lang="en-US" sz="1200" dirty="0">
                <a:solidFill>
                  <a:schemeClr val="bg2"/>
                </a:solidFill>
              </a:rPr>
              <a:t> </a:t>
            </a:r>
          </a:p>
          <a:p>
            <a:r>
              <a:rPr lang="en-US" sz="1200" dirty="0">
                <a:solidFill>
                  <a:schemeClr val="bg2"/>
                </a:solidFill>
              </a:rPr>
              <a:t>USER </a:t>
            </a:r>
            <a:r>
              <a:rPr lang="en-US" sz="1200" dirty="0" err="1">
                <a:solidFill>
                  <a:schemeClr val="bg2"/>
                </a:solidFill>
              </a:rPr>
              <a:t>drouter</a:t>
            </a:r>
            <a:endParaRPr lang="en-AE" sz="1200" dirty="0">
              <a:solidFill>
                <a:schemeClr val="bg2"/>
              </a:solidFill>
            </a:endParaRPr>
          </a:p>
        </p:txBody>
      </p:sp>
      <p:sp>
        <p:nvSpPr>
          <p:cNvPr id="7" name="TextBox 6">
            <a:extLst>
              <a:ext uri="{FF2B5EF4-FFF2-40B4-BE49-F238E27FC236}">
                <a16:creationId xmlns:a16="http://schemas.microsoft.com/office/drawing/2014/main" id="{DB102D64-B28F-5745-AE14-F08AA9139ECB}"/>
              </a:ext>
            </a:extLst>
          </p:cNvPr>
          <p:cNvSpPr txBox="1"/>
          <p:nvPr/>
        </p:nvSpPr>
        <p:spPr>
          <a:xfrm>
            <a:off x="630494" y="613154"/>
            <a:ext cx="7256206" cy="1323439"/>
          </a:xfrm>
          <a:prstGeom prst="rect">
            <a:avLst/>
          </a:prstGeom>
          <a:noFill/>
        </p:spPr>
        <p:txBody>
          <a:bodyPr wrap="square" rtlCol="0">
            <a:spAutoFit/>
          </a:bodyPr>
          <a:lstStyle/>
          <a:p>
            <a:endParaRPr lang="en-AE" sz="1600" dirty="0">
              <a:solidFill>
                <a:schemeClr val="bg2"/>
              </a:solidFill>
            </a:endParaRPr>
          </a:p>
          <a:p>
            <a:pPr marL="342900" indent="-342900">
              <a:buAutoNum type="arabicPeriod"/>
            </a:pPr>
            <a:r>
              <a:rPr lang="en-AE" sz="1600" dirty="0">
                <a:solidFill>
                  <a:schemeClr val="bg2"/>
                </a:solidFill>
              </a:rPr>
              <a:t>Run Datapower as an immutable image. </a:t>
            </a:r>
          </a:p>
          <a:p>
            <a:pPr marL="685800" lvl="1" indent="-342900">
              <a:buFont typeface="+mj-lt"/>
              <a:buAutoNum type="alphaLcPeriod"/>
            </a:pPr>
            <a:r>
              <a:rPr lang="en-AE" sz="1600" dirty="0">
                <a:solidFill>
                  <a:schemeClr val="bg2"/>
                </a:solidFill>
              </a:rPr>
              <a:t>Once the service </a:t>
            </a:r>
            <a:r>
              <a:rPr lang="en-US" sz="1600" dirty="0">
                <a:solidFill>
                  <a:schemeClr val="bg2"/>
                </a:solidFill>
              </a:rPr>
              <a:t>is developed and the config, local and certs folders are available build a docker image with all the necessary files and configs inbuilt .</a:t>
            </a:r>
            <a:endParaRPr lang="en-AE" sz="1600" dirty="0">
              <a:solidFill>
                <a:schemeClr val="bg2"/>
              </a:solidFill>
            </a:endParaRPr>
          </a:p>
        </p:txBody>
      </p:sp>
      <p:sp>
        <p:nvSpPr>
          <p:cNvPr id="5" name="Rectangle 4">
            <a:extLst>
              <a:ext uri="{FF2B5EF4-FFF2-40B4-BE49-F238E27FC236}">
                <a16:creationId xmlns:a16="http://schemas.microsoft.com/office/drawing/2014/main" id="{7100224F-8F0E-EF42-9AAA-780A5CCF811E}"/>
              </a:ext>
            </a:extLst>
          </p:cNvPr>
          <p:cNvSpPr/>
          <p:nvPr/>
        </p:nvSpPr>
        <p:spPr>
          <a:xfrm>
            <a:off x="1425676" y="4376457"/>
            <a:ext cx="5835445" cy="307777"/>
          </a:xfrm>
          <a:prstGeom prst="rect">
            <a:avLst/>
          </a:prstGeom>
          <a:ln>
            <a:solidFill>
              <a:schemeClr val="bg2"/>
            </a:solidFill>
          </a:ln>
        </p:spPr>
        <p:txBody>
          <a:bodyPr wrap="square">
            <a:spAutoFit/>
          </a:bodyPr>
          <a:lstStyle/>
          <a:p>
            <a:r>
              <a:rPr lang="en-US" sz="1400" dirty="0">
                <a:solidFill>
                  <a:schemeClr val="bg2"/>
                </a:solidFill>
              </a:rPr>
              <a:t>COMMAND : </a:t>
            </a:r>
            <a:r>
              <a:rPr lang="en-US" dirty="0">
                <a:solidFill>
                  <a:schemeClr val="bg2"/>
                </a:solidFill>
              </a:rPr>
              <a:t>docker build . -f </a:t>
            </a:r>
            <a:r>
              <a:rPr lang="en-US" dirty="0" err="1">
                <a:solidFill>
                  <a:schemeClr val="bg2"/>
                </a:solidFill>
              </a:rPr>
              <a:t>Dockerfile</a:t>
            </a:r>
            <a:r>
              <a:rPr lang="en-US" dirty="0">
                <a:solidFill>
                  <a:schemeClr val="bg2"/>
                </a:solidFill>
              </a:rPr>
              <a:t> -t </a:t>
            </a:r>
            <a:r>
              <a:rPr lang="en-US" i="1" dirty="0">
                <a:solidFill>
                  <a:schemeClr val="bg2"/>
                </a:solidFill>
                <a:latin typeface="inherit"/>
              </a:rPr>
              <a:t>my-image</a:t>
            </a:r>
            <a:endParaRPr lang="en-AE" dirty="0">
              <a:solidFill>
                <a:schemeClr val="bg2"/>
              </a:solidFill>
            </a:endParaRPr>
          </a:p>
        </p:txBody>
      </p:sp>
    </p:spTree>
    <p:extLst>
      <p:ext uri="{BB962C8B-B14F-4D97-AF65-F5344CB8AC3E}">
        <p14:creationId xmlns:p14="http://schemas.microsoft.com/office/powerpoint/2010/main" val="410486768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95B7AF-837A-7C49-9D6D-6BFA7B973071}"/>
              </a:ext>
            </a:extLst>
          </p:cNvPr>
          <p:cNvSpPr>
            <a:spLocks noGrp="1"/>
          </p:cNvSpPr>
          <p:nvPr>
            <p:ph type="sldNum" sz="quarter" idx="10"/>
          </p:nvPr>
        </p:nvSpPr>
        <p:spPr/>
        <p:txBody>
          <a:bodyPr/>
          <a:lstStyle/>
          <a:p>
            <a:fld id="{3FD999D4-B456-9943-89B7-30D56181CE18}" type="slidenum">
              <a:rPr lang="en-US" smtClean="0"/>
              <a:t>11</a:t>
            </a:fld>
            <a:endParaRPr lang="en-US"/>
          </a:p>
        </p:txBody>
      </p:sp>
      <p:sp>
        <p:nvSpPr>
          <p:cNvPr id="6" name="Rectangle 5">
            <a:extLst>
              <a:ext uri="{FF2B5EF4-FFF2-40B4-BE49-F238E27FC236}">
                <a16:creationId xmlns:a16="http://schemas.microsoft.com/office/drawing/2014/main" id="{1FCA462A-7CBE-654B-AD6C-569C3E85D203}"/>
              </a:ext>
            </a:extLst>
          </p:cNvPr>
          <p:cNvSpPr/>
          <p:nvPr/>
        </p:nvSpPr>
        <p:spPr>
          <a:xfrm>
            <a:off x="555521" y="1033390"/>
            <a:ext cx="7634750" cy="3793090"/>
          </a:xfrm>
          <a:prstGeom prst="rect">
            <a:avLst/>
          </a:prstGeom>
        </p:spPr>
        <p:txBody>
          <a:bodyPr wrap="square">
            <a:spAutoFit/>
          </a:bodyPr>
          <a:lstStyle/>
          <a:p>
            <a:pPr marL="342900" lvl="0" indent="-342900">
              <a:lnSpc>
                <a:spcPct val="106000"/>
              </a:lnSpc>
              <a:spcAft>
                <a:spcPts val="800"/>
              </a:spcAft>
              <a:buFont typeface="Symbol" pitchFamily="2" charset="2"/>
              <a:buChar char=""/>
            </a:pPr>
            <a:r>
              <a:rPr lang="en-US" sz="1400" dirty="0">
                <a:solidFill>
                  <a:srgbClr val="FFFF00"/>
                </a:solidFill>
                <a:latin typeface="Calibri Light" panose="020F0302020204030204" pitchFamily="34" charset="0"/>
                <a:ea typeface="Calibri" panose="020F0502020204030204" pitchFamily="34" charset="0"/>
                <a:cs typeface="Times New Roman" panose="02020603050405020304" pitchFamily="18" charset="0"/>
              </a:rPr>
              <a:t>Using config maps and volumes : </a:t>
            </a:r>
            <a:r>
              <a:rPr lang="en-US" sz="1400" dirty="0">
                <a:solidFill>
                  <a:schemeClr val="bg2"/>
                </a:solidFill>
                <a:latin typeface="Calibri Light" panose="020F0302020204030204" pitchFamily="34" charset="0"/>
                <a:ea typeface="Calibri" panose="020F0502020204030204" pitchFamily="34" charset="0"/>
                <a:cs typeface="Times New Roman" panose="02020603050405020304" pitchFamily="18" charset="0"/>
              </a:rPr>
              <a:t>There will be 3 main config maps</a:t>
            </a:r>
          </a:p>
          <a:p>
            <a:pPr marL="685800" lvl="1" indent="-342900">
              <a:lnSpc>
                <a:spcPct val="106000"/>
              </a:lnSpc>
              <a:spcAft>
                <a:spcPts val="800"/>
              </a:spcAft>
              <a:buFont typeface="Symbol" pitchFamily="2" charset="2"/>
              <a:buChar char=""/>
            </a:pPr>
            <a:r>
              <a:rPr lang="en-US" sz="1400" dirty="0">
                <a:solidFill>
                  <a:schemeClr val="bg2"/>
                </a:solidFill>
                <a:latin typeface="Calibri Light" panose="020F0302020204030204" pitchFamily="34" charset="0"/>
                <a:ea typeface="Calibri" panose="020F0502020204030204" pitchFamily="34" charset="0"/>
                <a:cs typeface="Times New Roman" panose="02020603050405020304" pitchFamily="18" charset="0"/>
              </a:rPr>
              <a:t>Config  : holds the services and domain configuration</a:t>
            </a:r>
          </a:p>
          <a:p>
            <a:pPr marL="685800" lvl="1" indent="-342900">
              <a:lnSpc>
                <a:spcPct val="106000"/>
              </a:lnSpc>
              <a:spcAft>
                <a:spcPts val="800"/>
              </a:spcAft>
              <a:buFont typeface="Symbol" pitchFamily="2" charset="2"/>
              <a:buChar char=""/>
            </a:pPr>
            <a:r>
              <a:rPr lang="en-US" sz="1400" dirty="0">
                <a:solidFill>
                  <a:schemeClr val="bg2"/>
                </a:solidFill>
                <a:latin typeface="Calibri Light" panose="020F0302020204030204" pitchFamily="34" charset="0"/>
                <a:ea typeface="Calibri" panose="020F0502020204030204" pitchFamily="34" charset="0"/>
                <a:cs typeface="Times New Roman" panose="02020603050405020304" pitchFamily="18" charset="0"/>
              </a:rPr>
              <a:t>Local : holds the local file system under datapower file management</a:t>
            </a:r>
          </a:p>
          <a:p>
            <a:pPr marL="685800" lvl="1" indent="-342900">
              <a:lnSpc>
                <a:spcPct val="106000"/>
              </a:lnSpc>
              <a:spcAft>
                <a:spcPts val="800"/>
              </a:spcAft>
              <a:buFont typeface="Symbol" pitchFamily="2" charset="2"/>
              <a:buChar char=""/>
            </a:pPr>
            <a:r>
              <a:rPr lang="en-US" sz="1400" dirty="0">
                <a:solidFill>
                  <a:schemeClr val="bg2"/>
                </a:solidFill>
                <a:latin typeface="Calibri Light" panose="020F0302020204030204" pitchFamily="34" charset="0"/>
                <a:ea typeface="Calibri" panose="020F0502020204030204" pitchFamily="34" charset="0"/>
                <a:cs typeface="Times New Roman" panose="02020603050405020304" pitchFamily="18" charset="0"/>
              </a:rPr>
              <a:t>Certs  : for the certs and key that are used in services.</a:t>
            </a:r>
            <a:endParaRPr lang="en-AE" sz="1400" dirty="0">
              <a:solidFill>
                <a:schemeClr val="bg2"/>
              </a:solidFill>
              <a:latin typeface="Tahoma" panose="020B0604030504040204" pitchFamily="34" charset="0"/>
              <a:ea typeface="Calibri" panose="020F0502020204030204" pitchFamily="34" charset="0"/>
              <a:cs typeface="Times New Roman" panose="02020603050405020304" pitchFamily="18" charset="0"/>
            </a:endParaRPr>
          </a:p>
          <a:p>
            <a:pPr lvl="0">
              <a:lnSpc>
                <a:spcPct val="106000"/>
              </a:lnSpc>
            </a:pPr>
            <a:endParaRPr lang="en-US" sz="1400" dirty="0">
              <a:solidFill>
                <a:schemeClr val="bg2"/>
              </a:solidFill>
              <a:latin typeface="Calibri Light" panose="020F03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Symbol" pitchFamily="2" charset="2"/>
              <a:buChar char=""/>
            </a:pPr>
            <a:r>
              <a:rPr lang="en-US" sz="1400" dirty="0">
                <a:solidFill>
                  <a:srgbClr val="FFFF00"/>
                </a:solidFill>
                <a:latin typeface="Calibri Light" panose="020F0302020204030204" pitchFamily="34" charset="0"/>
                <a:ea typeface="Calibri" panose="020F0502020204030204" pitchFamily="34" charset="0"/>
                <a:cs typeface="Times New Roman" panose="02020603050405020304" pitchFamily="18" charset="0"/>
              </a:rPr>
              <a:t>Using immutable object: </a:t>
            </a:r>
            <a:r>
              <a:rPr lang="en-US" sz="1400" dirty="0">
                <a:solidFill>
                  <a:schemeClr val="bg2"/>
                </a:solidFill>
                <a:latin typeface="Calibri Light" panose="020F0302020204030204" pitchFamily="34" charset="0"/>
                <a:ea typeface="Calibri" panose="020F0502020204030204" pitchFamily="34" charset="0"/>
                <a:cs typeface="Times New Roman" panose="02020603050405020304" pitchFamily="18" charset="0"/>
              </a:rPr>
              <a:t>If using immutable object, all the config , file system (local) and certs are pre-configured can be pulled from source control. Changes need to be done, local changes will first take place. A new docker image is built as an immutable copy. This can be then deployed as a new image and tested, and then can be used to change the image config of the existing deployment.  The benefit of this approach is easier roll back as the change of the image version will revert to the changes.</a:t>
            </a:r>
          </a:p>
          <a:p>
            <a:pPr lvl="1">
              <a:lnSpc>
                <a:spcPct val="106000"/>
              </a:lnSpc>
              <a:spcAft>
                <a:spcPts val="800"/>
              </a:spcAft>
            </a:pPr>
            <a:endParaRPr lang="en-AE" sz="1400" dirty="0">
              <a:solidFill>
                <a:schemeClr val="bg2"/>
              </a:solidFill>
              <a:effectLst/>
              <a:latin typeface="Tahoma" panose="020B0604030504040204" pitchFamily="34" charset="0"/>
              <a:ea typeface="Calibri" panose="020F0502020204030204" pitchFamily="34" charset="0"/>
              <a:cs typeface="Times New Roman" panose="02020603050405020304" pitchFamily="18" charset="0"/>
            </a:endParaRPr>
          </a:p>
          <a:p>
            <a:pPr marL="342900" indent="-342900">
              <a:lnSpc>
                <a:spcPct val="106000"/>
              </a:lnSpc>
              <a:spcAft>
                <a:spcPts val="800"/>
              </a:spcAft>
              <a:buFont typeface="Symbol" pitchFamily="2" charset="2"/>
              <a:buChar char=""/>
            </a:pPr>
            <a:r>
              <a:rPr lang="en-US" sz="1400" dirty="0">
                <a:solidFill>
                  <a:srgbClr val="FFFF00"/>
                </a:solidFill>
                <a:effectLst/>
                <a:latin typeface="Calibri Light" panose="020F0302020204030204" pitchFamily="34" charset="0"/>
                <a:ea typeface="Calibri" panose="020F0502020204030204" pitchFamily="34" charset="0"/>
                <a:cs typeface="Times New Roman" panose="02020603050405020304" pitchFamily="18" charset="0"/>
              </a:rPr>
              <a:t>Using persisten</a:t>
            </a:r>
            <a:r>
              <a:rPr lang="en-US" sz="1400" dirty="0">
                <a:solidFill>
                  <a:srgbClr val="FFFF00"/>
                </a:solidFill>
                <a:latin typeface="Calibri Light" panose="020F0302020204030204" pitchFamily="34" charset="0"/>
                <a:ea typeface="Calibri" panose="020F0502020204030204" pitchFamily="34" charset="0"/>
                <a:cs typeface="Times New Roman" panose="02020603050405020304" pitchFamily="18" charset="0"/>
              </a:rPr>
              <a:t>t volumes : </a:t>
            </a:r>
            <a:r>
              <a:rPr lang="en-US" sz="1400" dirty="0">
                <a:solidFill>
                  <a:schemeClr val="bg2"/>
                </a:solidFill>
                <a:latin typeface="Calibri Light" panose="020F0302020204030204" pitchFamily="34" charset="0"/>
                <a:ea typeface="Calibri" panose="020F0502020204030204" pitchFamily="34" charset="0"/>
                <a:cs typeface="Times New Roman" panose="02020603050405020304" pitchFamily="18" charset="0"/>
              </a:rPr>
              <a:t>Any changes done on a single datapower instance will be local and persisted. </a:t>
            </a:r>
            <a:endParaRPr lang="en-US" sz="1400" dirty="0">
              <a:solidFill>
                <a:schemeClr val="bg2"/>
              </a:solidFill>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D68E44F7-4D60-F843-8DD7-2A508594FB1F}"/>
              </a:ext>
            </a:extLst>
          </p:cNvPr>
          <p:cNvSpPr txBox="1">
            <a:spLocks/>
          </p:cNvSpPr>
          <p:nvPr/>
        </p:nvSpPr>
        <p:spPr>
          <a:xfrm>
            <a:off x="520301" y="212676"/>
            <a:ext cx="6054213" cy="467426"/>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dirty="0"/>
              <a:t>Datapower : Deployment Methods</a:t>
            </a:r>
          </a:p>
        </p:txBody>
      </p:sp>
    </p:spTree>
    <p:extLst>
      <p:ext uri="{BB962C8B-B14F-4D97-AF65-F5344CB8AC3E}">
        <p14:creationId xmlns:p14="http://schemas.microsoft.com/office/powerpoint/2010/main" val="1998592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1F32-FDCB-DA40-880B-41D99418F855}"/>
              </a:ext>
            </a:extLst>
          </p:cNvPr>
          <p:cNvSpPr>
            <a:spLocks noGrp="1"/>
          </p:cNvSpPr>
          <p:nvPr>
            <p:ph type="title"/>
          </p:nvPr>
        </p:nvSpPr>
        <p:spPr/>
        <p:txBody>
          <a:bodyPr/>
          <a:lstStyle/>
          <a:p>
            <a:r>
              <a:rPr lang="en-AE" dirty="0"/>
              <a:t>Datapower : Add On Features</a:t>
            </a:r>
          </a:p>
        </p:txBody>
      </p:sp>
      <p:sp>
        <p:nvSpPr>
          <p:cNvPr id="3" name="Slide Number Placeholder 2">
            <a:extLst>
              <a:ext uri="{FF2B5EF4-FFF2-40B4-BE49-F238E27FC236}">
                <a16:creationId xmlns:a16="http://schemas.microsoft.com/office/drawing/2014/main" id="{D34DE38C-CA2A-0A44-9CD4-8E10486E5084}"/>
              </a:ext>
            </a:extLst>
          </p:cNvPr>
          <p:cNvSpPr>
            <a:spLocks noGrp="1"/>
          </p:cNvSpPr>
          <p:nvPr>
            <p:ph type="sldNum" sz="quarter" idx="10"/>
          </p:nvPr>
        </p:nvSpPr>
        <p:spPr/>
        <p:txBody>
          <a:bodyPr/>
          <a:lstStyle/>
          <a:p>
            <a:fld id="{3FD999D4-B456-9943-89B7-30D56181CE18}" type="slidenum">
              <a:rPr lang="en-US" smtClean="0"/>
              <a:t>12</a:t>
            </a:fld>
            <a:endParaRPr lang="en-US"/>
          </a:p>
        </p:txBody>
      </p:sp>
      <p:sp>
        <p:nvSpPr>
          <p:cNvPr id="6" name="Rectangle 5">
            <a:extLst>
              <a:ext uri="{FF2B5EF4-FFF2-40B4-BE49-F238E27FC236}">
                <a16:creationId xmlns:a16="http://schemas.microsoft.com/office/drawing/2014/main" id="{2167BA7B-612B-6D4C-B6C7-609C9CF26B30}"/>
              </a:ext>
            </a:extLst>
          </p:cNvPr>
          <p:cNvSpPr/>
          <p:nvPr/>
        </p:nvSpPr>
        <p:spPr>
          <a:xfrm>
            <a:off x="552861" y="796110"/>
            <a:ext cx="4846198" cy="300082"/>
          </a:xfrm>
          <a:prstGeom prst="rect">
            <a:avLst/>
          </a:prstGeom>
        </p:spPr>
        <p:txBody>
          <a:bodyPr wrap="none">
            <a:spAutoFit/>
          </a:bodyPr>
          <a:lstStyle/>
          <a:p>
            <a:pPr marL="285750" indent="-285750">
              <a:buFont typeface="Arial" panose="020B0604020202020204" pitchFamily="34" charset="0"/>
              <a:buChar char="•"/>
            </a:pPr>
            <a:r>
              <a:rPr lang="en-US" dirty="0">
                <a:solidFill>
                  <a:schemeClr val="bg2"/>
                </a:solidFill>
                <a:latin typeface="IBM Plex Sans" panose="020B0503050203000203" pitchFamily="34" charset="0"/>
              </a:rPr>
              <a:t>You can activate modules in only the production edition. </a:t>
            </a:r>
            <a:endParaRPr lang="en-AE" dirty="0">
              <a:solidFill>
                <a:schemeClr val="bg2"/>
              </a:solidFill>
            </a:endParaRPr>
          </a:p>
        </p:txBody>
      </p:sp>
      <p:sp>
        <p:nvSpPr>
          <p:cNvPr id="7" name="Rectangle 6">
            <a:extLst>
              <a:ext uri="{FF2B5EF4-FFF2-40B4-BE49-F238E27FC236}">
                <a16:creationId xmlns:a16="http://schemas.microsoft.com/office/drawing/2014/main" id="{27C53E61-0CE7-0042-815F-CE67949C57E7}"/>
              </a:ext>
            </a:extLst>
          </p:cNvPr>
          <p:cNvSpPr/>
          <p:nvPr/>
        </p:nvSpPr>
        <p:spPr>
          <a:xfrm>
            <a:off x="954878" y="1096192"/>
            <a:ext cx="4572000" cy="1754326"/>
          </a:xfrm>
          <a:prstGeom prst="rect">
            <a:avLst/>
          </a:prstGeom>
          <a:ln>
            <a:solidFill>
              <a:schemeClr val="bg2"/>
            </a:solidFill>
          </a:ln>
        </p:spPr>
        <p:txBody>
          <a:bodyPr>
            <a:spAutoFit/>
          </a:bodyPr>
          <a:lstStyle/>
          <a:p>
            <a:r>
              <a:rPr lang="en-US" dirty="0">
                <a:solidFill>
                  <a:srgbClr val="FFFF00"/>
                </a:solidFill>
              </a:rPr>
              <a:t>Snippet for </a:t>
            </a:r>
            <a:r>
              <a:rPr lang="en-US" dirty="0" err="1">
                <a:solidFill>
                  <a:srgbClr val="FFFF00"/>
                </a:solidFill>
              </a:rPr>
              <a:t>Dockerfile</a:t>
            </a:r>
            <a:r>
              <a:rPr lang="en-US" dirty="0">
                <a:solidFill>
                  <a:srgbClr val="FFFF00"/>
                </a:solidFill>
              </a:rPr>
              <a:t> </a:t>
            </a:r>
          </a:p>
          <a:p>
            <a:endParaRPr lang="en-US" dirty="0">
              <a:solidFill>
                <a:schemeClr val="bg2"/>
              </a:solidFill>
            </a:endParaRPr>
          </a:p>
          <a:p>
            <a:r>
              <a:rPr lang="en-US" dirty="0">
                <a:solidFill>
                  <a:schemeClr val="bg2"/>
                </a:solidFill>
              </a:rPr>
              <a:t>USER root </a:t>
            </a:r>
          </a:p>
          <a:p>
            <a:r>
              <a:rPr lang="en-US" dirty="0">
                <a:solidFill>
                  <a:schemeClr val="bg2"/>
                </a:solidFill>
              </a:rPr>
              <a:t>... </a:t>
            </a:r>
          </a:p>
          <a:p>
            <a:r>
              <a:rPr lang="en-US" dirty="0">
                <a:solidFill>
                  <a:schemeClr val="bg2"/>
                </a:solidFill>
              </a:rPr>
              <a:t>ADD </a:t>
            </a:r>
            <a:r>
              <a:rPr lang="en-US" dirty="0" err="1">
                <a:solidFill>
                  <a:schemeClr val="bg2"/>
                </a:solidFill>
              </a:rPr>
              <a:t>idg_dk</a:t>
            </a:r>
            <a:r>
              <a:rPr lang="en-US" dirty="0">
                <a:solidFill>
                  <a:schemeClr val="bg2"/>
                </a:solidFill>
              </a:rPr>
              <a:t>-activate-IM-</a:t>
            </a:r>
            <a:r>
              <a:rPr lang="en-US" i="1" dirty="0" err="1">
                <a:solidFill>
                  <a:schemeClr val="bg2"/>
                </a:solidFill>
                <a:latin typeface="inherit"/>
              </a:rPr>
              <a:t>date</a:t>
            </a:r>
            <a:r>
              <a:rPr lang="en-US" dirty="0" err="1">
                <a:solidFill>
                  <a:schemeClr val="bg2"/>
                </a:solidFill>
              </a:rPr>
              <a:t>.tar.gz</a:t>
            </a:r>
            <a:r>
              <a:rPr lang="en-US" dirty="0">
                <a:solidFill>
                  <a:schemeClr val="bg2"/>
                </a:solidFill>
              </a:rPr>
              <a:t> /opt/</a:t>
            </a:r>
            <a:r>
              <a:rPr lang="en-US" dirty="0" err="1">
                <a:solidFill>
                  <a:schemeClr val="bg2"/>
                </a:solidFill>
              </a:rPr>
              <a:t>ibm</a:t>
            </a:r>
            <a:r>
              <a:rPr lang="en-US" dirty="0">
                <a:solidFill>
                  <a:schemeClr val="bg2"/>
                </a:solidFill>
              </a:rPr>
              <a:t>/datapower ... </a:t>
            </a:r>
          </a:p>
          <a:p>
            <a:r>
              <a:rPr lang="en-US" dirty="0">
                <a:solidFill>
                  <a:schemeClr val="bg2"/>
                </a:solidFill>
              </a:rPr>
              <a:t>RUN set-user </a:t>
            </a:r>
            <a:r>
              <a:rPr lang="en-US" dirty="0" err="1">
                <a:solidFill>
                  <a:schemeClr val="bg2"/>
                </a:solidFill>
              </a:rPr>
              <a:t>drouter</a:t>
            </a:r>
            <a:endParaRPr lang="en-US" dirty="0">
              <a:solidFill>
                <a:schemeClr val="bg2"/>
              </a:solidFill>
            </a:endParaRPr>
          </a:p>
          <a:p>
            <a:r>
              <a:rPr lang="en-US" dirty="0">
                <a:solidFill>
                  <a:schemeClr val="bg2"/>
                </a:solidFill>
              </a:rPr>
              <a:t> USER </a:t>
            </a:r>
            <a:r>
              <a:rPr lang="en-US" dirty="0" err="1">
                <a:solidFill>
                  <a:schemeClr val="bg2"/>
                </a:solidFill>
              </a:rPr>
              <a:t>drouter</a:t>
            </a:r>
            <a:endParaRPr lang="en-AE" dirty="0">
              <a:solidFill>
                <a:schemeClr val="bg2"/>
              </a:solidFill>
            </a:endParaRPr>
          </a:p>
        </p:txBody>
      </p:sp>
      <p:sp>
        <p:nvSpPr>
          <p:cNvPr id="8" name="Rectangle 7">
            <a:extLst>
              <a:ext uri="{FF2B5EF4-FFF2-40B4-BE49-F238E27FC236}">
                <a16:creationId xmlns:a16="http://schemas.microsoft.com/office/drawing/2014/main" id="{506730C7-E6A1-B548-A6E2-094EFB2D6308}"/>
              </a:ext>
            </a:extLst>
          </p:cNvPr>
          <p:cNvSpPr/>
          <p:nvPr/>
        </p:nvSpPr>
        <p:spPr>
          <a:xfrm>
            <a:off x="954878" y="3209314"/>
            <a:ext cx="4572000" cy="1754326"/>
          </a:xfrm>
          <a:prstGeom prst="rect">
            <a:avLst/>
          </a:prstGeom>
          <a:ln>
            <a:solidFill>
              <a:schemeClr val="bg2"/>
            </a:solidFill>
          </a:ln>
        </p:spPr>
        <p:txBody>
          <a:bodyPr>
            <a:spAutoFit/>
          </a:bodyPr>
          <a:lstStyle/>
          <a:p>
            <a:r>
              <a:rPr lang="en-US" dirty="0">
                <a:solidFill>
                  <a:srgbClr val="FFFF00"/>
                </a:solidFill>
              </a:rPr>
              <a:t>Snippet for </a:t>
            </a:r>
            <a:r>
              <a:rPr lang="en-US" dirty="0" err="1">
                <a:solidFill>
                  <a:srgbClr val="FFFF00"/>
                </a:solidFill>
              </a:rPr>
              <a:t>Dockerfile</a:t>
            </a:r>
            <a:r>
              <a:rPr lang="en-US" dirty="0">
                <a:solidFill>
                  <a:srgbClr val="FFFF00"/>
                </a:solidFill>
              </a:rPr>
              <a:t> </a:t>
            </a:r>
          </a:p>
          <a:p>
            <a:endParaRPr lang="en-US" dirty="0">
              <a:solidFill>
                <a:schemeClr val="bg2"/>
              </a:solidFill>
            </a:endParaRPr>
          </a:p>
          <a:p>
            <a:r>
              <a:rPr lang="en-US" dirty="0">
                <a:solidFill>
                  <a:schemeClr val="bg2"/>
                </a:solidFill>
              </a:rPr>
              <a:t>USER root </a:t>
            </a:r>
          </a:p>
          <a:p>
            <a:r>
              <a:rPr lang="en-US" dirty="0">
                <a:solidFill>
                  <a:schemeClr val="bg2"/>
                </a:solidFill>
              </a:rPr>
              <a:t>... </a:t>
            </a:r>
          </a:p>
          <a:p>
            <a:r>
              <a:rPr lang="en-US" dirty="0">
                <a:solidFill>
                  <a:schemeClr val="bg2"/>
                </a:solidFill>
              </a:rPr>
              <a:t>RUN disable-feature </a:t>
            </a:r>
            <a:r>
              <a:rPr lang="en-US" dirty="0" err="1">
                <a:solidFill>
                  <a:schemeClr val="bg2"/>
                </a:solidFill>
              </a:rPr>
              <a:t>appopt</a:t>
            </a:r>
            <a:r>
              <a:rPr lang="en-US" dirty="0">
                <a:solidFill>
                  <a:schemeClr val="bg2"/>
                </a:solidFill>
              </a:rPr>
              <a:t> b2b </a:t>
            </a:r>
          </a:p>
          <a:p>
            <a:r>
              <a:rPr lang="en-US" dirty="0">
                <a:solidFill>
                  <a:schemeClr val="bg2"/>
                </a:solidFill>
              </a:rPr>
              <a:t>... </a:t>
            </a:r>
          </a:p>
          <a:p>
            <a:r>
              <a:rPr lang="en-US" dirty="0">
                <a:solidFill>
                  <a:schemeClr val="bg2"/>
                </a:solidFill>
              </a:rPr>
              <a:t>RUN set-user </a:t>
            </a:r>
            <a:r>
              <a:rPr lang="en-US" dirty="0" err="1">
                <a:solidFill>
                  <a:schemeClr val="bg2"/>
                </a:solidFill>
              </a:rPr>
              <a:t>drouter</a:t>
            </a:r>
            <a:r>
              <a:rPr lang="en-US" dirty="0">
                <a:solidFill>
                  <a:schemeClr val="bg2"/>
                </a:solidFill>
              </a:rPr>
              <a:t> </a:t>
            </a:r>
          </a:p>
          <a:p>
            <a:r>
              <a:rPr lang="en-US" dirty="0">
                <a:solidFill>
                  <a:schemeClr val="bg2"/>
                </a:solidFill>
              </a:rPr>
              <a:t>USER </a:t>
            </a:r>
            <a:r>
              <a:rPr lang="en-US" dirty="0" err="1">
                <a:solidFill>
                  <a:schemeClr val="bg2"/>
                </a:solidFill>
              </a:rPr>
              <a:t>drouter</a:t>
            </a:r>
            <a:endParaRPr lang="en-AE" dirty="0">
              <a:solidFill>
                <a:schemeClr val="bg2"/>
              </a:solidFill>
            </a:endParaRPr>
          </a:p>
        </p:txBody>
      </p:sp>
      <p:sp>
        <p:nvSpPr>
          <p:cNvPr id="9" name="Rectangle 8">
            <a:extLst>
              <a:ext uri="{FF2B5EF4-FFF2-40B4-BE49-F238E27FC236}">
                <a16:creationId xmlns:a16="http://schemas.microsoft.com/office/drawing/2014/main" id="{EA26DC7E-587D-894C-8EBF-A9717237964E}"/>
              </a:ext>
            </a:extLst>
          </p:cNvPr>
          <p:cNvSpPr/>
          <p:nvPr/>
        </p:nvSpPr>
        <p:spPr>
          <a:xfrm>
            <a:off x="552861" y="2879875"/>
            <a:ext cx="5471370" cy="300082"/>
          </a:xfrm>
          <a:prstGeom prst="rect">
            <a:avLst/>
          </a:prstGeom>
        </p:spPr>
        <p:txBody>
          <a:bodyPr wrap="none">
            <a:spAutoFit/>
          </a:bodyPr>
          <a:lstStyle/>
          <a:p>
            <a:pPr marL="285750" indent="-285750">
              <a:buFont typeface="Arial" panose="020B0604020202020204" pitchFamily="34" charset="0"/>
              <a:buChar char="•"/>
            </a:pPr>
            <a:r>
              <a:rPr lang="en-US" dirty="0">
                <a:solidFill>
                  <a:schemeClr val="bg2"/>
                </a:solidFill>
                <a:latin typeface="IBM Plex Sans" panose="020B0503050203000203" pitchFamily="34" charset="0"/>
              </a:rPr>
              <a:t>You can de-activate modules in only the non-production edition. </a:t>
            </a:r>
            <a:endParaRPr lang="en-AE" dirty="0">
              <a:solidFill>
                <a:schemeClr val="bg2"/>
              </a:solidFill>
            </a:endParaRPr>
          </a:p>
        </p:txBody>
      </p:sp>
    </p:spTree>
    <p:extLst>
      <p:ext uri="{BB962C8B-B14F-4D97-AF65-F5344CB8AC3E}">
        <p14:creationId xmlns:p14="http://schemas.microsoft.com/office/powerpoint/2010/main" val="126721538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9A9F-D007-8B46-8540-6006DE3B48E5}"/>
              </a:ext>
            </a:extLst>
          </p:cNvPr>
          <p:cNvSpPr>
            <a:spLocks noGrp="1"/>
          </p:cNvSpPr>
          <p:nvPr>
            <p:ph type="title"/>
          </p:nvPr>
        </p:nvSpPr>
        <p:spPr>
          <a:xfrm>
            <a:off x="210312" y="201168"/>
            <a:ext cx="6495288" cy="804672"/>
          </a:xfrm>
        </p:spPr>
        <p:txBody>
          <a:bodyPr/>
          <a:lstStyle/>
          <a:p>
            <a:r>
              <a:rPr lang="en-US" dirty="0"/>
              <a:t>Demo, getting started</a:t>
            </a:r>
          </a:p>
        </p:txBody>
      </p:sp>
      <p:sp>
        <p:nvSpPr>
          <p:cNvPr id="5" name="Slide Number Placeholder 4">
            <a:extLst>
              <a:ext uri="{FF2B5EF4-FFF2-40B4-BE49-F238E27FC236}">
                <a16:creationId xmlns:a16="http://schemas.microsoft.com/office/drawing/2014/main" id="{976CC9F0-2F2D-7E4B-B959-2B046F259F86}"/>
              </a:ext>
            </a:extLst>
          </p:cNvPr>
          <p:cNvSpPr>
            <a:spLocks noGrp="1"/>
          </p:cNvSpPr>
          <p:nvPr>
            <p:ph type="sldNum" sz="quarter" idx="10"/>
          </p:nvPr>
        </p:nvSpPr>
        <p:spPr/>
        <p:txBody>
          <a:bodyPr/>
          <a:lstStyle/>
          <a:p>
            <a:fld id="{59395FB3-9C97-154F-86B2-7E381B951268}" type="slidenum">
              <a:rPr lang="en-US" smtClean="0"/>
              <a:pPr/>
              <a:t>13</a:t>
            </a:fld>
            <a:endParaRPr lang="en-US" dirty="0"/>
          </a:p>
        </p:txBody>
      </p:sp>
      <p:sp>
        <p:nvSpPr>
          <p:cNvPr id="3" name="Text Placeholder 2">
            <a:extLst>
              <a:ext uri="{FF2B5EF4-FFF2-40B4-BE49-F238E27FC236}">
                <a16:creationId xmlns:a16="http://schemas.microsoft.com/office/drawing/2014/main" id="{08D01C26-811B-EA42-9095-037C76BA9A9C}"/>
              </a:ext>
            </a:extLst>
          </p:cNvPr>
          <p:cNvSpPr>
            <a:spLocks noGrp="1"/>
          </p:cNvSpPr>
          <p:nvPr>
            <p:ph type="body" sz="quarter" idx="12"/>
          </p:nvPr>
        </p:nvSpPr>
        <p:spPr>
          <a:xfrm>
            <a:off x="642244" y="1233752"/>
            <a:ext cx="7656182" cy="1833913"/>
          </a:xfrm>
        </p:spPr>
        <p:txBody>
          <a:bodyPr/>
          <a:lstStyle/>
          <a:p>
            <a:r>
              <a:rPr lang="en-US" sz="1800" dirty="0"/>
              <a:t>Summary:</a:t>
            </a:r>
          </a:p>
          <a:p>
            <a:r>
              <a:rPr lang="en-US" sz="1800" dirty="0"/>
              <a:t>1. Using on Docker  playground labs</a:t>
            </a:r>
          </a:p>
          <a:p>
            <a:r>
              <a:rPr lang="en-US" sz="1800" dirty="0"/>
              <a:t>2. Accessing an endpoint on docker playground.</a:t>
            </a:r>
          </a:p>
          <a:p>
            <a:r>
              <a:rPr lang="en-US" sz="1800" dirty="0"/>
              <a:t>3. Running a datapower image.</a:t>
            </a:r>
          </a:p>
          <a:p>
            <a:endParaRPr lang="en-US" sz="1800" dirty="0"/>
          </a:p>
        </p:txBody>
      </p:sp>
    </p:spTree>
    <p:extLst>
      <p:ext uri="{BB962C8B-B14F-4D97-AF65-F5344CB8AC3E}">
        <p14:creationId xmlns:p14="http://schemas.microsoft.com/office/powerpoint/2010/main" val="12711457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4A2663-AF81-1340-83E2-9EE5DD3A6AA9}"/>
              </a:ext>
            </a:extLst>
          </p:cNvPr>
          <p:cNvSpPr>
            <a:spLocks noGrp="1"/>
          </p:cNvSpPr>
          <p:nvPr>
            <p:ph type="title"/>
          </p:nvPr>
        </p:nvSpPr>
        <p:spPr/>
        <p:txBody>
          <a:bodyPr/>
          <a:lstStyle/>
          <a:p>
            <a:r>
              <a:rPr lang="en-US" sz="2700" dirty="0"/>
              <a:t>Resources to get started with DataPower on Containers</a:t>
            </a:r>
          </a:p>
        </p:txBody>
      </p:sp>
      <p:sp>
        <p:nvSpPr>
          <p:cNvPr id="9" name="TextBox 8">
            <a:extLst>
              <a:ext uri="{FF2B5EF4-FFF2-40B4-BE49-F238E27FC236}">
                <a16:creationId xmlns:a16="http://schemas.microsoft.com/office/drawing/2014/main" id="{FE55F535-D36B-6642-95A4-FA68F140421E}"/>
              </a:ext>
            </a:extLst>
          </p:cNvPr>
          <p:cNvSpPr txBox="1"/>
          <p:nvPr/>
        </p:nvSpPr>
        <p:spPr>
          <a:xfrm>
            <a:off x="646411" y="1598297"/>
            <a:ext cx="2343911" cy="323165"/>
          </a:xfrm>
          <a:prstGeom prst="rect">
            <a:avLst/>
          </a:prstGeom>
          <a:noFill/>
        </p:spPr>
        <p:txBody>
          <a:bodyPr wrap="none" rtlCol="0">
            <a:spAutoFit/>
          </a:bodyPr>
          <a:lstStyle/>
          <a:p>
            <a:r>
              <a:rPr lang="en-US" sz="1500" dirty="0">
                <a:solidFill>
                  <a:schemeClr val="bg2"/>
                </a:solidFill>
              </a:rPr>
              <a:t>Container </a:t>
            </a:r>
            <a:r>
              <a:rPr lang="en-US" sz="1500" dirty="0">
                <a:solidFill>
                  <a:schemeClr val="bg2"/>
                </a:solidFill>
                <a:hlinkClick r:id="rId4">
                  <a:extLst>
                    <a:ext uri="{A12FA001-AC4F-418D-AE19-62706E023703}">
                      <ahyp:hlinkClr xmlns:ahyp="http://schemas.microsoft.com/office/drawing/2018/hyperlinkcolor" val="tx"/>
                    </a:ext>
                  </a:extLst>
                </a:hlinkClick>
              </a:rPr>
              <a:t>on Docker Hub</a:t>
            </a:r>
            <a:endParaRPr lang="en-US" sz="1500" dirty="0">
              <a:solidFill>
                <a:schemeClr val="bg2"/>
              </a:solidFill>
            </a:endParaRPr>
          </a:p>
        </p:txBody>
      </p:sp>
      <p:sp>
        <p:nvSpPr>
          <p:cNvPr id="10" name="TextBox 9">
            <a:extLst>
              <a:ext uri="{FF2B5EF4-FFF2-40B4-BE49-F238E27FC236}">
                <a16:creationId xmlns:a16="http://schemas.microsoft.com/office/drawing/2014/main" id="{367D5A06-7EBD-7F4D-BC59-114709A4A14F}"/>
              </a:ext>
            </a:extLst>
          </p:cNvPr>
          <p:cNvSpPr txBox="1"/>
          <p:nvPr/>
        </p:nvSpPr>
        <p:spPr>
          <a:xfrm>
            <a:off x="646411" y="2902322"/>
            <a:ext cx="4807726" cy="323165"/>
          </a:xfrm>
          <a:prstGeom prst="rect">
            <a:avLst/>
          </a:prstGeom>
          <a:noFill/>
        </p:spPr>
        <p:txBody>
          <a:bodyPr wrap="none" rtlCol="0">
            <a:spAutoFit/>
          </a:bodyPr>
          <a:lstStyle/>
          <a:p>
            <a:r>
              <a:rPr lang="en-US" sz="1500" dirty="0">
                <a:solidFill>
                  <a:schemeClr val="bg2"/>
                </a:solidFill>
              </a:rPr>
              <a:t>Technotes, recommended way of </a:t>
            </a:r>
            <a:r>
              <a:rPr lang="en-US" sz="1500" dirty="0">
                <a:solidFill>
                  <a:srgbClr val="0064FF"/>
                </a:solidFill>
                <a:hlinkClick r:id="rId5">
                  <a:extLst>
                    <a:ext uri="{A12FA001-AC4F-418D-AE19-62706E023703}">
                      <ahyp:hlinkClr xmlns:ahyp="http://schemas.microsoft.com/office/drawing/2018/hyperlinkcolor" val="tx"/>
                    </a:ext>
                  </a:extLst>
                </a:hlinkClick>
              </a:rPr>
              <a:t>config </a:t>
            </a:r>
            <a:r>
              <a:rPr lang="en-US" sz="1500" dirty="0">
                <a:solidFill>
                  <a:schemeClr val="bg1">
                    <a:lumMod val="50000"/>
                    <a:lumOff val="50000"/>
                  </a:schemeClr>
                </a:solidFill>
                <a:hlinkClick r:id="rId5">
                  <a:extLst>
                    <a:ext uri="{A12FA001-AC4F-418D-AE19-62706E023703}">
                      <ahyp:hlinkClr xmlns:ahyp="http://schemas.microsoft.com/office/drawing/2018/hyperlinkcolor" val="tx"/>
                    </a:ext>
                  </a:extLst>
                </a:hlinkClick>
              </a:rPr>
              <a:t>management</a:t>
            </a:r>
            <a:endParaRPr lang="en-US" sz="1500" dirty="0">
              <a:solidFill>
                <a:schemeClr val="bg1">
                  <a:lumMod val="50000"/>
                  <a:lumOff val="50000"/>
                </a:schemeClr>
              </a:solidFill>
            </a:endParaRPr>
          </a:p>
        </p:txBody>
      </p:sp>
      <p:sp>
        <p:nvSpPr>
          <p:cNvPr id="12" name="TextBox 11">
            <a:extLst>
              <a:ext uri="{FF2B5EF4-FFF2-40B4-BE49-F238E27FC236}">
                <a16:creationId xmlns:a16="http://schemas.microsoft.com/office/drawing/2014/main" id="{DBAC79B5-E56D-4040-958A-9E405112CF4B}"/>
              </a:ext>
            </a:extLst>
          </p:cNvPr>
          <p:cNvSpPr txBox="1"/>
          <p:nvPr/>
        </p:nvSpPr>
        <p:spPr>
          <a:xfrm>
            <a:off x="629878" y="2393272"/>
            <a:ext cx="3764172" cy="323165"/>
          </a:xfrm>
          <a:prstGeom prst="rect">
            <a:avLst/>
          </a:prstGeom>
          <a:noFill/>
        </p:spPr>
        <p:txBody>
          <a:bodyPr wrap="none" rtlCol="0">
            <a:spAutoFit/>
          </a:bodyPr>
          <a:lstStyle/>
          <a:p>
            <a:r>
              <a:rPr lang="en-US" sz="1500" dirty="0">
                <a:solidFill>
                  <a:schemeClr val="bg2"/>
                </a:solidFill>
              </a:rPr>
              <a:t>Cloud Pak For Integration </a:t>
            </a:r>
            <a:r>
              <a:rPr lang="en-US" sz="1500" dirty="0">
                <a:solidFill>
                  <a:schemeClr val="bg2"/>
                </a:solidFill>
                <a:hlinkClick r:id="rId6"/>
              </a:rPr>
              <a:t>Documentation</a:t>
            </a:r>
            <a:endParaRPr lang="en-US" sz="1500" dirty="0">
              <a:solidFill>
                <a:schemeClr val="bg2"/>
              </a:solidFill>
            </a:endParaRPr>
          </a:p>
        </p:txBody>
      </p:sp>
      <p:sp>
        <p:nvSpPr>
          <p:cNvPr id="13" name="TextBox 12">
            <a:extLst>
              <a:ext uri="{FF2B5EF4-FFF2-40B4-BE49-F238E27FC236}">
                <a16:creationId xmlns:a16="http://schemas.microsoft.com/office/drawing/2014/main" id="{548346FB-D433-3F43-862D-F57E723A3940}"/>
              </a:ext>
            </a:extLst>
          </p:cNvPr>
          <p:cNvSpPr txBox="1"/>
          <p:nvPr/>
        </p:nvSpPr>
        <p:spPr>
          <a:xfrm>
            <a:off x="646411" y="1129055"/>
            <a:ext cx="2590774" cy="323165"/>
          </a:xfrm>
          <a:prstGeom prst="rect">
            <a:avLst/>
          </a:prstGeom>
          <a:noFill/>
        </p:spPr>
        <p:txBody>
          <a:bodyPr wrap="none" rtlCol="0">
            <a:spAutoFit/>
          </a:bodyPr>
          <a:lstStyle/>
          <a:p>
            <a:r>
              <a:rPr lang="en-US" sz="1500" dirty="0">
                <a:solidFill>
                  <a:schemeClr val="bg2"/>
                </a:solidFill>
              </a:rPr>
              <a:t>IBM </a:t>
            </a:r>
            <a:r>
              <a:rPr lang="en-US" sz="1500" dirty="0">
                <a:solidFill>
                  <a:schemeClr val="bg2"/>
                </a:solidFill>
                <a:hlinkClick r:id="rId7"/>
              </a:rPr>
              <a:t>Integration Community</a:t>
            </a:r>
            <a:endParaRPr lang="en-US" sz="1500" dirty="0">
              <a:solidFill>
                <a:schemeClr val="bg2"/>
              </a:solidFill>
            </a:endParaRPr>
          </a:p>
        </p:txBody>
      </p:sp>
      <p:sp>
        <p:nvSpPr>
          <p:cNvPr id="7" name="Rectangle 6">
            <a:extLst>
              <a:ext uri="{FF2B5EF4-FFF2-40B4-BE49-F238E27FC236}">
                <a16:creationId xmlns:a16="http://schemas.microsoft.com/office/drawing/2014/main" id="{5A946508-9C4E-BA40-8793-9D1C668BB661}"/>
              </a:ext>
            </a:extLst>
          </p:cNvPr>
          <p:cNvSpPr/>
          <p:nvPr/>
        </p:nvSpPr>
        <p:spPr>
          <a:xfrm>
            <a:off x="629878" y="3310021"/>
            <a:ext cx="6375862" cy="715581"/>
          </a:xfrm>
          <a:prstGeom prst="rect">
            <a:avLst/>
          </a:prstGeom>
        </p:spPr>
        <p:txBody>
          <a:bodyPr wrap="square">
            <a:spAutoFit/>
          </a:bodyPr>
          <a:lstStyle/>
          <a:p>
            <a:r>
              <a:rPr lang="en-US" b="1" dirty="0">
                <a:solidFill>
                  <a:schemeClr val="bg2"/>
                </a:solidFill>
                <a:latin typeface="Arial" panose="020B0604020202020204" pitchFamily="34" charset="0"/>
              </a:rPr>
              <a:t>Automate Integration:</a:t>
            </a:r>
            <a:r>
              <a:rPr lang="en-US" b="1" dirty="0">
                <a:solidFill>
                  <a:schemeClr val="bg1">
                    <a:lumMod val="50000"/>
                    <a:lumOff val="50000"/>
                  </a:schemeClr>
                </a:solidFill>
                <a:latin typeface="Arial" panose="020B0604020202020204" pitchFamily="34" charset="0"/>
              </a:rPr>
              <a:t> </a:t>
            </a:r>
            <a:r>
              <a:rPr lang="en-US" u="sng" dirty="0">
                <a:solidFill>
                  <a:schemeClr val="bg1">
                    <a:lumMod val="50000"/>
                    <a:lumOff val="50000"/>
                  </a:schemeClr>
                </a:solidFill>
                <a:latin typeface="Arial" panose="020B0604020202020204" pitchFamily="34" charset="0"/>
                <a:hlinkClick r:id="rId8">
                  <a:extLst>
                    <a:ext uri="{A12FA001-AC4F-418D-AE19-62706E023703}">
                      <ahyp:hlinkClr xmlns:ahyp="http://schemas.microsoft.com/office/drawing/2018/hyperlinkcolor" val="tx"/>
                    </a:ext>
                  </a:extLst>
                </a:hlinkClick>
              </a:rPr>
              <a:t>https://www.ibm.com/cloud/cloud-pak-for-integration</a:t>
            </a:r>
            <a:br>
              <a:rPr lang="en-US" b="1" dirty="0">
                <a:solidFill>
                  <a:schemeClr val="bg2"/>
                </a:solidFill>
                <a:latin typeface="Arial" panose="020B0604020202020204" pitchFamily="34" charset="0"/>
              </a:rPr>
            </a:br>
            <a:r>
              <a:rPr lang="en-US" b="1" dirty="0">
                <a:solidFill>
                  <a:schemeClr val="bg2"/>
                </a:solidFill>
                <a:latin typeface="Arial" panose="020B0604020202020204" pitchFamily="34" charset="0"/>
              </a:rPr>
              <a:t>Integration Community: </a:t>
            </a:r>
            <a:r>
              <a:rPr lang="en-US" u="sng" dirty="0">
                <a:solidFill>
                  <a:schemeClr val="bg1">
                    <a:lumMod val="50000"/>
                    <a:lumOff val="50000"/>
                  </a:schemeClr>
                </a:solidFill>
                <a:latin typeface="Arial" panose="020B0604020202020204" pitchFamily="34" charset="0"/>
                <a:hlinkClick r:id="rId9">
                  <a:extLst>
                    <a:ext uri="{A12FA001-AC4F-418D-AE19-62706E023703}">
                      <ahyp:hlinkClr xmlns:ahyp="http://schemas.microsoft.com/office/drawing/2018/hyperlinkcolor" val="tx"/>
                    </a:ext>
                  </a:extLst>
                </a:hlinkClick>
              </a:rPr>
              <a:t>https://ibm.biz/BdfRNK</a:t>
            </a:r>
            <a:br>
              <a:rPr lang="en-US" b="1" dirty="0">
                <a:solidFill>
                  <a:schemeClr val="bg1">
                    <a:lumMod val="50000"/>
                    <a:lumOff val="50000"/>
                  </a:schemeClr>
                </a:solidFill>
                <a:latin typeface="Arial" panose="020B0604020202020204" pitchFamily="34" charset="0"/>
              </a:rPr>
            </a:br>
            <a:r>
              <a:rPr lang="en-US" b="1" dirty="0">
                <a:solidFill>
                  <a:schemeClr val="bg2"/>
                </a:solidFill>
                <a:latin typeface="Arial" panose="020B0604020202020204" pitchFamily="34" charset="0"/>
              </a:rPr>
              <a:t>Integration Products Home: </a:t>
            </a:r>
            <a:r>
              <a:rPr lang="en-US" u="sng" dirty="0">
                <a:solidFill>
                  <a:schemeClr val="bg1">
                    <a:lumMod val="50000"/>
                    <a:lumOff val="50000"/>
                  </a:schemeClr>
                </a:solidFill>
                <a:latin typeface="Arial" panose="020B0604020202020204" pitchFamily="34" charset="0"/>
                <a:hlinkClick r:id="rId10">
                  <a:extLst>
                    <a:ext uri="{A12FA001-AC4F-418D-AE19-62706E023703}">
                      <ahyp:hlinkClr xmlns:ahyp="http://schemas.microsoft.com/office/drawing/2018/hyperlinkcolor" val="tx"/>
                    </a:ext>
                  </a:extLst>
                </a:hlinkClick>
              </a:rPr>
              <a:t>https://www.ibm.com/cloud/integration</a:t>
            </a:r>
            <a:r>
              <a:rPr lang="en-US" dirty="0">
                <a:solidFill>
                  <a:schemeClr val="bg1">
                    <a:lumMod val="50000"/>
                    <a:lumOff val="50000"/>
                  </a:schemeClr>
                </a:solidFill>
                <a:latin typeface="Arial" panose="020B0604020202020204" pitchFamily="34" charset="0"/>
              </a:rPr>
              <a:t> </a:t>
            </a:r>
            <a:endParaRPr lang="en-US" b="0" i="0" dirty="0">
              <a:solidFill>
                <a:schemeClr val="bg1">
                  <a:lumMod val="50000"/>
                  <a:lumOff val="50000"/>
                </a:schemeClr>
              </a:solidFill>
              <a:effectLst/>
              <a:latin typeface="Helvetica Neue" panose="02000503000000020004" pitchFamily="2" charset="0"/>
            </a:endParaRPr>
          </a:p>
        </p:txBody>
      </p:sp>
      <p:sp>
        <p:nvSpPr>
          <p:cNvPr id="14" name="TextBox 13">
            <a:extLst>
              <a:ext uri="{FF2B5EF4-FFF2-40B4-BE49-F238E27FC236}">
                <a16:creationId xmlns:a16="http://schemas.microsoft.com/office/drawing/2014/main" id="{ECD1FB42-12E4-0442-AD14-39CAFC323BE8}"/>
              </a:ext>
            </a:extLst>
          </p:cNvPr>
          <p:cNvSpPr txBox="1"/>
          <p:nvPr/>
        </p:nvSpPr>
        <p:spPr>
          <a:xfrm>
            <a:off x="629878" y="2045804"/>
            <a:ext cx="2299027" cy="323165"/>
          </a:xfrm>
          <a:prstGeom prst="rect">
            <a:avLst/>
          </a:prstGeom>
          <a:noFill/>
        </p:spPr>
        <p:txBody>
          <a:bodyPr wrap="none" rtlCol="0">
            <a:spAutoFit/>
          </a:bodyPr>
          <a:lstStyle/>
          <a:p>
            <a:r>
              <a:rPr lang="en-US" sz="1500" dirty="0">
                <a:solidFill>
                  <a:schemeClr val="bg2"/>
                </a:solidFill>
              </a:rPr>
              <a:t>More tutorials on </a:t>
            </a:r>
            <a:r>
              <a:rPr lang="en-US" sz="1500" dirty="0">
                <a:solidFill>
                  <a:schemeClr val="bg2"/>
                </a:solidFill>
                <a:hlinkClick r:id="rId11"/>
              </a:rPr>
              <a:t>GitHub</a:t>
            </a:r>
            <a:endParaRPr lang="en-US" sz="1500" dirty="0">
              <a:solidFill>
                <a:schemeClr val="bg2"/>
              </a:solidFill>
            </a:endParaRPr>
          </a:p>
        </p:txBody>
      </p:sp>
    </p:spTree>
    <p:extLst>
      <p:ext uri="{BB962C8B-B14F-4D97-AF65-F5344CB8AC3E}">
        <p14:creationId xmlns:p14="http://schemas.microsoft.com/office/powerpoint/2010/main" val="31351398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2938" y="251336"/>
            <a:ext cx="7838123" cy="4444181"/>
          </a:xfrm>
        </p:spPr>
        <p:txBody>
          <a:bodyPr/>
          <a:lstStyle/>
          <a:p>
            <a:br>
              <a:rPr lang="en-US" sz="4000" dirty="0"/>
            </a:br>
            <a:br>
              <a:rPr lang="en-US" sz="3200" dirty="0"/>
            </a:br>
            <a:br>
              <a:rPr lang="en-US" sz="3200" dirty="0"/>
            </a:br>
            <a:br>
              <a:rPr lang="en-US" sz="3000" dirty="0"/>
            </a:br>
            <a:r>
              <a:rPr lang="en-US" sz="3200" dirty="0"/>
              <a:t>DataPower deep dive and exploration : Openshift</a:t>
            </a:r>
            <a:br>
              <a:rPr lang="en-US" sz="3200" dirty="0"/>
            </a:br>
            <a:br>
              <a:rPr lang="en-US" sz="3200" dirty="0">
                <a:solidFill>
                  <a:srgbClr val="69A6FF"/>
                </a:solidFill>
              </a:rPr>
            </a:br>
            <a:br>
              <a:rPr lang="en-US" sz="1600" dirty="0">
                <a:solidFill>
                  <a:srgbClr val="69A6FF"/>
                </a:solidFill>
              </a:rPr>
            </a:br>
            <a:br>
              <a:rPr lang="en-US" sz="1600" dirty="0">
                <a:solidFill>
                  <a:srgbClr val="69A6FF"/>
                </a:solidFill>
              </a:rPr>
            </a:br>
            <a:br>
              <a:rPr lang="en-US" sz="1600" dirty="0">
                <a:solidFill>
                  <a:srgbClr val="69A6FF"/>
                </a:solidFill>
              </a:rPr>
            </a:br>
            <a:br>
              <a:rPr lang="en-US" sz="1600" dirty="0">
                <a:solidFill>
                  <a:srgbClr val="69A6FF"/>
                </a:solidFill>
              </a:rPr>
            </a:br>
            <a:r>
              <a:rPr lang="en-US" sz="1600" dirty="0">
                <a:solidFill>
                  <a:srgbClr val="69A6FF"/>
                </a:solidFill>
              </a:rPr>
              <a:t>IBM Garage</a:t>
            </a:r>
            <a:br>
              <a:rPr lang="en-US" sz="3000" dirty="0"/>
            </a:br>
            <a:endParaRPr lang="en-US" sz="1600" dirty="0"/>
          </a:p>
        </p:txBody>
      </p:sp>
    </p:spTree>
    <p:extLst>
      <p:ext uri="{BB962C8B-B14F-4D97-AF65-F5344CB8AC3E}">
        <p14:creationId xmlns:p14="http://schemas.microsoft.com/office/powerpoint/2010/main" val="83435609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4407F1-35DE-1244-955A-1E8F579DADF8}"/>
              </a:ext>
            </a:extLst>
          </p:cNvPr>
          <p:cNvSpPr/>
          <p:nvPr/>
        </p:nvSpPr>
        <p:spPr>
          <a:xfrm>
            <a:off x="523875" y="853579"/>
            <a:ext cx="8096250" cy="3176994"/>
          </a:xfrm>
          <a:prstGeom prst="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44" b="0" i="0" u="none" strike="noStrike" kern="1200" cap="none" spc="0" normalizeH="0" baseline="0" noProof="0" dirty="0">
                <a:ln>
                  <a:noFill/>
                </a:ln>
                <a:solidFill>
                  <a:srgbClr val="000E5E"/>
                </a:solidFill>
                <a:effectLst/>
                <a:uLnTx/>
                <a:uFillTx/>
                <a:latin typeface="IBM Plex Sans"/>
                <a:ea typeface="+mn-ea"/>
                <a:cs typeface="+mn-cs"/>
              </a:rPr>
              <a:t>        </a:t>
            </a:r>
          </a:p>
        </p:txBody>
      </p:sp>
      <p:sp>
        <p:nvSpPr>
          <p:cNvPr id="8" name="Rounded Rectangle 7">
            <a:extLst>
              <a:ext uri="{FF2B5EF4-FFF2-40B4-BE49-F238E27FC236}">
                <a16:creationId xmlns:a16="http://schemas.microsoft.com/office/drawing/2014/main" id="{F0EDC0E7-A994-6340-BA62-5430A584D8E1}"/>
              </a:ext>
            </a:extLst>
          </p:cNvPr>
          <p:cNvSpPr/>
          <p:nvPr/>
        </p:nvSpPr>
        <p:spPr>
          <a:xfrm>
            <a:off x="8145905" y="1944767"/>
            <a:ext cx="857250" cy="1165113"/>
          </a:xfrm>
          <a:prstGeom prst="roundRect">
            <a:avLst/>
          </a:prstGeom>
          <a:gradFill flip="none" rotWithShape="1">
            <a:gsLst>
              <a:gs pos="0">
                <a:srgbClr val="0066FF">
                  <a:shade val="30000"/>
                  <a:satMod val="115000"/>
                </a:srgbClr>
              </a:gs>
              <a:gs pos="50000">
                <a:srgbClr val="0066FF">
                  <a:shade val="67500"/>
                  <a:satMod val="115000"/>
                </a:srgbClr>
              </a:gs>
              <a:gs pos="100000">
                <a:srgbClr val="0066FF">
                  <a:shade val="100000"/>
                  <a:satMod val="115000"/>
                </a:srgb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966"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40C139C-7525-7342-88C9-2B718CCA2AEF}"/>
              </a:ext>
            </a:extLst>
          </p:cNvPr>
          <p:cNvSpPr txBox="1"/>
          <p:nvPr/>
        </p:nvSpPr>
        <p:spPr>
          <a:xfrm>
            <a:off x="2161762" y="92783"/>
            <a:ext cx="4820478" cy="400110"/>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IBM Plex Sans" panose="020B0503050203000203" pitchFamily="34" charset="77"/>
                <a:ea typeface="+mn-ea"/>
                <a:cs typeface="+mn-cs"/>
              </a:rPr>
              <a:t>IBM Cloud Pak for </a:t>
            </a:r>
            <a:r>
              <a:rPr kumimoji="0" lang="en-US" sz="2000" b="0" i="0" u="none" strike="noStrike" kern="1200" cap="none" spc="0" normalizeH="0" baseline="0" noProof="0" dirty="0">
                <a:ln>
                  <a:noFill/>
                </a:ln>
                <a:solidFill>
                  <a:srgbClr val="00B0F0"/>
                </a:solidFill>
                <a:effectLst/>
                <a:uLnTx/>
                <a:uFillTx/>
                <a:latin typeface="IBM Plex Sans" panose="020B0503050203000203" pitchFamily="34" charset="77"/>
                <a:ea typeface="+mn-ea"/>
                <a:cs typeface="+mn-cs"/>
              </a:rPr>
              <a:t>Integration</a:t>
            </a:r>
          </a:p>
        </p:txBody>
      </p:sp>
      <p:sp>
        <p:nvSpPr>
          <p:cNvPr id="15" name="TextBox 14">
            <a:extLst>
              <a:ext uri="{FF2B5EF4-FFF2-40B4-BE49-F238E27FC236}">
                <a16:creationId xmlns:a16="http://schemas.microsoft.com/office/drawing/2014/main" id="{5334D2F3-32EC-8442-B484-892DFCB4F57F}"/>
              </a:ext>
            </a:extLst>
          </p:cNvPr>
          <p:cNvSpPr txBox="1"/>
          <p:nvPr/>
        </p:nvSpPr>
        <p:spPr>
          <a:xfrm>
            <a:off x="2161762" y="476250"/>
            <a:ext cx="4820478" cy="226985"/>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75" b="0" i="0" u="none" strike="noStrike" kern="1200" cap="none" spc="0" normalizeH="0" baseline="0" noProof="0" dirty="0">
                <a:ln>
                  <a:noFill/>
                </a:ln>
                <a:solidFill>
                  <a:srgbClr val="FFFFFF"/>
                </a:solidFill>
                <a:effectLst/>
                <a:uLnTx/>
                <a:uFillTx/>
                <a:latin typeface="IBM Plex Sans" panose="020B0503050203000203" pitchFamily="34" charset="77"/>
                <a:ea typeface="+mn-ea"/>
                <a:cs typeface="+mn-cs"/>
              </a:rPr>
              <a:t>Client and Partner Applications</a:t>
            </a:r>
          </a:p>
        </p:txBody>
      </p:sp>
      <p:sp>
        <p:nvSpPr>
          <p:cNvPr id="26" name="TextBox 25">
            <a:extLst>
              <a:ext uri="{FF2B5EF4-FFF2-40B4-BE49-F238E27FC236}">
                <a16:creationId xmlns:a16="http://schemas.microsoft.com/office/drawing/2014/main" id="{1BB1806B-7FA1-7F48-9E00-9A181B8D2F60}"/>
              </a:ext>
            </a:extLst>
          </p:cNvPr>
          <p:cNvSpPr txBox="1"/>
          <p:nvPr/>
        </p:nvSpPr>
        <p:spPr>
          <a:xfrm>
            <a:off x="1283660" y="2366084"/>
            <a:ext cx="992855" cy="227755"/>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80" b="1" i="0" u="none" strike="noStrike" kern="1200" cap="none" spc="0" normalizeH="0" baseline="0" noProof="0" dirty="0">
                <a:ln>
                  <a:noFill/>
                </a:ln>
                <a:solidFill>
                  <a:srgbClr val="EAEAEA"/>
                </a:solidFill>
                <a:effectLst/>
                <a:uLnTx/>
                <a:uFillTx/>
                <a:latin typeface="IBM Plex Sans" panose="020B0503050203000203" pitchFamily="34" charset="77"/>
                <a:ea typeface="+mn-ea"/>
                <a:cs typeface="+mn-cs"/>
              </a:rPr>
              <a:t>API Lifecycle</a:t>
            </a:r>
          </a:p>
        </p:txBody>
      </p:sp>
      <p:sp>
        <p:nvSpPr>
          <p:cNvPr id="27" name="TextBox 26">
            <a:extLst>
              <a:ext uri="{FF2B5EF4-FFF2-40B4-BE49-F238E27FC236}">
                <a16:creationId xmlns:a16="http://schemas.microsoft.com/office/drawing/2014/main" id="{B9E122D5-1988-894C-88C8-A5A1ABC26946}"/>
              </a:ext>
            </a:extLst>
          </p:cNvPr>
          <p:cNvSpPr txBox="1"/>
          <p:nvPr/>
        </p:nvSpPr>
        <p:spPr>
          <a:xfrm>
            <a:off x="2347058" y="2313827"/>
            <a:ext cx="1514597" cy="461665"/>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AEAEA"/>
                </a:solidFill>
                <a:effectLst/>
                <a:uLnTx/>
                <a:uFillTx/>
                <a:latin typeface="IBM Plex Sans" panose="020B0503050203000203" pitchFamily="34" charset="77"/>
                <a:ea typeface="+mn-ea"/>
                <a:cs typeface="+mn-cs"/>
              </a:rPr>
              <a:t>Application &amp; </a:t>
            </a:r>
          </a:p>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AEAEA"/>
                </a:solidFill>
                <a:effectLst/>
                <a:uLnTx/>
                <a:uFillTx/>
                <a:latin typeface="IBM Plex Sans" panose="020B0503050203000203" pitchFamily="34" charset="77"/>
                <a:ea typeface="+mn-ea"/>
                <a:cs typeface="+mn-cs"/>
              </a:rPr>
              <a:t>Data Integration </a:t>
            </a:r>
          </a:p>
        </p:txBody>
      </p:sp>
      <p:sp>
        <p:nvSpPr>
          <p:cNvPr id="28" name="TextBox 27">
            <a:extLst>
              <a:ext uri="{FF2B5EF4-FFF2-40B4-BE49-F238E27FC236}">
                <a16:creationId xmlns:a16="http://schemas.microsoft.com/office/drawing/2014/main" id="{782118BB-0F1D-2B49-8254-E1A2A7346F5E}"/>
              </a:ext>
            </a:extLst>
          </p:cNvPr>
          <p:cNvSpPr txBox="1"/>
          <p:nvPr/>
        </p:nvSpPr>
        <p:spPr>
          <a:xfrm>
            <a:off x="3932199" y="2366084"/>
            <a:ext cx="1105310" cy="361637"/>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75" i="0" u="none" strike="noStrike" kern="1200" cap="none" spc="0" normalizeH="0" baseline="0" noProof="0" dirty="0">
                <a:ln>
                  <a:noFill/>
                </a:ln>
                <a:solidFill>
                  <a:srgbClr val="EAEAEA"/>
                </a:solidFill>
                <a:effectLst/>
                <a:uLnTx/>
                <a:uFillTx/>
                <a:latin typeface="IBM Plex Sans" panose="020B0503050203000203" pitchFamily="34" charset="77"/>
                <a:ea typeface="+mn-ea"/>
                <a:cs typeface="+mn-cs"/>
              </a:rPr>
              <a:t>Enterprise</a:t>
            </a:r>
          </a:p>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75" i="0" u="none" strike="noStrike" kern="1200" cap="none" spc="0" normalizeH="0" baseline="0" noProof="0" dirty="0">
                <a:ln>
                  <a:noFill/>
                </a:ln>
                <a:solidFill>
                  <a:srgbClr val="EAEAEA"/>
                </a:solidFill>
                <a:effectLst/>
                <a:uLnTx/>
                <a:uFillTx/>
                <a:latin typeface="IBM Plex Sans" panose="020B0503050203000203" pitchFamily="34" charset="77"/>
                <a:ea typeface="+mn-ea"/>
                <a:cs typeface="+mn-cs"/>
              </a:rPr>
              <a:t>Messaging</a:t>
            </a:r>
          </a:p>
        </p:txBody>
      </p:sp>
      <p:sp>
        <p:nvSpPr>
          <p:cNvPr id="30" name="TextBox 29">
            <a:extLst>
              <a:ext uri="{FF2B5EF4-FFF2-40B4-BE49-F238E27FC236}">
                <a16:creationId xmlns:a16="http://schemas.microsoft.com/office/drawing/2014/main" id="{253956E2-27CF-A54D-B872-6A24F6BA445D}"/>
              </a:ext>
            </a:extLst>
          </p:cNvPr>
          <p:cNvSpPr txBox="1"/>
          <p:nvPr/>
        </p:nvSpPr>
        <p:spPr>
          <a:xfrm>
            <a:off x="5602981" y="2366083"/>
            <a:ext cx="808799" cy="226985"/>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75" b="1" i="0" u="none" strike="noStrike" kern="1200" cap="none" spc="0" normalizeH="0" baseline="0" noProof="0" dirty="0">
                <a:ln>
                  <a:noFill/>
                </a:ln>
                <a:solidFill>
                  <a:srgbClr val="EAEAEA"/>
                </a:solidFill>
                <a:effectLst/>
                <a:uLnTx/>
                <a:uFillTx/>
                <a:latin typeface="IBM Plex Sans" panose="020B0503050203000203" pitchFamily="34" charset="77"/>
                <a:ea typeface="+mn-ea"/>
                <a:cs typeface="+mn-cs"/>
              </a:rPr>
              <a:t>Events</a:t>
            </a:r>
          </a:p>
        </p:txBody>
      </p:sp>
      <p:sp>
        <p:nvSpPr>
          <p:cNvPr id="31" name="TextBox 30">
            <a:extLst>
              <a:ext uri="{FF2B5EF4-FFF2-40B4-BE49-F238E27FC236}">
                <a16:creationId xmlns:a16="http://schemas.microsoft.com/office/drawing/2014/main" id="{EE2851FA-E203-9844-8C07-8D2F63747C91}"/>
              </a:ext>
            </a:extLst>
          </p:cNvPr>
          <p:cNvSpPr txBox="1"/>
          <p:nvPr/>
        </p:nvSpPr>
        <p:spPr>
          <a:xfrm>
            <a:off x="6832769" y="2366084"/>
            <a:ext cx="1164173" cy="361637"/>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75" b="1" i="0" u="none" strike="noStrike" kern="1200" cap="none" spc="0" normalizeH="0" baseline="0" noProof="0" dirty="0">
                <a:ln>
                  <a:noFill/>
                </a:ln>
                <a:solidFill>
                  <a:srgbClr val="EAEAEA"/>
                </a:solidFill>
                <a:effectLst/>
                <a:uLnTx/>
                <a:uFillTx/>
                <a:latin typeface="IBM Plex Sans" panose="020B0503050203000203" pitchFamily="34" charset="77"/>
                <a:ea typeface="+mn-ea"/>
                <a:cs typeface="+mn-cs"/>
              </a:rPr>
              <a:t>High Speed</a:t>
            </a:r>
          </a:p>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75" b="1" i="0" u="none" strike="noStrike" kern="1200" cap="none" spc="0" normalizeH="0" baseline="0" noProof="0" dirty="0">
                <a:ln>
                  <a:noFill/>
                </a:ln>
                <a:solidFill>
                  <a:srgbClr val="EAEAEA"/>
                </a:solidFill>
                <a:effectLst/>
                <a:uLnTx/>
                <a:uFillTx/>
                <a:latin typeface="IBM Plex Sans" panose="020B0503050203000203" pitchFamily="34" charset="77"/>
                <a:ea typeface="+mn-ea"/>
                <a:cs typeface="+mn-cs"/>
              </a:rPr>
              <a:t>Transfer</a:t>
            </a:r>
          </a:p>
        </p:txBody>
      </p:sp>
      <p:sp>
        <p:nvSpPr>
          <p:cNvPr id="32" name="Rectangle 31">
            <a:extLst>
              <a:ext uri="{FF2B5EF4-FFF2-40B4-BE49-F238E27FC236}">
                <a16:creationId xmlns:a16="http://schemas.microsoft.com/office/drawing/2014/main" id="{C1ABDFDA-5014-594C-B34D-435BE7D30EA1}"/>
              </a:ext>
            </a:extLst>
          </p:cNvPr>
          <p:cNvSpPr/>
          <p:nvPr/>
        </p:nvSpPr>
        <p:spPr>
          <a:xfrm>
            <a:off x="1291605" y="3665688"/>
            <a:ext cx="6608040" cy="437887"/>
          </a:xfrm>
          <a:prstGeom prst="rect">
            <a:avLst/>
          </a:prstGeom>
          <a:solidFill>
            <a:schemeClr val="bg2">
              <a:lumMod val="90000"/>
            </a:schemeClr>
          </a:solidFill>
        </p:spPr>
        <p:txBody>
          <a:bodyPr wrap="square" lIns="0" tIns="0" rIns="0" bIns="0" rtlCol="0" anchor="ctr">
            <a:noAutofit/>
          </a:bodyPr>
          <a:lstStyle/>
          <a:p>
            <a:pPr marL="5954" marR="0" lvl="0" indent="0" algn="ctr" defTabSz="685966" rtl="0" eaLnBrk="1" fontAlgn="auto" latinLnBrk="0" hangingPunct="1">
              <a:lnSpc>
                <a:spcPct val="100000"/>
              </a:lnSpc>
              <a:spcBef>
                <a:spcPts val="0"/>
              </a:spcBef>
              <a:spcAft>
                <a:spcPts val="0"/>
              </a:spcAft>
              <a:buClrTx/>
              <a:buSzTx/>
              <a:buFontTx/>
              <a:buNone/>
              <a:tabLst>
                <a:tab pos="211921" algn="l"/>
              </a:tabLst>
              <a:defRPr/>
            </a:pPr>
            <a:endParaRPr kumimoji="0" lang="en-US" sz="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3F537925-1351-664D-9AF0-9B3209FE8F3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54104" y="3709822"/>
            <a:ext cx="297754" cy="296330"/>
          </a:xfrm>
          <a:prstGeom prst="rect">
            <a:avLst/>
          </a:prstGeom>
        </p:spPr>
      </p:pic>
      <p:sp>
        <p:nvSpPr>
          <p:cNvPr id="34" name="Rectangle 33">
            <a:extLst>
              <a:ext uri="{FF2B5EF4-FFF2-40B4-BE49-F238E27FC236}">
                <a16:creationId xmlns:a16="http://schemas.microsoft.com/office/drawing/2014/main" id="{342C199F-4B3F-9A43-88FE-AE68A3B480A3}"/>
              </a:ext>
            </a:extLst>
          </p:cNvPr>
          <p:cNvSpPr/>
          <p:nvPr/>
        </p:nvSpPr>
        <p:spPr>
          <a:xfrm>
            <a:off x="1287853" y="3665688"/>
            <a:ext cx="6611793" cy="848491"/>
          </a:xfrm>
          <a:prstGeom prst="rect">
            <a:avLst/>
          </a:prstGeom>
          <a:ln w="19050">
            <a:solidFill>
              <a:schemeClr val="bg2">
                <a:lumMod val="75000"/>
              </a:schemeClr>
            </a:solidFill>
          </a:ln>
        </p:spPr>
        <p:txBody>
          <a:bodyPr wrap="square" lIns="0" tIns="0" rIns="0" bIns="0" rtlCol="0" anchor="ctr">
            <a:no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Arial"/>
              <a:ea typeface="+mn-ea"/>
              <a:cs typeface="Arial"/>
            </a:endParaRPr>
          </a:p>
        </p:txBody>
      </p:sp>
      <p:pic>
        <p:nvPicPr>
          <p:cNvPr id="35" name="Picture 34">
            <a:extLst>
              <a:ext uri="{FF2B5EF4-FFF2-40B4-BE49-F238E27FC236}">
                <a16:creationId xmlns:a16="http://schemas.microsoft.com/office/drawing/2014/main" id="{A4E23408-A529-184F-9AEC-CF6F5FA0B1E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32845" y="3732114"/>
            <a:ext cx="297754" cy="296330"/>
          </a:xfrm>
          <a:prstGeom prst="rect">
            <a:avLst/>
          </a:prstGeom>
        </p:spPr>
      </p:pic>
      <p:pic>
        <p:nvPicPr>
          <p:cNvPr id="36" name="Picture 35">
            <a:extLst>
              <a:ext uri="{FF2B5EF4-FFF2-40B4-BE49-F238E27FC236}">
                <a16:creationId xmlns:a16="http://schemas.microsoft.com/office/drawing/2014/main" id="{A444DBFA-1406-C448-B57F-D1103D112E8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14481" y="3615999"/>
            <a:ext cx="297754" cy="296330"/>
          </a:xfrm>
          <a:prstGeom prst="rect">
            <a:avLst/>
          </a:prstGeom>
        </p:spPr>
      </p:pic>
      <p:sp>
        <p:nvSpPr>
          <p:cNvPr id="37" name="Rectangle 36">
            <a:extLst>
              <a:ext uri="{FF2B5EF4-FFF2-40B4-BE49-F238E27FC236}">
                <a16:creationId xmlns:a16="http://schemas.microsoft.com/office/drawing/2014/main" id="{184096D1-B5E0-8747-8A3F-5DC0244C8B4A}"/>
              </a:ext>
            </a:extLst>
          </p:cNvPr>
          <p:cNvSpPr/>
          <p:nvPr/>
        </p:nvSpPr>
        <p:spPr>
          <a:xfrm>
            <a:off x="2767165" y="3775282"/>
            <a:ext cx="2913783" cy="261610"/>
          </a:xfrm>
          <a:prstGeom prst="rect">
            <a:avLst/>
          </a:prstGeom>
        </p:spPr>
        <p:txBody>
          <a:bodyPr wrap="square">
            <a:spAutoFit/>
          </a:bodyPr>
          <a:lstStyle/>
          <a:p>
            <a:pPr marL="5954" marR="0" lvl="0" indent="0" algn="ctr" defTabSz="685966" rtl="0" eaLnBrk="1" fontAlgn="auto" latinLnBrk="0" hangingPunct="1">
              <a:lnSpc>
                <a:spcPct val="100000"/>
              </a:lnSpc>
              <a:spcBef>
                <a:spcPts val="0"/>
              </a:spcBef>
              <a:spcAft>
                <a:spcPts val="0"/>
              </a:spcAft>
              <a:buClrTx/>
              <a:buSzTx/>
              <a:buFontTx/>
              <a:buNone/>
              <a:tabLst>
                <a:tab pos="211921" algn="l"/>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IBM containerized software</a:t>
            </a:r>
          </a:p>
        </p:txBody>
      </p:sp>
      <p:pic>
        <p:nvPicPr>
          <p:cNvPr id="39" name="Picture 38">
            <a:extLst>
              <a:ext uri="{FF2B5EF4-FFF2-40B4-BE49-F238E27FC236}">
                <a16:creationId xmlns:a16="http://schemas.microsoft.com/office/drawing/2014/main" id="{9958127B-346E-1D4F-B0A4-87877497973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15494" y="4139637"/>
            <a:ext cx="835476" cy="312082"/>
          </a:xfrm>
          <a:prstGeom prst="rect">
            <a:avLst/>
          </a:prstGeom>
        </p:spPr>
      </p:pic>
      <p:pic>
        <p:nvPicPr>
          <p:cNvPr id="13" name="Picture 12">
            <a:extLst>
              <a:ext uri="{FF2B5EF4-FFF2-40B4-BE49-F238E27FC236}">
                <a16:creationId xmlns:a16="http://schemas.microsoft.com/office/drawing/2014/main" id="{ECFA7A49-5B93-F243-9985-3060969FA489}"/>
              </a:ext>
            </a:extLst>
          </p:cNvPr>
          <p:cNvPicPr>
            <a:picLocks noChangeAspect="1"/>
          </p:cNvPicPr>
          <p:nvPr/>
        </p:nvPicPr>
        <p:blipFill>
          <a:blip r:embed="rId6"/>
          <a:stretch>
            <a:fillRect/>
          </a:stretch>
        </p:blipFill>
        <p:spPr>
          <a:xfrm>
            <a:off x="3796164" y="3094928"/>
            <a:ext cx="440803" cy="440803"/>
          </a:xfrm>
          <a:prstGeom prst="rect">
            <a:avLst/>
          </a:prstGeom>
        </p:spPr>
      </p:pic>
      <p:sp>
        <p:nvSpPr>
          <p:cNvPr id="40" name="TextBox 39">
            <a:extLst>
              <a:ext uri="{FF2B5EF4-FFF2-40B4-BE49-F238E27FC236}">
                <a16:creationId xmlns:a16="http://schemas.microsoft.com/office/drawing/2014/main" id="{0DA7D788-EB93-9242-86A3-51D2DFDB7A81}"/>
              </a:ext>
            </a:extLst>
          </p:cNvPr>
          <p:cNvSpPr txBox="1"/>
          <p:nvPr/>
        </p:nvSpPr>
        <p:spPr>
          <a:xfrm>
            <a:off x="4206005" y="3244439"/>
            <a:ext cx="1424211" cy="226985"/>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75" b="1" i="0" u="none" strike="noStrike" kern="1200" cap="none" spc="0" normalizeH="0" baseline="0" noProof="0" dirty="0">
                <a:ln>
                  <a:noFill/>
                </a:ln>
                <a:solidFill>
                  <a:srgbClr val="EAEAEA"/>
                </a:solidFill>
                <a:effectLst/>
                <a:uLnTx/>
                <a:uFillTx/>
                <a:latin typeface="IBM Plex Sans" panose="020B0503050203000203" pitchFamily="34" charset="77"/>
                <a:ea typeface="+mn-ea"/>
                <a:cs typeface="+mn-cs"/>
              </a:rPr>
              <a:t>Integration Security</a:t>
            </a:r>
          </a:p>
        </p:txBody>
      </p:sp>
      <p:cxnSp>
        <p:nvCxnSpPr>
          <p:cNvPr id="42" name="Straight Connector 41">
            <a:extLst>
              <a:ext uri="{FF2B5EF4-FFF2-40B4-BE49-F238E27FC236}">
                <a16:creationId xmlns:a16="http://schemas.microsoft.com/office/drawing/2014/main" id="{22E2A8E4-BA00-2342-9236-EBAA9C7A5F93}"/>
              </a:ext>
            </a:extLst>
          </p:cNvPr>
          <p:cNvCxnSpPr>
            <a:cxnSpLocks/>
          </p:cNvCxnSpPr>
          <p:nvPr/>
        </p:nvCxnSpPr>
        <p:spPr>
          <a:xfrm flipH="1">
            <a:off x="1262896" y="3345699"/>
            <a:ext cx="23609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EC2D7E6-0BA3-2543-A294-B31775D90CAA}"/>
              </a:ext>
            </a:extLst>
          </p:cNvPr>
          <p:cNvCxnSpPr>
            <a:cxnSpLocks/>
            <a:endCxn id="40" idx="3"/>
          </p:cNvCxnSpPr>
          <p:nvPr/>
        </p:nvCxnSpPr>
        <p:spPr>
          <a:xfrm flipH="1" flipV="1">
            <a:off x="5630216" y="3357932"/>
            <a:ext cx="2250893" cy="514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3E8FF8C9-3E1E-6545-8470-DAC0D9BF8D54}"/>
              </a:ext>
            </a:extLst>
          </p:cNvPr>
          <p:cNvSpPr/>
          <p:nvPr/>
        </p:nvSpPr>
        <p:spPr>
          <a:xfrm>
            <a:off x="127000" y="1944768"/>
            <a:ext cx="857250" cy="1000453"/>
          </a:xfrm>
          <a:prstGeom prst="roundRect">
            <a:avLst/>
          </a:prstGeom>
          <a:gradFill flip="none" rotWithShape="1">
            <a:gsLst>
              <a:gs pos="0">
                <a:srgbClr val="0066FF">
                  <a:shade val="30000"/>
                  <a:satMod val="115000"/>
                </a:srgbClr>
              </a:gs>
              <a:gs pos="50000">
                <a:srgbClr val="0066FF">
                  <a:shade val="67500"/>
                  <a:satMod val="115000"/>
                </a:srgbClr>
              </a:gs>
              <a:gs pos="100000">
                <a:srgbClr val="0066FF">
                  <a:shade val="100000"/>
                  <a:satMod val="115000"/>
                </a:srgb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966"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A0E2FFC9-96EF-FF47-87C6-BD074B433C11}"/>
              </a:ext>
            </a:extLst>
          </p:cNvPr>
          <p:cNvGrpSpPr/>
          <p:nvPr/>
        </p:nvGrpSpPr>
        <p:grpSpPr>
          <a:xfrm>
            <a:off x="2887975" y="4605991"/>
            <a:ext cx="3362996" cy="418027"/>
            <a:chOff x="1013316" y="4068856"/>
            <a:chExt cx="5380793" cy="668843"/>
          </a:xfrm>
        </p:grpSpPr>
        <p:grpSp>
          <p:nvGrpSpPr>
            <p:cNvPr id="47" name="Group 46">
              <a:extLst>
                <a:ext uri="{FF2B5EF4-FFF2-40B4-BE49-F238E27FC236}">
                  <a16:creationId xmlns:a16="http://schemas.microsoft.com/office/drawing/2014/main" id="{866B368D-13AA-2C4E-AD27-3E1E9471C227}"/>
                </a:ext>
              </a:extLst>
            </p:cNvPr>
            <p:cNvGrpSpPr/>
            <p:nvPr/>
          </p:nvGrpSpPr>
          <p:grpSpPr>
            <a:xfrm>
              <a:off x="1013316" y="4068856"/>
              <a:ext cx="5380793" cy="426372"/>
              <a:chOff x="1005645" y="4120044"/>
              <a:chExt cx="3102219" cy="426372"/>
            </a:xfrm>
          </p:grpSpPr>
          <p:sp>
            <p:nvSpPr>
              <p:cNvPr id="54" name="Text Placeholder 2">
                <a:extLst>
                  <a:ext uri="{FF2B5EF4-FFF2-40B4-BE49-F238E27FC236}">
                    <a16:creationId xmlns:a16="http://schemas.microsoft.com/office/drawing/2014/main" id="{B0F46C0A-0216-B047-8E55-006F6CC7109A}"/>
                  </a:ext>
                </a:extLst>
              </p:cNvPr>
              <p:cNvSpPr txBox="1">
                <a:spLocks/>
              </p:cNvSpPr>
              <p:nvPr/>
            </p:nvSpPr>
            <p:spPr>
              <a:xfrm>
                <a:off x="1005645" y="4120044"/>
                <a:ext cx="477157" cy="312909"/>
              </a:xfrm>
              <a:prstGeom prst="rect">
                <a:avLst/>
              </a:prstGeom>
            </p:spPr>
            <p:txBody>
              <a:bodyPr vert="horz" lIns="0" tIns="0" rIns="0" bIns="0" rtlCol="0">
                <a:noAutofit/>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IBM Plex Sans"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marL="0" marR="0" lvl="1" indent="0" algn="l" defTabSz="761962" rtl="0" eaLnBrk="1" fontAlgn="base" latinLnBrk="0" hangingPunct="1">
                  <a:lnSpc>
                    <a:spcPct val="100000"/>
                  </a:lnSpc>
                  <a:spcBef>
                    <a:spcPts val="917"/>
                  </a:spcBef>
                  <a:spcAft>
                    <a:spcPct val="0"/>
                  </a:spcAft>
                  <a:buClr>
                    <a:srgbClr val="FFFFFF"/>
                  </a:buClr>
                  <a:buSzPct val="100000"/>
                  <a:buFont typeface="IBM Plex Sans" charset="-120"/>
                  <a:buNone/>
                  <a:tabLst/>
                  <a:defRPr/>
                </a:pP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IBM</a:t>
                </a:r>
                <a:b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b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public cloud</a:t>
                </a:r>
              </a:p>
            </p:txBody>
          </p:sp>
          <p:sp>
            <p:nvSpPr>
              <p:cNvPr id="55" name="Text Placeholder 2">
                <a:extLst>
                  <a:ext uri="{FF2B5EF4-FFF2-40B4-BE49-F238E27FC236}">
                    <a16:creationId xmlns:a16="http://schemas.microsoft.com/office/drawing/2014/main" id="{51E86DF7-CB23-0F4F-AB72-42FE2104D4A9}"/>
                  </a:ext>
                </a:extLst>
              </p:cNvPr>
              <p:cNvSpPr txBox="1">
                <a:spLocks/>
              </p:cNvSpPr>
              <p:nvPr/>
            </p:nvSpPr>
            <p:spPr>
              <a:xfrm>
                <a:off x="1519714" y="4120044"/>
                <a:ext cx="259510" cy="312909"/>
              </a:xfrm>
              <a:prstGeom prst="rect">
                <a:avLst/>
              </a:prstGeom>
            </p:spPr>
            <p:txBody>
              <a:bodyPr vert="horz" lIns="0" tIns="0" rIns="0" bIns="0" rtlCol="0">
                <a:noAutofit/>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IBM Plex Sans"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marL="0" marR="0" lvl="1" indent="0" algn="l" defTabSz="761962" rtl="0" eaLnBrk="1" fontAlgn="base" latinLnBrk="0" hangingPunct="1">
                  <a:lnSpc>
                    <a:spcPct val="100000"/>
                  </a:lnSpc>
                  <a:spcBef>
                    <a:spcPts val="917"/>
                  </a:spcBef>
                  <a:spcAft>
                    <a:spcPct val="0"/>
                  </a:spcAft>
                  <a:buClr>
                    <a:srgbClr val="FFFFFF"/>
                  </a:buClr>
                  <a:buSzPct val="100000"/>
                  <a:buFont typeface="IBM Plex Sans" charset="-120"/>
                  <a:buNone/>
                  <a:tabLst/>
                  <a:defRPr/>
                </a:pP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AWS</a:t>
                </a:r>
              </a:p>
            </p:txBody>
          </p:sp>
          <p:sp>
            <p:nvSpPr>
              <p:cNvPr id="56" name="Text Placeholder 2">
                <a:extLst>
                  <a:ext uri="{FF2B5EF4-FFF2-40B4-BE49-F238E27FC236}">
                    <a16:creationId xmlns:a16="http://schemas.microsoft.com/office/drawing/2014/main" id="{FFAD9696-E2BE-CF4B-A536-94CFDCF63ABC}"/>
                  </a:ext>
                </a:extLst>
              </p:cNvPr>
              <p:cNvSpPr txBox="1">
                <a:spLocks/>
              </p:cNvSpPr>
              <p:nvPr/>
            </p:nvSpPr>
            <p:spPr>
              <a:xfrm>
                <a:off x="1926783" y="4120044"/>
                <a:ext cx="280907" cy="312909"/>
              </a:xfrm>
              <a:prstGeom prst="rect">
                <a:avLst/>
              </a:prstGeom>
            </p:spPr>
            <p:txBody>
              <a:bodyPr vert="horz" lIns="0" tIns="0" rIns="0" bIns="0" rtlCol="0">
                <a:noAutofit/>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IBM Plex Sans"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marL="0" marR="0" lvl="1" indent="0" algn="l" defTabSz="761962" rtl="0" eaLnBrk="1" fontAlgn="base" latinLnBrk="0" hangingPunct="1">
                  <a:lnSpc>
                    <a:spcPct val="100000"/>
                  </a:lnSpc>
                  <a:spcBef>
                    <a:spcPts val="917"/>
                  </a:spcBef>
                  <a:spcAft>
                    <a:spcPct val="0"/>
                  </a:spcAft>
                  <a:buClr>
                    <a:srgbClr val="FFFFFF"/>
                  </a:buClr>
                  <a:buSzPct val="100000"/>
                  <a:buFont typeface="IBM Plex Sans" charset="-120"/>
                  <a:buNone/>
                  <a:tabLst/>
                  <a:defRPr/>
                </a:pP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Microsoft</a:t>
                </a:r>
                <a:b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b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Azure</a:t>
                </a:r>
              </a:p>
            </p:txBody>
          </p:sp>
          <p:sp>
            <p:nvSpPr>
              <p:cNvPr id="57" name="Text Placeholder 2">
                <a:extLst>
                  <a:ext uri="{FF2B5EF4-FFF2-40B4-BE49-F238E27FC236}">
                    <a16:creationId xmlns:a16="http://schemas.microsoft.com/office/drawing/2014/main" id="{74F903C8-1DA6-8A40-94EF-4FAF7E284A1A}"/>
                  </a:ext>
                </a:extLst>
              </p:cNvPr>
              <p:cNvSpPr txBox="1">
                <a:spLocks/>
              </p:cNvSpPr>
              <p:nvPr/>
            </p:nvSpPr>
            <p:spPr>
              <a:xfrm>
                <a:off x="2404675" y="4120044"/>
                <a:ext cx="314032" cy="312909"/>
              </a:xfrm>
              <a:prstGeom prst="rect">
                <a:avLst/>
              </a:prstGeom>
            </p:spPr>
            <p:txBody>
              <a:bodyPr vert="horz" lIns="0" tIns="0" rIns="0" bIns="0" rtlCol="0">
                <a:noAutofit/>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IBM Plex Sans"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marL="0" marR="0" lvl="1" indent="0" algn="l" defTabSz="761962" rtl="0" eaLnBrk="1" fontAlgn="base" latinLnBrk="0" hangingPunct="1">
                  <a:lnSpc>
                    <a:spcPct val="100000"/>
                  </a:lnSpc>
                  <a:spcBef>
                    <a:spcPts val="917"/>
                  </a:spcBef>
                  <a:spcAft>
                    <a:spcPct val="0"/>
                  </a:spcAft>
                  <a:buClr>
                    <a:srgbClr val="FFFFFF"/>
                  </a:buClr>
                  <a:buSzPct val="100000"/>
                  <a:buFont typeface="IBM Plex Sans" charset="-120"/>
                  <a:buNone/>
                  <a:tabLst/>
                  <a:defRPr/>
                </a:pP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Google</a:t>
                </a:r>
                <a:b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b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Cloud</a:t>
                </a:r>
              </a:p>
            </p:txBody>
          </p:sp>
          <p:sp>
            <p:nvSpPr>
              <p:cNvPr id="58" name="Text Placeholder 2">
                <a:extLst>
                  <a:ext uri="{FF2B5EF4-FFF2-40B4-BE49-F238E27FC236}">
                    <a16:creationId xmlns:a16="http://schemas.microsoft.com/office/drawing/2014/main" id="{A96C4F92-F153-D345-9F03-08030782FCC7}"/>
                  </a:ext>
                </a:extLst>
              </p:cNvPr>
              <p:cNvSpPr txBox="1">
                <a:spLocks/>
              </p:cNvSpPr>
              <p:nvPr/>
            </p:nvSpPr>
            <p:spPr>
              <a:xfrm>
                <a:off x="3772204" y="4127667"/>
                <a:ext cx="335660" cy="312909"/>
              </a:xfrm>
              <a:prstGeom prst="rect">
                <a:avLst/>
              </a:prstGeom>
            </p:spPr>
            <p:txBody>
              <a:bodyPr vert="horz" lIns="0" tIns="0" rIns="0" bIns="0" rtlCol="0">
                <a:noAutofit/>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IBM Plex Sans"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marL="0" marR="0" lvl="1" indent="0" algn="l" defTabSz="761962" rtl="0" eaLnBrk="1" fontAlgn="base" latinLnBrk="0" hangingPunct="1">
                  <a:lnSpc>
                    <a:spcPct val="100000"/>
                  </a:lnSpc>
                  <a:spcBef>
                    <a:spcPts val="917"/>
                  </a:spcBef>
                  <a:spcAft>
                    <a:spcPct val="0"/>
                  </a:spcAft>
                  <a:buClr>
                    <a:srgbClr val="FFFFFF"/>
                  </a:buClr>
                  <a:buSzPct val="100000"/>
                  <a:buFont typeface="IBM Plex Sans" charset="-120"/>
                  <a:buNone/>
                  <a:tabLst/>
                  <a:defRPr/>
                </a:pP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Endpoints</a:t>
                </a:r>
              </a:p>
            </p:txBody>
          </p:sp>
          <p:sp>
            <p:nvSpPr>
              <p:cNvPr id="59" name="Text Placeholder 2">
                <a:extLst>
                  <a:ext uri="{FF2B5EF4-FFF2-40B4-BE49-F238E27FC236}">
                    <a16:creationId xmlns:a16="http://schemas.microsoft.com/office/drawing/2014/main" id="{B19467C6-F0FD-1F48-9118-5800DBD3FE3F}"/>
                  </a:ext>
                </a:extLst>
              </p:cNvPr>
              <p:cNvSpPr txBox="1">
                <a:spLocks/>
              </p:cNvSpPr>
              <p:nvPr/>
            </p:nvSpPr>
            <p:spPr>
              <a:xfrm>
                <a:off x="2865778" y="4147992"/>
                <a:ext cx="300647" cy="312909"/>
              </a:xfrm>
              <a:prstGeom prst="rect">
                <a:avLst/>
              </a:prstGeom>
            </p:spPr>
            <p:txBody>
              <a:bodyPr vert="horz" lIns="0" tIns="0" rIns="0" bIns="0" rtlCol="0">
                <a:noAutofit/>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IBM Plex Sans"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marL="0" marR="0" lvl="1" indent="0" algn="l" defTabSz="761962" rtl="0" eaLnBrk="1" fontAlgn="base" latinLnBrk="0" hangingPunct="1">
                  <a:lnSpc>
                    <a:spcPct val="100000"/>
                  </a:lnSpc>
                  <a:spcBef>
                    <a:spcPts val="917"/>
                  </a:spcBef>
                  <a:spcAft>
                    <a:spcPct val="0"/>
                  </a:spcAft>
                  <a:buClr>
                    <a:srgbClr val="FFFFFF"/>
                  </a:buClr>
                  <a:buSzPct val="100000"/>
                  <a:buFont typeface="IBM Plex Sans" charset="-120"/>
                  <a:buNone/>
                  <a:tabLst/>
                  <a:defRPr/>
                </a:pP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Private</a:t>
                </a:r>
              </a:p>
            </p:txBody>
          </p:sp>
          <p:sp>
            <p:nvSpPr>
              <p:cNvPr id="60" name="Text Placeholder 2">
                <a:extLst>
                  <a:ext uri="{FF2B5EF4-FFF2-40B4-BE49-F238E27FC236}">
                    <a16:creationId xmlns:a16="http://schemas.microsoft.com/office/drawing/2014/main" id="{E38DA3B0-CB3E-F14C-914B-8425140E8D92}"/>
                  </a:ext>
                </a:extLst>
              </p:cNvPr>
              <p:cNvSpPr txBox="1">
                <a:spLocks/>
              </p:cNvSpPr>
              <p:nvPr/>
            </p:nvSpPr>
            <p:spPr>
              <a:xfrm>
                <a:off x="3201611" y="4120044"/>
                <a:ext cx="729477" cy="426372"/>
              </a:xfrm>
              <a:prstGeom prst="rect">
                <a:avLst/>
              </a:prstGeom>
            </p:spPr>
            <p:txBody>
              <a:bodyPr vert="horz" lIns="0" tIns="0" rIns="0" bIns="0" rtlCol="0">
                <a:noAutofit/>
              </a:bodyPr>
              <a:lst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IBM Plex Sans"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marL="0" marR="0" lvl="1" indent="0" algn="l" defTabSz="761962" rtl="0" eaLnBrk="1" fontAlgn="base" latinLnBrk="0" hangingPunct="1">
                  <a:lnSpc>
                    <a:spcPct val="100000"/>
                  </a:lnSpc>
                  <a:spcBef>
                    <a:spcPts val="917"/>
                  </a:spcBef>
                  <a:spcAft>
                    <a:spcPct val="0"/>
                  </a:spcAft>
                  <a:buClr>
                    <a:srgbClr val="FFFFFF"/>
                  </a:buClr>
                  <a:buSzPct val="100000"/>
                  <a:buFont typeface="IBM Plex Sans" charset="-120"/>
                  <a:buNone/>
                  <a:tabLst/>
                  <a:defRPr/>
                </a:pP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IBM </a:t>
                </a:r>
                <a:r>
                  <a:rPr kumimoji="0" lang="en-US" sz="500" b="1" i="0" u="none" strike="noStrike" kern="0" cap="none" spc="0" normalizeH="0" baseline="0" noProof="0" dirty="0">
                    <a:ln>
                      <a:noFill/>
                    </a:ln>
                    <a:solidFill>
                      <a:srgbClr val="FFFFFF"/>
                    </a:solidFill>
                    <a:effectLst/>
                    <a:uLnTx/>
                    <a:uFillTx/>
                    <a:latin typeface="IBM Plex Sans" panose="020B0503050203000203" pitchFamily="34" charset="0"/>
                  </a:rPr>
                  <a:t>Z</a:t>
                </a:r>
                <a:b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b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IBM </a:t>
                </a:r>
                <a:r>
                  <a:rPr kumimoji="0" lang="en-US" sz="500" b="1" i="0" u="none" strike="noStrike" kern="0" cap="none" spc="0" normalizeH="0" baseline="0" noProof="0" dirty="0">
                    <a:ln>
                      <a:noFill/>
                    </a:ln>
                    <a:solidFill>
                      <a:srgbClr val="FFFFFF"/>
                    </a:solidFill>
                    <a:effectLst/>
                    <a:uLnTx/>
                    <a:uFillTx/>
                    <a:latin typeface="IBM Plex Sans" panose="020B0503050203000203" pitchFamily="34" charset="0"/>
                  </a:rPr>
                  <a:t>LinuxOne</a:t>
                </a:r>
                <a:b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b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IBM </a:t>
                </a:r>
                <a:r>
                  <a:rPr kumimoji="0" lang="en-US" sz="500" b="1" i="0" u="none" strike="noStrike" kern="0" cap="none" spc="0" normalizeH="0" baseline="0" noProof="0" dirty="0">
                    <a:ln>
                      <a:noFill/>
                    </a:ln>
                    <a:solidFill>
                      <a:srgbClr val="FFFFFF"/>
                    </a:solidFill>
                    <a:effectLst/>
                    <a:uLnTx/>
                    <a:uFillTx/>
                    <a:latin typeface="IBM Plex Sans" panose="020B0503050203000203" pitchFamily="34" charset="0"/>
                  </a:rPr>
                  <a:t>Power</a:t>
                </a: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 Systems</a:t>
                </a:r>
                <a:b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br>
                <a:r>
                  <a:rPr kumimoji="0" lang="en-US" sz="500" b="0" i="0" u="none" strike="noStrike" kern="0" cap="none" spc="0" normalizeH="0" baseline="0" noProof="0" dirty="0">
                    <a:ln>
                      <a:noFill/>
                    </a:ln>
                    <a:solidFill>
                      <a:srgbClr val="FFFFFF"/>
                    </a:solidFill>
                    <a:effectLst/>
                    <a:uLnTx/>
                    <a:uFillTx/>
                    <a:latin typeface="IBM Plex Sans" panose="020B0503050203000203" pitchFamily="34" charset="0"/>
                  </a:rPr>
                  <a:t>IBM </a:t>
                </a:r>
                <a:r>
                  <a:rPr kumimoji="0" lang="en-US" sz="500" b="1" i="0" u="none" strike="noStrike" kern="0" cap="none" spc="0" normalizeH="0" baseline="0" noProof="0" dirty="0">
                    <a:ln>
                      <a:noFill/>
                    </a:ln>
                    <a:solidFill>
                      <a:srgbClr val="FFFFFF"/>
                    </a:solidFill>
                    <a:effectLst/>
                    <a:uLnTx/>
                    <a:uFillTx/>
                    <a:latin typeface="IBM Plex Sans" panose="020B0503050203000203" pitchFamily="34" charset="0"/>
                  </a:rPr>
                  <a:t>Storage</a:t>
                </a:r>
                <a:endParaRPr kumimoji="0" lang="en-US" sz="500" b="0" i="0" u="none" strike="noStrike" kern="0" cap="none" spc="0" normalizeH="0" baseline="0" noProof="0" dirty="0">
                  <a:ln>
                    <a:noFill/>
                  </a:ln>
                  <a:solidFill>
                    <a:srgbClr val="FFFFFF"/>
                  </a:solidFill>
                  <a:effectLst/>
                  <a:uLnTx/>
                  <a:uFillTx/>
                  <a:latin typeface="IBM Plex Sans" panose="020B0503050203000203" pitchFamily="34" charset="0"/>
                </a:endParaRPr>
              </a:p>
            </p:txBody>
          </p:sp>
        </p:grpSp>
        <p:pic>
          <p:nvPicPr>
            <p:cNvPr id="48" name="Picture 47">
              <a:extLst>
                <a:ext uri="{FF2B5EF4-FFF2-40B4-BE49-F238E27FC236}">
                  <a16:creationId xmlns:a16="http://schemas.microsoft.com/office/drawing/2014/main" id="{9A1113DB-5577-6848-B265-96C4B9352D24}"/>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1066805" y="4358148"/>
              <a:ext cx="502295" cy="379551"/>
            </a:xfrm>
            <a:prstGeom prst="rect">
              <a:avLst/>
            </a:prstGeom>
          </p:spPr>
        </p:pic>
        <p:pic>
          <p:nvPicPr>
            <p:cNvPr id="49" name="Picture 48">
              <a:extLst>
                <a:ext uri="{FF2B5EF4-FFF2-40B4-BE49-F238E27FC236}">
                  <a16:creationId xmlns:a16="http://schemas.microsoft.com/office/drawing/2014/main" id="{8F764B5C-908E-2C49-A5A2-B3A53EAA5D3E}"/>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25067" y="4398973"/>
              <a:ext cx="309133" cy="285493"/>
            </a:xfrm>
            <a:prstGeom prst="rect">
              <a:avLst/>
            </a:prstGeom>
          </p:spPr>
        </p:pic>
        <p:pic>
          <p:nvPicPr>
            <p:cNvPr id="50" name="Picture 49">
              <a:extLst>
                <a:ext uri="{FF2B5EF4-FFF2-40B4-BE49-F238E27FC236}">
                  <a16:creationId xmlns:a16="http://schemas.microsoft.com/office/drawing/2014/main" id="{C443A414-B252-7C45-AEC1-95B7C90D60ED}"/>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4123451" y="4309739"/>
              <a:ext cx="502295" cy="417886"/>
            </a:xfrm>
            <a:prstGeom prst="rect">
              <a:avLst/>
            </a:prstGeom>
          </p:spPr>
        </p:pic>
        <p:pic>
          <p:nvPicPr>
            <p:cNvPr id="51" name="Picture 50">
              <a:extLst>
                <a:ext uri="{FF2B5EF4-FFF2-40B4-BE49-F238E27FC236}">
                  <a16:creationId xmlns:a16="http://schemas.microsoft.com/office/drawing/2014/main" id="{A8A7840C-F7EF-5242-88D5-CA0DFFDA5F04}"/>
                </a:ext>
              </a:extLst>
            </p:cNvPr>
            <p:cNvPicPr>
              <a:picLocks noChangeAspect="1"/>
            </p:cNvPicPr>
            <p:nvPr/>
          </p:nvPicPr>
          <p:blipFill>
            <a:blip r:embed="rId10" cstate="email">
              <a:lum bright="100000"/>
              <a:extLst>
                <a:ext uri="{28A0092B-C50C-407E-A947-70E740481C1C}">
                  <a14:useLocalDpi xmlns:a14="http://schemas.microsoft.com/office/drawing/2010/main"/>
                </a:ext>
              </a:extLst>
            </a:blip>
            <a:stretch>
              <a:fillRect/>
            </a:stretch>
          </p:blipFill>
          <p:spPr>
            <a:xfrm>
              <a:off x="1862226" y="4358149"/>
              <a:ext cx="377483" cy="314878"/>
            </a:xfrm>
            <a:prstGeom prst="rect">
              <a:avLst/>
            </a:prstGeom>
          </p:spPr>
        </p:pic>
        <p:pic>
          <p:nvPicPr>
            <p:cNvPr id="52" name="Picture 51">
              <a:extLst>
                <a:ext uri="{FF2B5EF4-FFF2-40B4-BE49-F238E27FC236}">
                  <a16:creationId xmlns:a16="http://schemas.microsoft.com/office/drawing/2014/main" id="{8895FF56-AF84-DB4E-9B03-DB466376173F}"/>
                </a:ext>
              </a:extLst>
            </p:cNvPr>
            <p:cNvPicPr>
              <a:picLocks noChangeAspect="1"/>
            </p:cNvPicPr>
            <p:nvPr/>
          </p:nvPicPr>
          <p:blipFill>
            <a:blip r:embed="rId10" cstate="email">
              <a:lum bright="100000"/>
              <a:extLst>
                <a:ext uri="{28A0092B-C50C-407E-A947-70E740481C1C}">
                  <a14:useLocalDpi xmlns:a14="http://schemas.microsoft.com/office/drawing/2010/main"/>
                </a:ext>
              </a:extLst>
            </a:blip>
            <a:stretch>
              <a:fillRect/>
            </a:stretch>
          </p:blipFill>
          <p:spPr>
            <a:xfrm>
              <a:off x="2604912" y="4409713"/>
              <a:ext cx="377483" cy="281822"/>
            </a:xfrm>
            <a:prstGeom prst="rect">
              <a:avLst/>
            </a:prstGeom>
          </p:spPr>
        </p:pic>
        <p:pic>
          <p:nvPicPr>
            <p:cNvPr id="53" name="Picture 52">
              <a:extLst>
                <a:ext uri="{FF2B5EF4-FFF2-40B4-BE49-F238E27FC236}">
                  <a16:creationId xmlns:a16="http://schemas.microsoft.com/office/drawing/2014/main" id="{22998E5F-5885-B443-8A80-1C8CA3A9C8A8}"/>
                </a:ext>
              </a:extLst>
            </p:cNvPr>
            <p:cNvPicPr>
              <a:picLocks noChangeAspect="1"/>
            </p:cNvPicPr>
            <p:nvPr/>
          </p:nvPicPr>
          <p:blipFill>
            <a:blip r:embed="rId10" cstate="email">
              <a:lum bright="100000"/>
              <a:extLst>
                <a:ext uri="{28A0092B-C50C-407E-A947-70E740481C1C}">
                  <a14:useLocalDpi xmlns:a14="http://schemas.microsoft.com/office/drawing/2010/main"/>
                </a:ext>
              </a:extLst>
            </a:blip>
            <a:stretch>
              <a:fillRect/>
            </a:stretch>
          </p:blipFill>
          <p:spPr>
            <a:xfrm>
              <a:off x="3389565" y="4409713"/>
              <a:ext cx="377483" cy="286682"/>
            </a:xfrm>
            <a:prstGeom prst="rect">
              <a:avLst/>
            </a:prstGeom>
          </p:spPr>
        </p:pic>
      </p:grpSp>
      <p:sp>
        <p:nvSpPr>
          <p:cNvPr id="38" name="Rectangle 37">
            <a:extLst>
              <a:ext uri="{FF2B5EF4-FFF2-40B4-BE49-F238E27FC236}">
                <a16:creationId xmlns:a16="http://schemas.microsoft.com/office/drawing/2014/main" id="{4B949132-2892-8B43-AEE3-9D5530E2B3CD}"/>
              </a:ext>
            </a:extLst>
          </p:cNvPr>
          <p:cNvSpPr/>
          <p:nvPr/>
        </p:nvSpPr>
        <p:spPr>
          <a:xfrm>
            <a:off x="2704660" y="4176042"/>
            <a:ext cx="2913783" cy="415498"/>
          </a:xfrm>
          <a:prstGeom prst="rect">
            <a:avLst/>
          </a:prstGeom>
        </p:spPr>
        <p:txBody>
          <a:bodyPr wrap="square">
            <a:spAutoFit/>
          </a:bodyPr>
          <a:lstStyle/>
          <a:p>
            <a:pPr marL="0" marR="0" lvl="0" indent="0" algn="ctr" defTabSz="514325"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Calibri" panose="020F0502020204030204"/>
                <a:ea typeface="+mn-ea"/>
                <a:cs typeface="+mn-cs"/>
              </a:rPr>
              <a:t>Container platform and operational services</a:t>
            </a:r>
            <a:br>
              <a:rPr kumimoji="0" lang="en-US" sz="2400" b="1" i="0" u="none" strike="noStrike" kern="1200" cap="none" spc="0" normalizeH="0" baseline="0" noProof="0" dirty="0">
                <a:ln>
                  <a:noFill/>
                </a:ln>
                <a:solidFill>
                  <a:srgbClr val="FFFFFF"/>
                </a:solidFill>
                <a:effectLst/>
                <a:uLnTx/>
                <a:uFillTx/>
                <a:latin typeface="Calibri" panose="020F0502020204030204"/>
                <a:ea typeface="+mn-ea"/>
                <a:cs typeface="+mn-cs"/>
              </a:rPr>
            </a:br>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D39BED5-73A4-C344-888A-AFA7F76E8846}"/>
              </a:ext>
            </a:extLst>
          </p:cNvPr>
          <p:cNvSpPr/>
          <p:nvPr/>
        </p:nvSpPr>
        <p:spPr>
          <a:xfrm>
            <a:off x="523875" y="720063"/>
            <a:ext cx="8096250" cy="233468"/>
          </a:xfrm>
          <a:prstGeom prst="rect">
            <a:avLst/>
          </a:prstGeom>
          <a:solidFill>
            <a:schemeClr val="accent1">
              <a:lumMod val="5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966" rtl="0" eaLnBrk="1" fontAlgn="auto" latinLnBrk="0" hangingPunct="1">
              <a:lnSpc>
                <a:spcPct val="100000"/>
              </a:lnSpc>
              <a:spcBef>
                <a:spcPts val="0"/>
              </a:spcBef>
              <a:spcAft>
                <a:spcPts val="0"/>
              </a:spcAft>
              <a:buClrTx/>
              <a:buSzTx/>
              <a:buFontTx/>
              <a:buNone/>
              <a:tabLst/>
              <a:defRPr/>
            </a:pPr>
            <a:endParaRPr kumimoji="0" lang="en-US" sz="844" b="0" i="0" u="none" strike="noStrike" kern="1200" cap="none" spc="0" normalizeH="0" baseline="0" noProof="0" dirty="0">
              <a:ln>
                <a:noFill/>
              </a:ln>
              <a:solidFill>
                <a:srgbClr val="000E5E"/>
              </a:solidFill>
              <a:effectLst/>
              <a:uLnTx/>
              <a:uFillTx/>
              <a:latin typeface="IBM Plex Sans"/>
              <a:ea typeface="+mn-ea"/>
              <a:cs typeface="+mn-cs"/>
            </a:endParaRPr>
          </a:p>
        </p:txBody>
      </p:sp>
      <p:sp>
        <p:nvSpPr>
          <p:cNvPr id="16" name="TextBox 15">
            <a:extLst>
              <a:ext uri="{FF2B5EF4-FFF2-40B4-BE49-F238E27FC236}">
                <a16:creationId xmlns:a16="http://schemas.microsoft.com/office/drawing/2014/main" id="{9B077850-8E32-A64B-9BAE-82EF40FF7236}"/>
              </a:ext>
            </a:extLst>
          </p:cNvPr>
          <p:cNvSpPr txBox="1"/>
          <p:nvPr/>
        </p:nvSpPr>
        <p:spPr>
          <a:xfrm>
            <a:off x="2571751" y="721181"/>
            <a:ext cx="4000500" cy="246221"/>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IBM Plex Sans" panose="020B0503050203000203" pitchFamily="34" charset="77"/>
                <a:ea typeface="+mn-ea"/>
                <a:cs typeface="+mn-cs"/>
              </a:rPr>
              <a:t>Unified User Experience</a:t>
            </a:r>
          </a:p>
        </p:txBody>
      </p:sp>
      <p:cxnSp>
        <p:nvCxnSpPr>
          <p:cNvPr id="23" name="Straight Connector 22">
            <a:extLst>
              <a:ext uri="{FF2B5EF4-FFF2-40B4-BE49-F238E27FC236}">
                <a16:creationId xmlns:a16="http://schemas.microsoft.com/office/drawing/2014/main" id="{6A8A40B0-0D28-7C44-B7C9-671E7AF209CF}"/>
              </a:ext>
            </a:extLst>
          </p:cNvPr>
          <p:cNvCxnSpPr>
            <a:cxnSpLocks/>
          </p:cNvCxnSpPr>
          <p:nvPr/>
        </p:nvCxnSpPr>
        <p:spPr>
          <a:xfrm flipH="1">
            <a:off x="523875" y="572430"/>
            <a:ext cx="32027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0800094-82FF-904D-BB37-B5F8227BCB7B}"/>
              </a:ext>
            </a:extLst>
          </p:cNvPr>
          <p:cNvCxnSpPr>
            <a:cxnSpLocks/>
          </p:cNvCxnSpPr>
          <p:nvPr/>
        </p:nvCxnSpPr>
        <p:spPr>
          <a:xfrm flipH="1">
            <a:off x="5415309" y="581298"/>
            <a:ext cx="316600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A3844E7-E5D8-6048-9360-DEAD9C3C410D}"/>
              </a:ext>
            </a:extLst>
          </p:cNvPr>
          <p:cNvPicPr>
            <a:picLocks noChangeAspect="1"/>
          </p:cNvPicPr>
          <p:nvPr/>
        </p:nvPicPr>
        <p:blipFill>
          <a:blip r:embed="rId11"/>
          <a:stretch>
            <a:fillRect/>
          </a:stretch>
        </p:blipFill>
        <p:spPr>
          <a:xfrm>
            <a:off x="5057653" y="1838744"/>
            <a:ext cx="345481" cy="78967"/>
          </a:xfrm>
          <a:prstGeom prst="rect">
            <a:avLst/>
          </a:prstGeom>
        </p:spPr>
      </p:pic>
      <p:pic>
        <p:nvPicPr>
          <p:cNvPr id="68" name="Picture 67">
            <a:extLst>
              <a:ext uri="{FF2B5EF4-FFF2-40B4-BE49-F238E27FC236}">
                <a16:creationId xmlns:a16="http://schemas.microsoft.com/office/drawing/2014/main" id="{E2994FCC-FD5D-B742-9B5B-BC2428C31FE6}"/>
              </a:ext>
            </a:extLst>
          </p:cNvPr>
          <p:cNvPicPr>
            <a:picLocks noChangeAspect="1"/>
          </p:cNvPicPr>
          <p:nvPr/>
        </p:nvPicPr>
        <p:blipFill>
          <a:blip r:embed="rId11"/>
          <a:stretch>
            <a:fillRect/>
          </a:stretch>
        </p:blipFill>
        <p:spPr>
          <a:xfrm>
            <a:off x="6520296" y="1838744"/>
            <a:ext cx="345481" cy="78967"/>
          </a:xfrm>
          <a:prstGeom prst="rect">
            <a:avLst/>
          </a:prstGeom>
        </p:spPr>
      </p:pic>
      <p:pic>
        <p:nvPicPr>
          <p:cNvPr id="69" name="Picture 68">
            <a:extLst>
              <a:ext uri="{FF2B5EF4-FFF2-40B4-BE49-F238E27FC236}">
                <a16:creationId xmlns:a16="http://schemas.microsoft.com/office/drawing/2014/main" id="{C3DDEEDB-7561-7846-891C-D2D5BC68DD89}"/>
              </a:ext>
            </a:extLst>
          </p:cNvPr>
          <p:cNvPicPr>
            <a:picLocks noChangeAspect="1"/>
          </p:cNvPicPr>
          <p:nvPr/>
        </p:nvPicPr>
        <p:blipFill>
          <a:blip r:embed="rId11"/>
          <a:stretch>
            <a:fillRect/>
          </a:stretch>
        </p:blipFill>
        <p:spPr>
          <a:xfrm>
            <a:off x="2239693" y="1838744"/>
            <a:ext cx="345481" cy="78967"/>
          </a:xfrm>
          <a:prstGeom prst="rect">
            <a:avLst/>
          </a:prstGeom>
        </p:spPr>
      </p:pic>
      <p:pic>
        <p:nvPicPr>
          <p:cNvPr id="70" name="Picture 69">
            <a:extLst>
              <a:ext uri="{FF2B5EF4-FFF2-40B4-BE49-F238E27FC236}">
                <a16:creationId xmlns:a16="http://schemas.microsoft.com/office/drawing/2014/main" id="{AD80F3AA-D1B4-D541-9096-07F1B57AE508}"/>
              </a:ext>
            </a:extLst>
          </p:cNvPr>
          <p:cNvPicPr>
            <a:picLocks noChangeAspect="1"/>
          </p:cNvPicPr>
          <p:nvPr/>
        </p:nvPicPr>
        <p:blipFill>
          <a:blip r:embed="rId11"/>
          <a:stretch>
            <a:fillRect/>
          </a:stretch>
        </p:blipFill>
        <p:spPr>
          <a:xfrm>
            <a:off x="3611778" y="1838744"/>
            <a:ext cx="345481" cy="78967"/>
          </a:xfrm>
          <a:prstGeom prst="rect">
            <a:avLst/>
          </a:prstGeom>
        </p:spPr>
      </p:pic>
      <p:pic>
        <p:nvPicPr>
          <p:cNvPr id="2" name="Picture 1">
            <a:extLst>
              <a:ext uri="{FF2B5EF4-FFF2-40B4-BE49-F238E27FC236}">
                <a16:creationId xmlns:a16="http://schemas.microsoft.com/office/drawing/2014/main" id="{40835F4B-5CDA-0348-9237-9CFAACE595B6}"/>
              </a:ext>
            </a:extLst>
          </p:cNvPr>
          <p:cNvPicPr>
            <a:picLocks noChangeAspect="1"/>
          </p:cNvPicPr>
          <p:nvPr/>
        </p:nvPicPr>
        <p:blipFill>
          <a:blip r:embed="rId12"/>
          <a:stretch>
            <a:fillRect/>
          </a:stretch>
        </p:blipFill>
        <p:spPr>
          <a:xfrm>
            <a:off x="1345318" y="1477957"/>
            <a:ext cx="784514" cy="784514"/>
          </a:xfrm>
          <a:prstGeom prst="rect">
            <a:avLst/>
          </a:prstGeom>
        </p:spPr>
      </p:pic>
      <p:pic>
        <p:nvPicPr>
          <p:cNvPr id="4" name="Picture 3">
            <a:extLst>
              <a:ext uri="{FF2B5EF4-FFF2-40B4-BE49-F238E27FC236}">
                <a16:creationId xmlns:a16="http://schemas.microsoft.com/office/drawing/2014/main" id="{F86C06C8-5B06-1F4D-8C2F-22CF66921A50}"/>
              </a:ext>
            </a:extLst>
          </p:cNvPr>
          <p:cNvPicPr>
            <a:picLocks noChangeAspect="1"/>
          </p:cNvPicPr>
          <p:nvPr/>
        </p:nvPicPr>
        <p:blipFill>
          <a:blip r:embed="rId13"/>
          <a:stretch>
            <a:fillRect/>
          </a:stretch>
        </p:blipFill>
        <p:spPr>
          <a:xfrm>
            <a:off x="2681193" y="1498044"/>
            <a:ext cx="784514" cy="784514"/>
          </a:xfrm>
          <a:prstGeom prst="rect">
            <a:avLst/>
          </a:prstGeom>
        </p:spPr>
      </p:pic>
      <p:pic>
        <p:nvPicPr>
          <p:cNvPr id="5" name="Picture 4">
            <a:extLst>
              <a:ext uri="{FF2B5EF4-FFF2-40B4-BE49-F238E27FC236}">
                <a16:creationId xmlns:a16="http://schemas.microsoft.com/office/drawing/2014/main" id="{07264112-E2D2-F342-9FBC-7F002DF057F8}"/>
              </a:ext>
            </a:extLst>
          </p:cNvPr>
          <p:cNvPicPr>
            <a:picLocks noChangeAspect="1"/>
          </p:cNvPicPr>
          <p:nvPr/>
        </p:nvPicPr>
        <p:blipFill>
          <a:blip r:embed="rId14"/>
          <a:stretch>
            <a:fillRect/>
          </a:stretch>
        </p:blipFill>
        <p:spPr>
          <a:xfrm>
            <a:off x="4105932" y="1484053"/>
            <a:ext cx="784514" cy="809030"/>
          </a:xfrm>
          <a:prstGeom prst="rect">
            <a:avLst/>
          </a:prstGeom>
        </p:spPr>
      </p:pic>
      <p:pic>
        <p:nvPicPr>
          <p:cNvPr id="6" name="Picture 5">
            <a:extLst>
              <a:ext uri="{FF2B5EF4-FFF2-40B4-BE49-F238E27FC236}">
                <a16:creationId xmlns:a16="http://schemas.microsoft.com/office/drawing/2014/main" id="{64FB94A3-4DE3-3F44-9692-D609D5C40446}"/>
              </a:ext>
            </a:extLst>
          </p:cNvPr>
          <p:cNvPicPr>
            <a:picLocks noChangeAspect="1"/>
          </p:cNvPicPr>
          <p:nvPr/>
        </p:nvPicPr>
        <p:blipFill>
          <a:blip r:embed="rId15"/>
          <a:stretch>
            <a:fillRect/>
          </a:stretch>
        </p:blipFill>
        <p:spPr>
          <a:xfrm>
            <a:off x="5619907" y="1441497"/>
            <a:ext cx="729932" cy="851587"/>
          </a:xfrm>
          <a:prstGeom prst="rect">
            <a:avLst/>
          </a:prstGeom>
        </p:spPr>
      </p:pic>
      <p:pic>
        <p:nvPicPr>
          <p:cNvPr id="9" name="Picture 8">
            <a:extLst>
              <a:ext uri="{FF2B5EF4-FFF2-40B4-BE49-F238E27FC236}">
                <a16:creationId xmlns:a16="http://schemas.microsoft.com/office/drawing/2014/main" id="{BC83C90B-75EF-E947-AB89-63C858C5789F}"/>
              </a:ext>
            </a:extLst>
          </p:cNvPr>
          <p:cNvPicPr>
            <a:picLocks noChangeAspect="1"/>
          </p:cNvPicPr>
          <p:nvPr/>
        </p:nvPicPr>
        <p:blipFill>
          <a:blip r:embed="rId16"/>
          <a:stretch>
            <a:fillRect/>
          </a:stretch>
        </p:blipFill>
        <p:spPr>
          <a:xfrm>
            <a:off x="7001407" y="1580023"/>
            <a:ext cx="861488" cy="612110"/>
          </a:xfrm>
          <a:prstGeom prst="rect">
            <a:avLst/>
          </a:prstGeom>
        </p:spPr>
      </p:pic>
      <p:sp>
        <p:nvSpPr>
          <p:cNvPr id="61" name="TextBox 60">
            <a:extLst>
              <a:ext uri="{FF2B5EF4-FFF2-40B4-BE49-F238E27FC236}">
                <a16:creationId xmlns:a16="http://schemas.microsoft.com/office/drawing/2014/main" id="{75BB79C3-7884-3F44-962D-5665227F2B09}"/>
              </a:ext>
            </a:extLst>
          </p:cNvPr>
          <p:cNvSpPr txBox="1"/>
          <p:nvPr/>
        </p:nvSpPr>
        <p:spPr>
          <a:xfrm>
            <a:off x="2559525" y="2788336"/>
            <a:ext cx="1179764" cy="461665"/>
          </a:xfrm>
          <a:prstGeom prst="rect">
            <a:avLst/>
          </a:prstGeom>
          <a:noFill/>
        </p:spPr>
        <p:txBody>
          <a:bodyPr wrap="square" rtlCol="0">
            <a:spAutoFit/>
          </a:bodyPr>
          <a:lstStyle/>
          <a:p>
            <a:pPr marL="68459" marR="0" lvl="0" indent="-68459" algn="l" defTabSz="571486"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pitchFamily="34" charset="0"/>
              </a:rPr>
              <a:t>App Connect Enterprise</a:t>
            </a:r>
          </a:p>
        </p:txBody>
      </p:sp>
      <p:sp>
        <p:nvSpPr>
          <p:cNvPr id="62" name="TextBox 61">
            <a:extLst>
              <a:ext uri="{FF2B5EF4-FFF2-40B4-BE49-F238E27FC236}">
                <a16:creationId xmlns:a16="http://schemas.microsoft.com/office/drawing/2014/main" id="{D56A1762-7A32-9249-BD73-6A2B425A6A4B}"/>
              </a:ext>
            </a:extLst>
          </p:cNvPr>
          <p:cNvSpPr txBox="1"/>
          <p:nvPr/>
        </p:nvSpPr>
        <p:spPr>
          <a:xfrm>
            <a:off x="7069235" y="2780910"/>
            <a:ext cx="1108941" cy="226985"/>
          </a:xfrm>
          <a:prstGeom prst="rect">
            <a:avLst/>
          </a:prstGeom>
          <a:noFill/>
        </p:spPr>
        <p:txBody>
          <a:bodyPr wrap="square" rtlCol="0">
            <a:spAutoFit/>
          </a:bodyPr>
          <a:lstStyle/>
          <a:p>
            <a:pPr marL="68459" marR="0" lvl="0" indent="-68459" algn="l" defTabSz="571486"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75"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pitchFamily="34" charset="0"/>
              </a:rPr>
              <a:t>Aspera</a:t>
            </a:r>
          </a:p>
        </p:txBody>
      </p:sp>
      <p:sp>
        <p:nvSpPr>
          <p:cNvPr id="63" name="TextBox 62">
            <a:extLst>
              <a:ext uri="{FF2B5EF4-FFF2-40B4-BE49-F238E27FC236}">
                <a16:creationId xmlns:a16="http://schemas.microsoft.com/office/drawing/2014/main" id="{B77508BD-6558-7F49-A77A-04BF23EA28BD}"/>
              </a:ext>
            </a:extLst>
          </p:cNvPr>
          <p:cNvSpPr txBox="1"/>
          <p:nvPr/>
        </p:nvSpPr>
        <p:spPr>
          <a:xfrm>
            <a:off x="4150231" y="2780910"/>
            <a:ext cx="1324600" cy="227755"/>
          </a:xfrm>
          <a:prstGeom prst="rect">
            <a:avLst/>
          </a:prstGeom>
          <a:noFill/>
        </p:spPr>
        <p:txBody>
          <a:bodyPr wrap="square" rtlCol="0">
            <a:spAutoFit/>
          </a:bodyPr>
          <a:lstStyle/>
          <a:p>
            <a:pPr marL="68459" marR="0" lvl="0" indent="-68459" algn="l" defTabSz="571486"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8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pitchFamily="34" charset="0"/>
              </a:rPr>
              <a:t>MQ</a:t>
            </a:r>
          </a:p>
        </p:txBody>
      </p:sp>
      <p:sp>
        <p:nvSpPr>
          <p:cNvPr id="64" name="TextBox 63">
            <a:extLst>
              <a:ext uri="{FF2B5EF4-FFF2-40B4-BE49-F238E27FC236}">
                <a16:creationId xmlns:a16="http://schemas.microsoft.com/office/drawing/2014/main" id="{5F8E6BC8-2AC3-0B42-A1E9-478AA417C9ED}"/>
              </a:ext>
            </a:extLst>
          </p:cNvPr>
          <p:cNvSpPr txBox="1"/>
          <p:nvPr/>
        </p:nvSpPr>
        <p:spPr>
          <a:xfrm>
            <a:off x="1204948" y="2786251"/>
            <a:ext cx="1197967" cy="227755"/>
          </a:xfrm>
          <a:prstGeom prst="rect">
            <a:avLst/>
          </a:prstGeom>
          <a:noFill/>
        </p:spPr>
        <p:txBody>
          <a:bodyPr wrap="square" rtlCol="0">
            <a:spAutoFit/>
          </a:bodyPr>
          <a:lstStyle/>
          <a:p>
            <a:pPr marL="74412" marR="0" lvl="0" indent="-74412" algn="l" defTabSz="571486"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80"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pitchFamily="34" charset="0"/>
              </a:rPr>
              <a:t>API Connect</a:t>
            </a:r>
          </a:p>
        </p:txBody>
      </p:sp>
      <p:sp>
        <p:nvSpPr>
          <p:cNvPr id="65" name="TextBox 64">
            <a:extLst>
              <a:ext uri="{FF2B5EF4-FFF2-40B4-BE49-F238E27FC236}">
                <a16:creationId xmlns:a16="http://schemas.microsoft.com/office/drawing/2014/main" id="{8E348861-0F27-D84B-BDEE-D904EC3674AB}"/>
              </a:ext>
            </a:extLst>
          </p:cNvPr>
          <p:cNvSpPr txBox="1"/>
          <p:nvPr/>
        </p:nvSpPr>
        <p:spPr>
          <a:xfrm>
            <a:off x="5522366" y="2783732"/>
            <a:ext cx="1108941" cy="361637"/>
          </a:xfrm>
          <a:prstGeom prst="rect">
            <a:avLst/>
          </a:prstGeom>
          <a:noFill/>
        </p:spPr>
        <p:txBody>
          <a:bodyPr wrap="square" rtlCol="0">
            <a:spAutoFit/>
          </a:bodyPr>
          <a:lstStyle/>
          <a:p>
            <a:pPr marL="68459" marR="0" lvl="0" indent="-68459" algn="l" defTabSz="571486"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75"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pitchFamily="34" charset="0"/>
              </a:rPr>
              <a:t>Event Streams</a:t>
            </a:r>
          </a:p>
          <a:p>
            <a:pPr marL="0" marR="0" lvl="0" indent="0" algn="l" defTabSz="571486" rtl="0" eaLnBrk="1" fontAlgn="base" latinLnBrk="0" hangingPunct="1">
              <a:lnSpc>
                <a:spcPct val="100000"/>
              </a:lnSpc>
              <a:spcBef>
                <a:spcPct val="0"/>
              </a:spcBef>
              <a:spcAft>
                <a:spcPct val="0"/>
              </a:spcAft>
              <a:buClrTx/>
              <a:buSzTx/>
              <a:buFontTx/>
              <a:buNone/>
              <a:tabLst/>
              <a:defRPr/>
            </a:pPr>
            <a:r>
              <a:rPr kumimoji="0" lang="en-US" sz="875"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pitchFamily="34" charset="0"/>
              </a:rPr>
              <a:t>(Kafka)</a:t>
            </a:r>
          </a:p>
        </p:txBody>
      </p:sp>
      <p:sp>
        <p:nvSpPr>
          <p:cNvPr id="66" name="TextBox 65">
            <a:extLst>
              <a:ext uri="{FF2B5EF4-FFF2-40B4-BE49-F238E27FC236}">
                <a16:creationId xmlns:a16="http://schemas.microsoft.com/office/drawing/2014/main" id="{AF50D29B-3AF2-8047-A63F-E09B1886F12D}"/>
              </a:ext>
            </a:extLst>
          </p:cNvPr>
          <p:cNvSpPr txBox="1"/>
          <p:nvPr/>
        </p:nvSpPr>
        <p:spPr>
          <a:xfrm>
            <a:off x="4293842" y="3441096"/>
            <a:ext cx="1324600" cy="226985"/>
          </a:xfrm>
          <a:prstGeom prst="rect">
            <a:avLst/>
          </a:prstGeom>
          <a:noFill/>
        </p:spPr>
        <p:txBody>
          <a:bodyPr wrap="square" rtlCol="0">
            <a:spAutoFit/>
          </a:bodyPr>
          <a:lstStyle/>
          <a:p>
            <a:pPr marL="68459" marR="0" lvl="0" indent="-68459" algn="l" defTabSz="571486"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75"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pitchFamily="34" charset="0"/>
              </a:rPr>
              <a:t>DataPower</a:t>
            </a:r>
          </a:p>
        </p:txBody>
      </p:sp>
      <p:sp>
        <p:nvSpPr>
          <p:cNvPr id="67" name="TextBox 66">
            <a:extLst>
              <a:ext uri="{FF2B5EF4-FFF2-40B4-BE49-F238E27FC236}">
                <a16:creationId xmlns:a16="http://schemas.microsoft.com/office/drawing/2014/main" id="{7CC26EA2-2139-9347-B525-A45F34F83370}"/>
              </a:ext>
            </a:extLst>
          </p:cNvPr>
          <p:cNvSpPr txBox="1"/>
          <p:nvPr/>
        </p:nvSpPr>
        <p:spPr>
          <a:xfrm>
            <a:off x="8117738" y="2370950"/>
            <a:ext cx="932952" cy="226985"/>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75" b="1" i="0" u="none" strike="noStrike" kern="1200" cap="none" spc="0" normalizeH="0" baseline="0" noProof="0" dirty="0">
                <a:ln>
                  <a:noFill/>
                </a:ln>
                <a:solidFill>
                  <a:prstClr val="white"/>
                </a:solidFill>
                <a:effectLst/>
                <a:uLnTx/>
                <a:uFillTx/>
                <a:latin typeface="IBM Plex Sans" panose="020B0503050203000203" pitchFamily="34" charset="77"/>
                <a:ea typeface="+mn-ea"/>
                <a:cs typeface="Arial" pitchFamily="34" charset="0"/>
              </a:rPr>
              <a:t>Governance</a:t>
            </a:r>
          </a:p>
        </p:txBody>
      </p:sp>
      <p:sp>
        <p:nvSpPr>
          <p:cNvPr id="71" name="TextBox 70">
            <a:extLst>
              <a:ext uri="{FF2B5EF4-FFF2-40B4-BE49-F238E27FC236}">
                <a16:creationId xmlns:a16="http://schemas.microsoft.com/office/drawing/2014/main" id="{B0450F56-FC65-9843-B914-B2F080789132}"/>
              </a:ext>
            </a:extLst>
          </p:cNvPr>
          <p:cNvSpPr txBox="1"/>
          <p:nvPr/>
        </p:nvSpPr>
        <p:spPr>
          <a:xfrm>
            <a:off x="49565" y="2314508"/>
            <a:ext cx="1025111" cy="226985"/>
          </a:xfrm>
          <a:prstGeom prst="rect">
            <a:avLst/>
          </a:prstGeom>
          <a:noFill/>
        </p:spPr>
        <p:txBody>
          <a:bodyPr wrap="square" rtlCol="0">
            <a:spAutoFit/>
          </a:bodyPr>
          <a:lstStyle/>
          <a:p>
            <a:pPr marL="0" marR="0" lvl="0" indent="0" algn="ctr" defTabSz="685966" rtl="0" eaLnBrk="1" fontAlgn="auto" latinLnBrk="0" hangingPunct="1">
              <a:lnSpc>
                <a:spcPct val="100000"/>
              </a:lnSpc>
              <a:spcBef>
                <a:spcPts val="0"/>
              </a:spcBef>
              <a:spcAft>
                <a:spcPts val="0"/>
              </a:spcAft>
              <a:buClrTx/>
              <a:buSzTx/>
              <a:buFontTx/>
              <a:buNone/>
              <a:tabLst/>
              <a:defRPr/>
            </a:pPr>
            <a:r>
              <a:rPr kumimoji="0" lang="en-US" sz="875" b="1" i="0" u="none" strike="noStrike" kern="1200" cap="none" spc="0" normalizeH="0" baseline="0" noProof="0" dirty="0">
                <a:ln>
                  <a:noFill/>
                </a:ln>
                <a:solidFill>
                  <a:prstClr val="white"/>
                </a:solidFill>
                <a:effectLst/>
                <a:uLnTx/>
                <a:uFillTx/>
                <a:latin typeface="IBM Plex Sans" panose="020B0503050203000203" pitchFamily="34" charset="77"/>
                <a:ea typeface="+mn-ea"/>
                <a:cs typeface="Arial" pitchFamily="34" charset="0"/>
              </a:rPr>
              <a:t>Asset Sharing</a:t>
            </a:r>
          </a:p>
        </p:txBody>
      </p:sp>
      <p:sp>
        <p:nvSpPr>
          <p:cNvPr id="10" name="Footer Placeholder 9">
            <a:extLst>
              <a:ext uri="{FF2B5EF4-FFF2-40B4-BE49-F238E27FC236}">
                <a16:creationId xmlns:a16="http://schemas.microsoft.com/office/drawing/2014/main" id="{F2B18075-6778-CF49-A6AA-4EE869AFD746}"/>
              </a:ext>
            </a:extLst>
          </p:cNvPr>
          <p:cNvSpPr>
            <a:spLocks noGrp="1"/>
          </p:cNvSpPr>
          <p:nvPr>
            <p:ph type="ftr"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IBM Plex Sans"/>
                <a:cs typeface="Arial" charset="0"/>
              </a:rPr>
              <a:t>IBM Cloud / May 2020 / © 2020 IBM Corporation</a:t>
            </a:r>
          </a:p>
        </p:txBody>
      </p:sp>
      <p:sp>
        <p:nvSpPr>
          <p:cNvPr id="72" name="TextBox 71">
            <a:extLst>
              <a:ext uri="{FF2B5EF4-FFF2-40B4-BE49-F238E27FC236}">
                <a16:creationId xmlns:a16="http://schemas.microsoft.com/office/drawing/2014/main" id="{A2C45987-1195-0949-ABB4-6404EA93EF58}"/>
              </a:ext>
            </a:extLst>
          </p:cNvPr>
          <p:cNvSpPr txBox="1"/>
          <p:nvPr/>
        </p:nvSpPr>
        <p:spPr>
          <a:xfrm>
            <a:off x="7441476" y="4637623"/>
            <a:ext cx="1609214" cy="30777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CH" sz="700" b="1" i="0" u="none" strike="noStrike" kern="1200" cap="none" spc="0" normalizeH="0" baseline="0" noProof="0" dirty="0">
                <a:ln>
                  <a:noFill/>
                </a:ln>
                <a:solidFill>
                  <a:srgbClr val="FFFFFF"/>
                </a:solidFill>
                <a:effectLst/>
                <a:uLnTx/>
                <a:uFillTx/>
                <a:latin typeface="IBM Plex Sans"/>
                <a:ea typeface="+mn-ea"/>
                <a:cs typeface="+mn-cs"/>
              </a:rPr>
              <a:t>Note:</a:t>
            </a:r>
            <a:r>
              <a:rPr kumimoji="0" lang="de-CH" sz="700" b="0" i="0" u="none" strike="noStrike" kern="1200" cap="none" spc="0" normalizeH="0" baseline="0" noProof="0" dirty="0">
                <a:ln>
                  <a:noFill/>
                </a:ln>
                <a:solidFill>
                  <a:srgbClr val="FFFFFF"/>
                </a:solidFill>
                <a:effectLst/>
                <a:uLnTx/>
                <a:uFillTx/>
                <a:latin typeface="IBM Plex Sans"/>
                <a:ea typeface="+mn-ea"/>
                <a:cs typeface="+mn-cs"/>
              </a:rPr>
              <a:t> </a:t>
            </a:r>
            <a:r>
              <a:rPr kumimoji="0" lang="de-CH" sz="700" b="0" i="0" u="none" strike="noStrike" kern="1200" cap="none" spc="0" normalizeH="0" baseline="0" noProof="0" dirty="0" err="1">
                <a:ln>
                  <a:noFill/>
                </a:ln>
                <a:solidFill>
                  <a:srgbClr val="FFFFFF"/>
                </a:solidFill>
                <a:effectLst/>
                <a:uLnTx/>
                <a:uFillTx/>
                <a:latin typeface="IBM Plex Sans"/>
                <a:ea typeface="+mn-ea"/>
                <a:cs typeface="+mn-cs"/>
              </a:rPr>
              <a:t>Capabilities</a:t>
            </a:r>
            <a:r>
              <a:rPr kumimoji="0" lang="de-CH" sz="700" b="0" i="0" u="none" strike="noStrike" kern="1200" cap="none" spc="0" normalizeH="0" baseline="0" noProof="0" dirty="0">
                <a:ln>
                  <a:noFill/>
                </a:ln>
                <a:solidFill>
                  <a:srgbClr val="FFFFFF"/>
                </a:solidFill>
                <a:effectLst/>
                <a:uLnTx/>
                <a:uFillTx/>
                <a:latin typeface="IBM Plex Sans"/>
                <a:ea typeface="+mn-ea"/>
                <a:cs typeface="+mn-cs"/>
              </a:rPr>
              <a:t> </a:t>
            </a:r>
            <a:r>
              <a:rPr kumimoji="0" lang="de-CH" sz="700" b="0" i="0" u="none" strike="noStrike" kern="1200" cap="none" spc="0" normalizeH="0" baseline="0" noProof="0" dirty="0" err="1">
                <a:ln>
                  <a:noFill/>
                </a:ln>
                <a:solidFill>
                  <a:srgbClr val="FFFFFF"/>
                </a:solidFill>
                <a:effectLst/>
                <a:uLnTx/>
                <a:uFillTx/>
                <a:latin typeface="IBM Plex Sans"/>
                <a:ea typeface="+mn-ea"/>
                <a:cs typeface="+mn-cs"/>
              </a:rPr>
              <a:t>can</a:t>
            </a:r>
            <a:r>
              <a:rPr kumimoji="0" lang="de-CH" sz="700" b="0" i="0" u="none" strike="noStrike" kern="1200" cap="none" spc="0" normalizeH="0" baseline="0" noProof="0" dirty="0">
                <a:ln>
                  <a:noFill/>
                </a:ln>
                <a:solidFill>
                  <a:srgbClr val="FFFFFF"/>
                </a:solidFill>
                <a:effectLst/>
                <a:uLnTx/>
                <a:uFillTx/>
                <a:latin typeface="IBM Plex Sans"/>
                <a:ea typeface="+mn-ea"/>
                <a:cs typeface="+mn-cs"/>
              </a:rPr>
              <a:t> </a:t>
            </a:r>
            <a:r>
              <a:rPr kumimoji="0" lang="de-CH" sz="700" b="0" i="0" u="none" strike="noStrike" kern="1200" cap="none" spc="0" normalizeH="0" baseline="0" noProof="0" dirty="0" err="1">
                <a:ln>
                  <a:noFill/>
                </a:ln>
                <a:solidFill>
                  <a:srgbClr val="FFFFFF"/>
                </a:solidFill>
                <a:effectLst/>
                <a:uLnTx/>
                <a:uFillTx/>
                <a:latin typeface="IBM Plex Sans"/>
                <a:ea typeface="+mn-ea"/>
                <a:cs typeface="+mn-cs"/>
              </a:rPr>
              <a:t>be</a:t>
            </a:r>
            <a:r>
              <a:rPr kumimoji="0" lang="de-CH" sz="700" b="0" i="0" u="none" strike="noStrike" kern="1200" cap="none" spc="0" normalizeH="0" baseline="0" noProof="0" dirty="0">
                <a:ln>
                  <a:noFill/>
                </a:ln>
                <a:solidFill>
                  <a:srgbClr val="FFFFFF"/>
                </a:solidFill>
                <a:effectLst/>
                <a:uLnTx/>
                <a:uFillTx/>
                <a:latin typeface="IBM Plex Sans"/>
                <a:ea typeface="+mn-ea"/>
                <a:cs typeface="+mn-cs"/>
              </a:rPr>
              <a:t> </a:t>
            </a:r>
            <a:r>
              <a:rPr kumimoji="0" lang="de-CH" sz="700" b="0" i="0" u="none" strike="noStrike" kern="1200" cap="none" spc="0" normalizeH="0" baseline="0" noProof="0" dirty="0" err="1">
                <a:ln>
                  <a:noFill/>
                </a:ln>
                <a:solidFill>
                  <a:srgbClr val="FFFFFF"/>
                </a:solidFill>
                <a:effectLst/>
                <a:uLnTx/>
                <a:uFillTx/>
                <a:latin typeface="IBM Plex Sans"/>
                <a:ea typeface="+mn-ea"/>
                <a:cs typeface="+mn-cs"/>
              </a:rPr>
              <a:t>deployed</a:t>
            </a:r>
            <a:r>
              <a:rPr kumimoji="0" lang="de-CH" sz="700" b="0" i="0" u="none" strike="noStrike" kern="1200" cap="none" spc="0" normalizeH="0" baseline="0" noProof="0" dirty="0">
                <a:ln>
                  <a:noFill/>
                </a:ln>
                <a:solidFill>
                  <a:srgbClr val="FFFFFF"/>
                </a:solidFill>
                <a:effectLst/>
                <a:uLnTx/>
                <a:uFillTx/>
                <a:latin typeface="IBM Plex Sans"/>
                <a:ea typeface="+mn-ea"/>
                <a:cs typeface="+mn-cs"/>
              </a:rPr>
              <a:t> outside </a:t>
            </a:r>
            <a:r>
              <a:rPr kumimoji="0" lang="de-CH" sz="700" b="0" i="0" u="none" strike="noStrike" kern="1200" cap="none" spc="0" normalizeH="0" baseline="0" noProof="0" dirty="0" err="1">
                <a:ln>
                  <a:noFill/>
                </a:ln>
                <a:solidFill>
                  <a:srgbClr val="FFFFFF"/>
                </a:solidFill>
                <a:effectLst/>
                <a:uLnTx/>
                <a:uFillTx/>
                <a:latin typeface="IBM Plex Sans"/>
                <a:ea typeface="+mn-ea"/>
                <a:cs typeface="+mn-cs"/>
              </a:rPr>
              <a:t>of</a:t>
            </a:r>
            <a:r>
              <a:rPr kumimoji="0" lang="de-CH" sz="700" b="0" i="0" u="none" strike="noStrike" kern="1200" cap="none" spc="0" normalizeH="0" baseline="0" noProof="0" dirty="0">
                <a:ln>
                  <a:noFill/>
                </a:ln>
                <a:solidFill>
                  <a:srgbClr val="FFFFFF"/>
                </a:solidFill>
                <a:effectLst/>
                <a:uLnTx/>
                <a:uFillTx/>
                <a:latin typeface="IBM Plex Sans"/>
                <a:ea typeface="+mn-ea"/>
                <a:cs typeface="+mn-cs"/>
              </a:rPr>
              <a:t> </a:t>
            </a:r>
            <a:r>
              <a:rPr kumimoji="0" lang="de-CH" sz="700" b="0" i="0" u="none" strike="noStrike" kern="1200" cap="none" spc="0" normalizeH="0" baseline="0" noProof="0" dirty="0" err="1">
                <a:ln>
                  <a:noFill/>
                </a:ln>
                <a:solidFill>
                  <a:srgbClr val="FFFFFF"/>
                </a:solidFill>
                <a:effectLst/>
                <a:uLnTx/>
                <a:uFillTx/>
                <a:latin typeface="IBM Plex Sans"/>
                <a:ea typeface="+mn-ea"/>
                <a:cs typeface="+mn-cs"/>
              </a:rPr>
              <a:t>containers</a:t>
            </a:r>
            <a:r>
              <a:rPr kumimoji="0" lang="de-CH" sz="700" b="0" i="0" u="none" strike="noStrike" kern="1200" cap="none" spc="0" normalizeH="0" baseline="0" noProof="0" dirty="0">
                <a:ln>
                  <a:noFill/>
                </a:ln>
                <a:solidFill>
                  <a:srgbClr val="FFFFFF"/>
                </a:solidFill>
                <a:effectLst/>
                <a:uLnTx/>
                <a:uFillTx/>
                <a:latin typeface="IBM Plex Sans"/>
                <a:ea typeface="+mn-ea"/>
                <a:cs typeface="+mn-cs"/>
              </a:rPr>
              <a:t> </a:t>
            </a:r>
            <a:r>
              <a:rPr kumimoji="0" lang="de-CH" sz="700" b="0" i="0" u="none" strike="noStrike" kern="1200" cap="none" spc="0" normalizeH="0" baseline="0" noProof="0" dirty="0" err="1">
                <a:ln>
                  <a:noFill/>
                </a:ln>
                <a:solidFill>
                  <a:srgbClr val="FFFFFF"/>
                </a:solidFill>
                <a:effectLst/>
                <a:uLnTx/>
                <a:uFillTx/>
                <a:latin typeface="IBM Plex Sans"/>
                <a:ea typeface="+mn-ea"/>
                <a:cs typeface="+mn-cs"/>
              </a:rPr>
              <a:t>as</a:t>
            </a:r>
            <a:r>
              <a:rPr kumimoji="0" lang="de-CH" sz="700" b="0" i="0" u="none" strike="noStrike" kern="1200" cap="none" spc="0" normalizeH="0" baseline="0" noProof="0" dirty="0">
                <a:ln>
                  <a:noFill/>
                </a:ln>
                <a:solidFill>
                  <a:srgbClr val="FFFFFF"/>
                </a:solidFill>
                <a:effectLst/>
                <a:uLnTx/>
                <a:uFillTx/>
                <a:latin typeface="IBM Plex Sans"/>
                <a:ea typeface="+mn-ea"/>
                <a:cs typeface="+mn-cs"/>
              </a:rPr>
              <a:t> </a:t>
            </a:r>
            <a:r>
              <a:rPr kumimoji="0" lang="de-CH" sz="700" b="0" i="0" u="none" strike="noStrike" kern="1200" cap="none" spc="0" normalizeH="0" baseline="0" noProof="0" dirty="0" err="1">
                <a:ln>
                  <a:noFill/>
                </a:ln>
                <a:solidFill>
                  <a:srgbClr val="FFFFFF"/>
                </a:solidFill>
                <a:effectLst/>
                <a:uLnTx/>
                <a:uFillTx/>
                <a:latin typeface="IBM Plex Sans"/>
                <a:ea typeface="+mn-ea"/>
                <a:cs typeface="+mn-cs"/>
              </a:rPr>
              <a:t>well</a:t>
            </a:r>
            <a:endParaRPr kumimoji="0" lang="de-CH" sz="700" b="0" i="0" u="none" strike="noStrike" kern="1200" cap="none" spc="0" normalizeH="0" baseline="0" noProof="0" dirty="0">
              <a:ln>
                <a:noFill/>
              </a:ln>
              <a:solidFill>
                <a:srgbClr val="FFFFFF"/>
              </a:solidFill>
              <a:effectLst/>
              <a:uLnTx/>
              <a:uFillTx/>
              <a:latin typeface="IBM Plex Sans"/>
              <a:ea typeface="+mn-ea"/>
              <a:cs typeface="+mn-cs"/>
            </a:endParaRPr>
          </a:p>
        </p:txBody>
      </p:sp>
    </p:spTree>
    <p:extLst>
      <p:ext uri="{BB962C8B-B14F-4D97-AF65-F5344CB8AC3E}">
        <p14:creationId xmlns:p14="http://schemas.microsoft.com/office/powerpoint/2010/main" val="141832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0625CF-5985-7C4B-A21E-532BC0030964}"/>
              </a:ext>
            </a:extLst>
          </p:cNvPr>
          <p:cNvSpPr/>
          <p:nvPr/>
        </p:nvSpPr>
        <p:spPr>
          <a:xfrm>
            <a:off x="235974" y="186813"/>
            <a:ext cx="3066865" cy="369332"/>
          </a:xfrm>
          <a:prstGeom prst="rect">
            <a:avLst/>
          </a:prstGeom>
        </p:spPr>
        <p:txBody>
          <a:bodyPr wrap="square">
            <a:spAutoFit/>
          </a:bodyPr>
          <a:lstStyle/>
          <a:p>
            <a:r>
              <a:rPr lang="en-US" sz="1800" dirty="0">
                <a:solidFill>
                  <a:schemeClr val="bg2"/>
                </a:solidFill>
              </a:rPr>
              <a:t>DataPower : Catalog Source</a:t>
            </a:r>
            <a:endParaRPr lang="en-AE" sz="1600" dirty="0">
              <a:solidFill>
                <a:schemeClr val="bg2"/>
              </a:solidFill>
            </a:endParaRPr>
          </a:p>
        </p:txBody>
      </p:sp>
      <p:sp>
        <p:nvSpPr>
          <p:cNvPr id="5" name="Rectangle 4">
            <a:extLst>
              <a:ext uri="{FF2B5EF4-FFF2-40B4-BE49-F238E27FC236}">
                <a16:creationId xmlns:a16="http://schemas.microsoft.com/office/drawing/2014/main" id="{3E622250-9C55-204C-A632-A34A9A289C40}"/>
              </a:ext>
            </a:extLst>
          </p:cNvPr>
          <p:cNvSpPr/>
          <p:nvPr/>
        </p:nvSpPr>
        <p:spPr>
          <a:xfrm>
            <a:off x="506362" y="1112747"/>
            <a:ext cx="4572000" cy="715581"/>
          </a:xfrm>
          <a:prstGeom prst="rect">
            <a:avLst/>
          </a:prstGeom>
        </p:spPr>
        <p:txBody>
          <a:bodyPr>
            <a:spAutoFit/>
          </a:bodyPr>
          <a:lstStyle/>
          <a:p>
            <a:r>
              <a:rPr lang="en-US" dirty="0">
                <a:solidFill>
                  <a:schemeClr val="bg2"/>
                </a:solidFill>
                <a:latin typeface="IBM Plex Sans VF" panose="020B0503050203000203" pitchFamily="34" charset="0"/>
              </a:rPr>
              <a:t>To enable the installation of the DataPower Operator, a </a:t>
            </a:r>
            <a:r>
              <a:rPr lang="en-US" dirty="0" err="1">
                <a:solidFill>
                  <a:schemeClr val="bg2"/>
                </a:solidFill>
              </a:rPr>
              <a:t>CatalogSource</a:t>
            </a:r>
            <a:r>
              <a:rPr lang="en-US" dirty="0">
                <a:solidFill>
                  <a:schemeClr val="bg2"/>
                </a:solidFill>
                <a:latin typeface="IBM Plex Sans VF" panose="020B0503050203000203" pitchFamily="34" charset="0"/>
              </a:rPr>
              <a:t> must be created in the </a:t>
            </a:r>
            <a:r>
              <a:rPr lang="en-US" dirty="0">
                <a:solidFill>
                  <a:schemeClr val="bg2"/>
                </a:solidFill>
              </a:rPr>
              <a:t>openshift-marketplace</a:t>
            </a:r>
            <a:r>
              <a:rPr lang="en-US" dirty="0">
                <a:solidFill>
                  <a:schemeClr val="bg2"/>
                </a:solidFill>
                <a:latin typeface="IBM Plex Sans VF" panose="020B0503050203000203" pitchFamily="34" charset="0"/>
              </a:rPr>
              <a:t>.</a:t>
            </a:r>
            <a:endParaRPr lang="en-AE" dirty="0">
              <a:solidFill>
                <a:schemeClr val="bg2"/>
              </a:solidFill>
            </a:endParaRPr>
          </a:p>
        </p:txBody>
      </p:sp>
      <p:pic>
        <p:nvPicPr>
          <p:cNvPr id="6" name="Picture 5">
            <a:extLst>
              <a:ext uri="{FF2B5EF4-FFF2-40B4-BE49-F238E27FC236}">
                <a16:creationId xmlns:a16="http://schemas.microsoft.com/office/drawing/2014/main" id="{E567D099-2343-0046-B94C-8B92803C62F4}"/>
              </a:ext>
            </a:extLst>
          </p:cNvPr>
          <p:cNvPicPr>
            <a:picLocks noChangeAspect="1"/>
          </p:cNvPicPr>
          <p:nvPr/>
        </p:nvPicPr>
        <p:blipFill>
          <a:blip r:embed="rId3"/>
          <a:stretch>
            <a:fillRect/>
          </a:stretch>
        </p:blipFill>
        <p:spPr>
          <a:xfrm>
            <a:off x="743769" y="2186244"/>
            <a:ext cx="6083300" cy="2108200"/>
          </a:xfrm>
          <a:prstGeom prst="rect">
            <a:avLst/>
          </a:prstGeom>
        </p:spPr>
      </p:pic>
    </p:spTree>
    <p:extLst>
      <p:ext uri="{BB962C8B-B14F-4D97-AF65-F5344CB8AC3E}">
        <p14:creationId xmlns:p14="http://schemas.microsoft.com/office/powerpoint/2010/main" val="98933124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4E8219-4D5B-DE45-8459-643497429B26}"/>
              </a:ext>
            </a:extLst>
          </p:cNvPr>
          <p:cNvSpPr/>
          <p:nvPr/>
        </p:nvSpPr>
        <p:spPr>
          <a:xfrm>
            <a:off x="4587246" y="0"/>
            <a:ext cx="4562022" cy="5143500"/>
          </a:xfrm>
          <a:prstGeom prst="rect">
            <a:avLst/>
          </a:prstGeom>
          <a:solidFill>
            <a:schemeClr val="bg1"/>
          </a:solidFill>
        </p:spPr>
        <p:txBody>
          <a:bodyPr wrap="square" lIns="0" tIns="0" rIns="0" bIns="0" rtlCol="0" anchor="ctr">
            <a:noAutofit/>
          </a:bodyPr>
          <a:lstStyle/>
          <a:p>
            <a:pPr algn="ctr"/>
            <a:endParaRPr lang="en-US" sz="900" dirty="0" err="1">
              <a:solidFill>
                <a:schemeClr val="bg2"/>
              </a:solidFill>
              <a:latin typeface="Arial"/>
              <a:cs typeface="Arial"/>
            </a:endParaRPr>
          </a:p>
        </p:txBody>
      </p:sp>
      <p:sp>
        <p:nvSpPr>
          <p:cNvPr id="3" name="Footer Placeholder 2">
            <a:extLst>
              <a:ext uri="{FF2B5EF4-FFF2-40B4-BE49-F238E27FC236}">
                <a16:creationId xmlns:a16="http://schemas.microsoft.com/office/drawing/2014/main" id="{0EDFFF62-2C9A-7F40-833D-E37DBD2CFED2}"/>
              </a:ext>
            </a:extLst>
          </p:cNvPr>
          <p:cNvSpPr>
            <a:spLocks noGrp="1"/>
          </p:cNvSpPr>
          <p:nvPr>
            <p:ph type="ftr" sz="quarter" idx="11"/>
          </p:nvPr>
        </p:nvSpPr>
        <p:spPr/>
        <p:txBody>
          <a:bodyPr/>
          <a:lstStyle/>
          <a:p>
            <a:r>
              <a:rPr lang="de-DE" dirty="0"/>
              <a:t>IBM Cloud @ 2021 Corporation</a:t>
            </a:r>
            <a:endParaRPr lang="en-US" dirty="0"/>
          </a:p>
        </p:txBody>
      </p:sp>
      <p:sp>
        <p:nvSpPr>
          <p:cNvPr id="5" name="Text Placeholder 4">
            <a:extLst>
              <a:ext uri="{FF2B5EF4-FFF2-40B4-BE49-F238E27FC236}">
                <a16:creationId xmlns:a16="http://schemas.microsoft.com/office/drawing/2014/main" id="{6BC799AB-7078-4144-858C-932CE5A42F35}"/>
              </a:ext>
            </a:extLst>
          </p:cNvPr>
          <p:cNvSpPr>
            <a:spLocks noGrp="1"/>
          </p:cNvSpPr>
          <p:nvPr>
            <p:ph type="body" sz="quarter" idx="12"/>
          </p:nvPr>
        </p:nvSpPr>
        <p:spPr>
          <a:xfrm>
            <a:off x="4814575" y="-784341"/>
            <a:ext cx="4114800" cy="4656935"/>
          </a:xfrm>
        </p:spPr>
        <p:txBody>
          <a:bodyPr anchor="ctr"/>
          <a:lstStyle/>
          <a:p>
            <a:r>
              <a:rPr lang="en-US" sz="1500" dirty="0"/>
              <a:t>An </a:t>
            </a:r>
            <a:r>
              <a:rPr lang="en-US" sz="1500" b="1" dirty="0"/>
              <a:t>Operator</a:t>
            </a:r>
            <a:r>
              <a:rPr lang="en-US" sz="1500" dirty="0"/>
              <a:t> is a method of packaging, deploying and managing a Kubernetes-native application.</a:t>
            </a:r>
          </a:p>
          <a:p>
            <a:endParaRPr lang="en-US" sz="1500" dirty="0"/>
          </a:p>
          <a:p>
            <a:r>
              <a:rPr lang="en-US" sz="1500" dirty="0"/>
              <a:t> A </a:t>
            </a:r>
            <a:r>
              <a:rPr lang="en-US" sz="1500" b="1" dirty="0"/>
              <a:t>Kubernetes-native </a:t>
            </a:r>
            <a:r>
              <a:rPr lang="en-US" sz="1500" dirty="0"/>
              <a:t>application is an application that is both deployed on Kubernetes and managed using the Kubernetes APIs and kubectl tooling.</a:t>
            </a:r>
          </a:p>
          <a:p>
            <a:endParaRPr lang="en-US" sz="1500" dirty="0"/>
          </a:p>
          <a:p>
            <a:r>
              <a:rPr lang="en-US" sz="1500" dirty="0"/>
              <a:t>Using operators provides repeatability of installation and allows easy upgrade.</a:t>
            </a:r>
          </a:p>
        </p:txBody>
      </p:sp>
      <p:sp>
        <p:nvSpPr>
          <p:cNvPr id="2" name="TextBox 1">
            <a:extLst>
              <a:ext uri="{FF2B5EF4-FFF2-40B4-BE49-F238E27FC236}">
                <a16:creationId xmlns:a16="http://schemas.microsoft.com/office/drawing/2014/main" id="{0FB9E747-B831-AD48-8495-E8D8280EC947}"/>
              </a:ext>
            </a:extLst>
          </p:cNvPr>
          <p:cNvSpPr txBox="1"/>
          <p:nvPr/>
        </p:nvSpPr>
        <p:spPr>
          <a:xfrm>
            <a:off x="214626" y="645459"/>
            <a:ext cx="3893134" cy="3818965"/>
          </a:xfrm>
          <a:prstGeom prst="rect">
            <a:avLst/>
          </a:prstGeom>
          <a:noFill/>
        </p:spPr>
        <p:txBody>
          <a:bodyPr wrap="none" rtlCol="0" anchor="ctr" anchorCtr="0">
            <a:noAutofit/>
          </a:bodyPr>
          <a:lstStyle/>
          <a:p>
            <a:pPr algn="ctr"/>
            <a:r>
              <a:rPr lang="en-US" sz="1800" b="1" dirty="0">
                <a:solidFill>
                  <a:schemeClr val="bg2"/>
                </a:solidFill>
              </a:rPr>
              <a:t>What is an Operator?</a:t>
            </a:r>
          </a:p>
        </p:txBody>
      </p:sp>
    </p:spTree>
    <p:extLst>
      <p:ext uri="{BB962C8B-B14F-4D97-AF65-F5344CB8AC3E}">
        <p14:creationId xmlns:p14="http://schemas.microsoft.com/office/powerpoint/2010/main" val="36418994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4327FA-11E5-9841-A894-8125FA4002AD}"/>
              </a:ext>
            </a:extLst>
          </p:cNvPr>
          <p:cNvPicPr>
            <a:picLocks noChangeAspect="1"/>
          </p:cNvPicPr>
          <p:nvPr/>
        </p:nvPicPr>
        <p:blipFill>
          <a:blip r:embed="rId3"/>
          <a:stretch>
            <a:fillRect/>
          </a:stretch>
        </p:blipFill>
        <p:spPr>
          <a:xfrm>
            <a:off x="235974" y="736520"/>
            <a:ext cx="7123643" cy="4220167"/>
          </a:xfrm>
          <a:prstGeom prst="rect">
            <a:avLst/>
          </a:prstGeom>
        </p:spPr>
      </p:pic>
      <p:sp>
        <p:nvSpPr>
          <p:cNvPr id="4" name="Rectangle 3">
            <a:extLst>
              <a:ext uri="{FF2B5EF4-FFF2-40B4-BE49-F238E27FC236}">
                <a16:creationId xmlns:a16="http://schemas.microsoft.com/office/drawing/2014/main" id="{8AE47586-7D3A-6343-BD0D-E0EF0261C573}"/>
              </a:ext>
            </a:extLst>
          </p:cNvPr>
          <p:cNvSpPr/>
          <p:nvPr/>
        </p:nvSpPr>
        <p:spPr>
          <a:xfrm>
            <a:off x="235974" y="186813"/>
            <a:ext cx="4095993" cy="369332"/>
          </a:xfrm>
          <a:prstGeom prst="rect">
            <a:avLst/>
          </a:prstGeom>
        </p:spPr>
        <p:txBody>
          <a:bodyPr wrap="none">
            <a:spAutoFit/>
          </a:bodyPr>
          <a:lstStyle/>
          <a:p>
            <a:r>
              <a:rPr lang="en-US" sz="1800" dirty="0">
                <a:solidFill>
                  <a:schemeClr val="bg2"/>
                </a:solidFill>
              </a:rPr>
              <a:t>DataPower Operator on Operator Hub</a:t>
            </a:r>
            <a:endParaRPr lang="en-AE" sz="1600" dirty="0">
              <a:solidFill>
                <a:schemeClr val="bg2"/>
              </a:solidFill>
            </a:endParaRPr>
          </a:p>
        </p:txBody>
      </p:sp>
    </p:spTree>
    <p:extLst>
      <p:ext uri="{BB962C8B-B14F-4D97-AF65-F5344CB8AC3E}">
        <p14:creationId xmlns:p14="http://schemas.microsoft.com/office/powerpoint/2010/main" val="99127207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6BB1B76-AC80-4845-8940-10EB7BCC8FBF}"/>
              </a:ext>
            </a:extLst>
          </p:cNvPr>
          <p:cNvSpPr/>
          <p:nvPr/>
        </p:nvSpPr>
        <p:spPr>
          <a:xfrm>
            <a:off x="5340715" y="6368539"/>
            <a:ext cx="1741196" cy="300082"/>
          </a:xfrm>
          <a:prstGeom prst="rect">
            <a:avLst/>
          </a:prstGeom>
        </p:spPr>
        <p:txBody>
          <a:bodyPr wrap="square">
            <a:spAutoFit/>
          </a:bodyPr>
          <a:lstStyle/>
          <a:p>
            <a:pPr defTabSz="685783">
              <a:defRPr/>
            </a:pPr>
            <a:endParaRPr lang="en-US">
              <a:solidFill>
                <a:srgbClr val="FFFFFF"/>
              </a:solidFill>
              <a:latin typeface="IBM Plex Sans"/>
              <a:cs typeface="Arial" pitchFamily="34" charset="0"/>
            </a:endParaRPr>
          </a:p>
        </p:txBody>
      </p:sp>
      <p:cxnSp>
        <p:nvCxnSpPr>
          <p:cNvPr id="62" name="Straight Connector 61">
            <a:extLst>
              <a:ext uri="{FF2B5EF4-FFF2-40B4-BE49-F238E27FC236}">
                <a16:creationId xmlns:a16="http://schemas.microsoft.com/office/drawing/2014/main" id="{B5A7C588-99A7-4236-BA96-19D9676C59C8}"/>
              </a:ext>
            </a:extLst>
          </p:cNvPr>
          <p:cNvCxnSpPr>
            <a:cxnSpLocks/>
          </p:cNvCxnSpPr>
          <p:nvPr/>
        </p:nvCxnSpPr>
        <p:spPr>
          <a:xfrm>
            <a:off x="1702319" y="3655892"/>
            <a:ext cx="0" cy="131135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9B0FEF96-FF70-4ED9-BAE1-CD2E552DBD08}"/>
              </a:ext>
            </a:extLst>
          </p:cNvPr>
          <p:cNvCxnSpPr>
            <a:cxnSpLocks/>
          </p:cNvCxnSpPr>
          <p:nvPr/>
        </p:nvCxnSpPr>
        <p:spPr>
          <a:xfrm>
            <a:off x="3419438" y="3621160"/>
            <a:ext cx="0" cy="134608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1C1787F3-E12C-4E34-BAE9-1F7410EE1349}"/>
              </a:ext>
            </a:extLst>
          </p:cNvPr>
          <p:cNvCxnSpPr>
            <a:cxnSpLocks/>
          </p:cNvCxnSpPr>
          <p:nvPr/>
        </p:nvCxnSpPr>
        <p:spPr>
          <a:xfrm>
            <a:off x="7229034" y="3621160"/>
            <a:ext cx="0" cy="134608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itle 1">
            <a:extLst>
              <a:ext uri="{FF2B5EF4-FFF2-40B4-BE49-F238E27FC236}">
                <a16:creationId xmlns:a16="http://schemas.microsoft.com/office/drawing/2014/main" id="{5C5579DF-A8A6-B341-9367-2E446036FF3A}"/>
              </a:ext>
            </a:extLst>
          </p:cNvPr>
          <p:cNvSpPr txBox="1">
            <a:spLocks/>
          </p:cNvSpPr>
          <p:nvPr/>
        </p:nvSpPr>
        <p:spPr>
          <a:xfrm>
            <a:off x="232757" y="336093"/>
            <a:ext cx="7169530" cy="868788"/>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a:lstStyle>
          <a:p>
            <a:pPr>
              <a:defRPr/>
            </a:pPr>
            <a:r>
              <a:rPr lang="en-US" sz="2800" dirty="0">
                <a:solidFill>
                  <a:srgbClr val="69A6FF"/>
                </a:solidFill>
              </a:rPr>
              <a:t>AGENDA</a:t>
            </a:r>
          </a:p>
        </p:txBody>
      </p:sp>
      <p:sp>
        <p:nvSpPr>
          <p:cNvPr id="2" name="Slide Number Placeholder 1">
            <a:extLst>
              <a:ext uri="{FF2B5EF4-FFF2-40B4-BE49-F238E27FC236}">
                <a16:creationId xmlns:a16="http://schemas.microsoft.com/office/drawing/2014/main" id="{20C33A6C-F8C0-BF4C-9C61-5C577A3A7067}"/>
              </a:ext>
            </a:extLst>
          </p:cNvPr>
          <p:cNvSpPr>
            <a:spLocks noGrp="1"/>
          </p:cNvSpPr>
          <p:nvPr>
            <p:ph type="sldNum" sz="quarter" idx="2"/>
          </p:nvPr>
        </p:nvSpPr>
        <p:spPr/>
        <p:txBody>
          <a:bodyPr/>
          <a:lstStyle/>
          <a:p>
            <a:fld id="{86CB4B4D-7CA3-9044-876B-883B54F8677D}" type="slidenum">
              <a:rPr lang="en-GB" smtClean="0"/>
              <a:t>2</a:t>
            </a:fld>
            <a:endParaRPr lang="en-GB"/>
          </a:p>
        </p:txBody>
      </p:sp>
      <p:sp>
        <p:nvSpPr>
          <p:cNvPr id="4" name="Rectangle 3">
            <a:extLst>
              <a:ext uri="{FF2B5EF4-FFF2-40B4-BE49-F238E27FC236}">
                <a16:creationId xmlns:a16="http://schemas.microsoft.com/office/drawing/2014/main" id="{B90D980D-B131-DC4A-B35F-7DE7C40A5FAD}"/>
              </a:ext>
            </a:extLst>
          </p:cNvPr>
          <p:cNvSpPr/>
          <p:nvPr/>
        </p:nvSpPr>
        <p:spPr>
          <a:xfrm>
            <a:off x="430245" y="566038"/>
            <a:ext cx="7525861" cy="4401205"/>
          </a:xfrm>
          <a:prstGeom prst="rect">
            <a:avLst/>
          </a:prstGeom>
        </p:spPr>
        <p:txBody>
          <a:bodyPr wrap="square" lIns="91440" tIns="45720" rIns="91440" bIns="45720" anchor="t">
            <a:spAutoFit/>
          </a:bodyPr>
          <a:lstStyle/>
          <a:p>
            <a:endPar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endParaRPr>
          </a:p>
          <a:p>
            <a:pPr marL="285750" indent="-285750">
              <a:buFont typeface="Arial" panose="020B0604020202020204" pitchFamily="34" charset="0"/>
              <a:buChar char="•"/>
            </a:pPr>
            <a:endPar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endParaRPr>
          </a:p>
          <a:p>
            <a:pPr marL="285750" indent="-285750">
              <a:buFont typeface="Arial" panose="020B0604020202020204" pitchFamily="34" charset="0"/>
              <a:buChar char="•"/>
            </a:pPr>
            <a:r>
              <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rPr>
              <a:t>Overview DataPower Containers.</a:t>
            </a:r>
          </a:p>
          <a:p>
            <a:pPr marL="285750" indent="-285750">
              <a:buFont typeface="Arial" panose="020B0604020202020204" pitchFamily="34" charset="0"/>
              <a:buChar char="•"/>
            </a:pPr>
            <a:r>
              <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rPr>
              <a:t>Key Features of datapower on docker.</a:t>
            </a:r>
          </a:p>
          <a:p>
            <a:pPr marL="285750" indent="-285750">
              <a:buFont typeface="Arial" panose="020B0604020202020204" pitchFamily="34" charset="0"/>
              <a:buChar char="•"/>
            </a:pPr>
            <a:r>
              <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rPr>
              <a:t>Datapower options on docker.</a:t>
            </a:r>
          </a:p>
          <a:p>
            <a:pPr marL="285750" indent="-285750">
              <a:buFont typeface="Arial" panose="020B0604020202020204" pitchFamily="34" charset="0"/>
              <a:buChar char="•"/>
            </a:pPr>
            <a:r>
              <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rPr>
              <a:t>Datapower Deployment Options.</a:t>
            </a:r>
          </a:p>
          <a:p>
            <a:pPr marL="285750" indent="-285750">
              <a:buFont typeface="Arial" panose="020B0604020202020204" pitchFamily="34" charset="0"/>
              <a:buChar char="•"/>
            </a:pPr>
            <a:r>
              <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rPr>
              <a:t>Datapower docker demo</a:t>
            </a:r>
          </a:p>
          <a:p>
            <a:pPr marL="285750" indent="-285750">
              <a:buFont typeface="Arial" panose="020B0604020202020204" pitchFamily="34" charset="0"/>
              <a:buChar char="•"/>
            </a:pPr>
            <a:endPar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endParaRPr>
          </a:p>
          <a:p>
            <a:pPr marL="285750" indent="-285750">
              <a:buFont typeface="Arial" panose="020B0604020202020204" pitchFamily="34" charset="0"/>
              <a:buChar char="•"/>
            </a:pPr>
            <a:r>
              <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rPr>
              <a:t>Datapower on Openshift</a:t>
            </a:r>
          </a:p>
          <a:p>
            <a:pPr marL="285750" indent="-285750">
              <a:buFont typeface="Arial" panose="020B0604020202020204" pitchFamily="34" charset="0"/>
              <a:buChar char="•"/>
            </a:pPr>
            <a:r>
              <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rPr>
              <a:t>Datapower Service Custom Resource</a:t>
            </a:r>
          </a:p>
          <a:p>
            <a:pPr marL="285750" indent="-285750">
              <a:buFont typeface="Arial" panose="020B0604020202020204" pitchFamily="34" charset="0"/>
              <a:buChar char="•"/>
            </a:pPr>
            <a:endPar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endParaRPr>
          </a:p>
          <a:p>
            <a:endPar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endParaRPr>
          </a:p>
          <a:p>
            <a:endPar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endParaRPr>
          </a:p>
          <a:p>
            <a:endParaRPr lang="en-US"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endParaRPr>
          </a:p>
        </p:txBody>
      </p:sp>
      <p:sp>
        <p:nvSpPr>
          <p:cNvPr id="13" name="Rectangle 12">
            <a:extLst>
              <a:ext uri="{FF2B5EF4-FFF2-40B4-BE49-F238E27FC236}">
                <a16:creationId xmlns:a16="http://schemas.microsoft.com/office/drawing/2014/main" id="{E6907FD6-8397-A34B-BB08-EF46562B2B47}"/>
              </a:ext>
            </a:extLst>
          </p:cNvPr>
          <p:cNvSpPr/>
          <p:nvPr/>
        </p:nvSpPr>
        <p:spPr>
          <a:xfrm>
            <a:off x="4702315" y="1124102"/>
            <a:ext cx="3807610" cy="400110"/>
          </a:xfrm>
          <a:prstGeom prst="rect">
            <a:avLst/>
          </a:prstGeom>
        </p:spPr>
        <p:txBody>
          <a:bodyPr wrap="square" lIns="91440" tIns="45720" rIns="91440" bIns="45720" anchor="t">
            <a:spAutoFit/>
          </a:bodyPr>
          <a:lstStyle/>
          <a:p>
            <a:pPr marL="342900" indent="-342900">
              <a:buFont typeface="Arial" panose="020B0604020202020204" pitchFamily="34" charset="0"/>
              <a:buChar char="•"/>
            </a:pPr>
            <a:endParaRPr lang="en-GB" sz="2000" dirty="0">
              <a:solidFill>
                <a:schemeClr val="bg2"/>
              </a:solidFill>
              <a:latin typeface="IBM Plex Arabic" panose="020B0503050203000203" pitchFamily="34" charset="-78"/>
              <a:ea typeface="Calibri" panose="020F0502020204030204" pitchFamily="34" charset="0"/>
              <a:cs typeface="IBM Plex Arabic" panose="020B0503050203000203" pitchFamily="34" charset="-78"/>
            </a:endParaRPr>
          </a:p>
        </p:txBody>
      </p:sp>
    </p:spTree>
    <p:extLst>
      <p:ext uri="{BB962C8B-B14F-4D97-AF65-F5344CB8AC3E}">
        <p14:creationId xmlns:p14="http://schemas.microsoft.com/office/powerpoint/2010/main" val="16580090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F65F-B8CF-2A49-AA15-DAD4B52F4112}"/>
              </a:ext>
            </a:extLst>
          </p:cNvPr>
          <p:cNvSpPr>
            <a:spLocks noGrp="1"/>
          </p:cNvSpPr>
          <p:nvPr>
            <p:ph type="title"/>
          </p:nvPr>
        </p:nvSpPr>
        <p:spPr>
          <a:xfrm>
            <a:off x="228600" y="201168"/>
            <a:ext cx="7809614" cy="959358"/>
          </a:xfrm>
        </p:spPr>
        <p:txBody>
          <a:bodyPr/>
          <a:lstStyle/>
          <a:p>
            <a:r>
              <a:rPr lang="en-US" dirty="0"/>
              <a:t>Getting started with </a:t>
            </a:r>
            <a:r>
              <a:rPr lang="en-US" dirty="0" err="1"/>
              <a:t>DataPowerService</a:t>
            </a:r>
            <a:r>
              <a:rPr lang="en-US" dirty="0"/>
              <a:t> Operator</a:t>
            </a:r>
          </a:p>
        </p:txBody>
      </p:sp>
      <p:sp>
        <p:nvSpPr>
          <p:cNvPr id="3" name="Footer Placeholder 2">
            <a:extLst>
              <a:ext uri="{FF2B5EF4-FFF2-40B4-BE49-F238E27FC236}">
                <a16:creationId xmlns:a16="http://schemas.microsoft.com/office/drawing/2014/main" id="{ACC5F310-5757-CA4F-B2C7-1AC72E2122BA}"/>
              </a:ext>
            </a:extLst>
          </p:cNvPr>
          <p:cNvSpPr>
            <a:spLocks noGrp="1"/>
          </p:cNvSpPr>
          <p:nvPr>
            <p:ph type="ftr" sz="quarter" idx="11"/>
          </p:nvPr>
        </p:nvSpPr>
        <p:spPr/>
        <p:txBody>
          <a:bodyPr/>
          <a:lstStyle/>
          <a:p>
            <a:r>
              <a:rPr lang="de-DE" dirty="0">
                <a:solidFill>
                  <a:srgbClr val="FFFFFF"/>
                </a:solidFill>
              </a:rPr>
              <a:t>IBM Cloud @ 2021 Corporation</a:t>
            </a:r>
            <a:endParaRPr lang="en-US" dirty="0">
              <a:solidFill>
                <a:srgbClr val="FFFFFF"/>
              </a:solidFill>
            </a:endParaRPr>
          </a:p>
        </p:txBody>
      </p:sp>
      <p:pic>
        <p:nvPicPr>
          <p:cNvPr id="6" name="Picture 5">
            <a:extLst>
              <a:ext uri="{FF2B5EF4-FFF2-40B4-BE49-F238E27FC236}">
                <a16:creationId xmlns:a16="http://schemas.microsoft.com/office/drawing/2014/main" id="{E50F97D9-11EB-7349-A527-2F56F168688E}"/>
              </a:ext>
            </a:extLst>
          </p:cNvPr>
          <p:cNvPicPr>
            <a:picLocks noChangeAspect="1"/>
          </p:cNvPicPr>
          <p:nvPr/>
        </p:nvPicPr>
        <p:blipFill>
          <a:blip r:embed="rId4"/>
          <a:stretch>
            <a:fillRect/>
          </a:stretch>
        </p:blipFill>
        <p:spPr>
          <a:xfrm>
            <a:off x="1301411" y="1384605"/>
            <a:ext cx="6364664" cy="3185136"/>
          </a:xfrm>
          <a:prstGeom prst="rect">
            <a:avLst/>
          </a:prstGeom>
        </p:spPr>
      </p:pic>
      <p:sp>
        <p:nvSpPr>
          <p:cNvPr id="7" name="Rectangle 6">
            <a:extLst>
              <a:ext uri="{FF2B5EF4-FFF2-40B4-BE49-F238E27FC236}">
                <a16:creationId xmlns:a16="http://schemas.microsoft.com/office/drawing/2014/main" id="{D68A4B0F-9432-484A-9724-02D927D58CE6}"/>
              </a:ext>
            </a:extLst>
          </p:cNvPr>
          <p:cNvSpPr/>
          <p:nvPr/>
        </p:nvSpPr>
        <p:spPr>
          <a:xfrm>
            <a:off x="0" y="916187"/>
            <a:ext cx="8038214" cy="248209"/>
          </a:xfrm>
          <a:prstGeom prst="rect">
            <a:avLst/>
          </a:prstGeom>
        </p:spPr>
        <p:txBody>
          <a:bodyPr wrap="square">
            <a:spAutoFit/>
          </a:bodyPr>
          <a:lstStyle/>
          <a:p>
            <a:r>
              <a:rPr lang="en-US" sz="1013" dirty="0">
                <a:solidFill>
                  <a:schemeClr val="bg2"/>
                </a:solidFill>
              </a:rPr>
              <a:t>https://</a:t>
            </a:r>
            <a:r>
              <a:rPr lang="en-US" sz="1013" dirty="0" err="1">
                <a:solidFill>
                  <a:schemeClr val="bg2"/>
                </a:solidFill>
              </a:rPr>
              <a:t>www.ibm.com</a:t>
            </a:r>
            <a:r>
              <a:rPr lang="en-US" sz="1013" dirty="0">
                <a:solidFill>
                  <a:schemeClr val="bg2"/>
                </a:solidFill>
              </a:rPr>
              <a:t>/support/</a:t>
            </a:r>
            <a:r>
              <a:rPr lang="en-US" sz="1013" dirty="0" err="1">
                <a:solidFill>
                  <a:schemeClr val="bg2"/>
                </a:solidFill>
              </a:rPr>
              <a:t>knowledgecenter</a:t>
            </a:r>
            <a:r>
              <a:rPr lang="en-US" sz="1013" dirty="0">
                <a:solidFill>
                  <a:schemeClr val="bg2"/>
                </a:solidFill>
              </a:rPr>
              <a:t>/</a:t>
            </a:r>
            <a:r>
              <a:rPr lang="en-US" sz="1013" dirty="0" err="1">
                <a:solidFill>
                  <a:schemeClr val="bg2"/>
                </a:solidFill>
              </a:rPr>
              <a:t>en</a:t>
            </a:r>
            <a:r>
              <a:rPr lang="en-US" sz="1013" dirty="0">
                <a:solidFill>
                  <a:schemeClr val="bg2"/>
                </a:solidFill>
              </a:rPr>
              <a:t>/SSGT7J_20.4/install/</a:t>
            </a:r>
            <a:r>
              <a:rPr lang="en-US" sz="1013" dirty="0" err="1">
                <a:solidFill>
                  <a:schemeClr val="bg2"/>
                </a:solidFill>
              </a:rPr>
              <a:t>install_templates.html</a:t>
            </a:r>
            <a:endParaRPr lang="en-US" sz="1013" dirty="0">
              <a:solidFill>
                <a:schemeClr val="bg2"/>
              </a:solidFill>
            </a:endParaRPr>
          </a:p>
        </p:txBody>
      </p:sp>
    </p:spTree>
    <p:extLst>
      <p:ext uri="{BB962C8B-B14F-4D97-AF65-F5344CB8AC3E}">
        <p14:creationId xmlns:p14="http://schemas.microsoft.com/office/powerpoint/2010/main" val="175565721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57A8F5-E9BC-824B-9B30-733A23D78470}"/>
              </a:ext>
            </a:extLst>
          </p:cNvPr>
          <p:cNvSpPr/>
          <p:nvPr/>
        </p:nvSpPr>
        <p:spPr>
          <a:xfrm>
            <a:off x="233953" y="235975"/>
            <a:ext cx="4338047" cy="646331"/>
          </a:xfrm>
          <a:prstGeom prst="rect">
            <a:avLst/>
          </a:prstGeom>
        </p:spPr>
        <p:txBody>
          <a:bodyPr wrap="none">
            <a:spAutoFit/>
          </a:bodyPr>
          <a:lstStyle/>
          <a:p>
            <a:r>
              <a:rPr lang="en-US" sz="1800" dirty="0">
                <a:solidFill>
                  <a:schemeClr val="bg2"/>
                </a:solidFill>
              </a:rPr>
              <a:t>DataPower: Custom Resource Definition</a:t>
            </a:r>
          </a:p>
          <a:p>
            <a:r>
              <a:rPr lang="en-US" sz="1800" dirty="0">
                <a:solidFill>
                  <a:schemeClr val="bg2"/>
                </a:solidFill>
              </a:rPr>
              <a:t>License : </a:t>
            </a:r>
            <a:endParaRPr lang="en-AE" sz="1600" dirty="0">
              <a:solidFill>
                <a:schemeClr val="bg2"/>
              </a:solidFill>
            </a:endParaRPr>
          </a:p>
        </p:txBody>
      </p:sp>
      <p:sp>
        <p:nvSpPr>
          <p:cNvPr id="5" name="Rectangle 4">
            <a:extLst>
              <a:ext uri="{FF2B5EF4-FFF2-40B4-BE49-F238E27FC236}">
                <a16:creationId xmlns:a16="http://schemas.microsoft.com/office/drawing/2014/main" id="{7213606B-9C19-DD4B-BDDE-53818B8DEEDA}"/>
              </a:ext>
            </a:extLst>
          </p:cNvPr>
          <p:cNvSpPr/>
          <p:nvPr/>
        </p:nvSpPr>
        <p:spPr>
          <a:xfrm>
            <a:off x="532682" y="1212341"/>
            <a:ext cx="7647757" cy="3046988"/>
          </a:xfrm>
          <a:prstGeom prst="rect">
            <a:avLst/>
          </a:prstGeom>
        </p:spPr>
        <p:txBody>
          <a:bodyPr wrap="square">
            <a:spAutoFit/>
          </a:bodyPr>
          <a:lstStyle/>
          <a:p>
            <a:pPr fontAlgn="base"/>
            <a:r>
              <a:rPr lang="en-US" sz="1600" dirty="0">
                <a:solidFill>
                  <a:srgbClr val="FFFF00"/>
                </a:solidFill>
              </a:rPr>
              <a:t>accept: </a:t>
            </a:r>
            <a:r>
              <a:rPr lang="en-US" sz="1600" dirty="0">
                <a:solidFill>
                  <a:schemeClr val="bg2"/>
                </a:solidFill>
              </a:rPr>
              <a:t>must be </a:t>
            </a:r>
            <a:r>
              <a:rPr lang="en-US" sz="1600" dirty="0" err="1">
                <a:solidFill>
                  <a:schemeClr val="bg2"/>
                </a:solidFill>
              </a:rPr>
              <a:t>boolean</a:t>
            </a:r>
            <a:r>
              <a:rPr lang="en-US" sz="1600" dirty="0">
                <a:solidFill>
                  <a:schemeClr val="bg2"/>
                </a:solidFill>
              </a:rPr>
              <a:t> true for the DataPower pod(s) to start successfully. </a:t>
            </a:r>
          </a:p>
          <a:p>
            <a:pPr fontAlgn="base"/>
            <a:r>
              <a:rPr lang="en-US" sz="1600" dirty="0">
                <a:solidFill>
                  <a:schemeClr val="bg2"/>
                </a:solidFill>
              </a:rPr>
              <a:t>This property directly sets the DataPower DATAPOWER_LICENSE_ACCEPT environment variable in pods, </a:t>
            </a:r>
          </a:p>
          <a:p>
            <a:pPr fontAlgn="base"/>
            <a:r>
              <a:rPr lang="en-US" sz="1600" dirty="0">
                <a:solidFill>
                  <a:schemeClr val="bg2"/>
                </a:solidFill>
              </a:rPr>
              <a:t>which acknowledges the license acceptance.</a:t>
            </a:r>
          </a:p>
          <a:p>
            <a:pPr fontAlgn="base"/>
            <a:endParaRPr lang="en-US" sz="1600" dirty="0">
              <a:solidFill>
                <a:schemeClr val="bg2"/>
              </a:solidFill>
            </a:endParaRPr>
          </a:p>
          <a:p>
            <a:pPr fontAlgn="base"/>
            <a:r>
              <a:rPr lang="en-US" sz="1600" dirty="0">
                <a:solidFill>
                  <a:srgbClr val="FFFF00"/>
                </a:solidFill>
              </a:rPr>
              <a:t>use: </a:t>
            </a:r>
            <a:r>
              <a:rPr lang="en-US" sz="1600" dirty="0">
                <a:solidFill>
                  <a:schemeClr val="bg2"/>
                </a:solidFill>
              </a:rPr>
              <a:t>the license use. Can be one of the following values:</a:t>
            </a:r>
          </a:p>
          <a:p>
            <a:pPr lvl="1" fontAlgn="base"/>
            <a:r>
              <a:rPr lang="en-US" sz="1600" dirty="0">
                <a:solidFill>
                  <a:schemeClr val="bg2"/>
                </a:solidFill>
              </a:rPr>
              <a:t>production</a:t>
            </a:r>
          </a:p>
          <a:p>
            <a:pPr lvl="1" fontAlgn="base"/>
            <a:r>
              <a:rPr lang="en-US" sz="1600" dirty="0">
                <a:solidFill>
                  <a:schemeClr val="bg2"/>
                </a:solidFill>
              </a:rPr>
              <a:t>nonproduction</a:t>
            </a:r>
          </a:p>
          <a:p>
            <a:pPr lvl="1" fontAlgn="base"/>
            <a:r>
              <a:rPr lang="en-US" sz="1600" dirty="0">
                <a:solidFill>
                  <a:schemeClr val="bg2"/>
                </a:solidFill>
              </a:rPr>
              <a:t>developers</a:t>
            </a:r>
          </a:p>
          <a:p>
            <a:pPr lvl="1" fontAlgn="base"/>
            <a:r>
              <a:rPr lang="en-US" sz="1600" dirty="0">
                <a:solidFill>
                  <a:schemeClr val="bg2"/>
                </a:solidFill>
              </a:rPr>
              <a:t>developers-limited</a:t>
            </a:r>
          </a:p>
          <a:p>
            <a:pPr lvl="1" fontAlgn="base"/>
            <a:endParaRPr lang="en-US" sz="1600" dirty="0">
              <a:solidFill>
                <a:schemeClr val="bg2"/>
              </a:solidFill>
            </a:endParaRPr>
          </a:p>
          <a:p>
            <a:pPr fontAlgn="base"/>
            <a:r>
              <a:rPr lang="en-US" sz="1600" dirty="0">
                <a:solidFill>
                  <a:srgbClr val="FFFF00"/>
                </a:solidFill>
              </a:rPr>
              <a:t>license:  </a:t>
            </a:r>
            <a:r>
              <a:rPr lang="en-US" sz="1600" dirty="0">
                <a:solidFill>
                  <a:schemeClr val="bg2"/>
                </a:solidFill>
              </a:rPr>
              <a:t>the license ID</a:t>
            </a:r>
          </a:p>
        </p:txBody>
      </p:sp>
    </p:spTree>
    <p:extLst>
      <p:ext uri="{BB962C8B-B14F-4D97-AF65-F5344CB8AC3E}">
        <p14:creationId xmlns:p14="http://schemas.microsoft.com/office/powerpoint/2010/main" val="34761193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43E8-DCC5-9940-90D1-B4477DD0145D}"/>
              </a:ext>
            </a:extLst>
          </p:cNvPr>
          <p:cNvSpPr>
            <a:spLocks noGrp="1"/>
          </p:cNvSpPr>
          <p:nvPr>
            <p:ph type="title"/>
          </p:nvPr>
        </p:nvSpPr>
        <p:spPr>
          <a:xfrm>
            <a:off x="228599" y="203781"/>
            <a:ext cx="4114801" cy="504142"/>
          </a:xfrm>
        </p:spPr>
        <p:txBody>
          <a:bodyPr/>
          <a:lstStyle/>
          <a:p>
            <a:r>
              <a:rPr lang="en-AE" dirty="0"/>
              <a:t>Current Licenses : </a:t>
            </a:r>
          </a:p>
        </p:txBody>
      </p:sp>
      <p:pic>
        <p:nvPicPr>
          <p:cNvPr id="3" name="Picture 2">
            <a:extLst>
              <a:ext uri="{FF2B5EF4-FFF2-40B4-BE49-F238E27FC236}">
                <a16:creationId xmlns:a16="http://schemas.microsoft.com/office/drawing/2014/main" id="{AA29BF7B-5FE9-AC4A-B8BD-909ABE2CB729}"/>
              </a:ext>
            </a:extLst>
          </p:cNvPr>
          <p:cNvPicPr>
            <a:picLocks noChangeAspect="1"/>
          </p:cNvPicPr>
          <p:nvPr/>
        </p:nvPicPr>
        <p:blipFill>
          <a:blip r:embed="rId3"/>
          <a:stretch>
            <a:fillRect/>
          </a:stretch>
        </p:blipFill>
        <p:spPr>
          <a:xfrm>
            <a:off x="530941" y="907265"/>
            <a:ext cx="7208465" cy="4032454"/>
          </a:xfrm>
          <a:prstGeom prst="rect">
            <a:avLst/>
          </a:prstGeom>
        </p:spPr>
      </p:pic>
    </p:spTree>
    <p:extLst>
      <p:ext uri="{BB962C8B-B14F-4D97-AF65-F5344CB8AC3E}">
        <p14:creationId xmlns:p14="http://schemas.microsoft.com/office/powerpoint/2010/main" val="90206717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57A8F5-E9BC-824B-9B30-733A23D78470}"/>
              </a:ext>
            </a:extLst>
          </p:cNvPr>
          <p:cNvSpPr/>
          <p:nvPr/>
        </p:nvSpPr>
        <p:spPr>
          <a:xfrm>
            <a:off x="233953" y="235975"/>
            <a:ext cx="4338047" cy="646331"/>
          </a:xfrm>
          <a:prstGeom prst="rect">
            <a:avLst/>
          </a:prstGeom>
        </p:spPr>
        <p:txBody>
          <a:bodyPr wrap="none">
            <a:spAutoFit/>
          </a:bodyPr>
          <a:lstStyle/>
          <a:p>
            <a:r>
              <a:rPr lang="en-US" sz="1800" dirty="0">
                <a:solidFill>
                  <a:schemeClr val="bg2"/>
                </a:solidFill>
              </a:rPr>
              <a:t>DataPower: Custom Resource Definition</a:t>
            </a:r>
          </a:p>
          <a:p>
            <a:r>
              <a:rPr lang="en-US" sz="1800" dirty="0">
                <a:solidFill>
                  <a:schemeClr val="bg2"/>
                </a:solidFill>
              </a:rPr>
              <a:t>Replicas : </a:t>
            </a:r>
            <a:endParaRPr lang="en-AE" sz="1600" dirty="0">
              <a:solidFill>
                <a:schemeClr val="bg2"/>
              </a:solidFill>
            </a:endParaRPr>
          </a:p>
        </p:txBody>
      </p:sp>
      <p:sp>
        <p:nvSpPr>
          <p:cNvPr id="2" name="Rectangle 1">
            <a:extLst>
              <a:ext uri="{FF2B5EF4-FFF2-40B4-BE49-F238E27FC236}">
                <a16:creationId xmlns:a16="http://schemas.microsoft.com/office/drawing/2014/main" id="{10E30825-6DB0-8945-8741-0B9B6D47B4D8}"/>
              </a:ext>
            </a:extLst>
          </p:cNvPr>
          <p:cNvSpPr/>
          <p:nvPr/>
        </p:nvSpPr>
        <p:spPr>
          <a:xfrm>
            <a:off x="683341" y="1301297"/>
            <a:ext cx="6150077" cy="1569660"/>
          </a:xfrm>
          <a:prstGeom prst="rect">
            <a:avLst/>
          </a:prstGeom>
        </p:spPr>
        <p:txBody>
          <a:bodyPr wrap="square">
            <a:spAutoFit/>
          </a:bodyPr>
          <a:lstStyle/>
          <a:p>
            <a:pPr fontAlgn="base"/>
            <a:r>
              <a:rPr lang="en-US" sz="1600" dirty="0">
                <a:solidFill>
                  <a:schemeClr val="bg2"/>
                </a:solidFill>
                <a:latin typeface="inherit"/>
              </a:rPr>
              <a:t>The replicas property is an integer that directly sets the replicas field on the </a:t>
            </a:r>
            <a:r>
              <a:rPr lang="en-US" sz="1600" dirty="0" err="1">
                <a:solidFill>
                  <a:schemeClr val="bg2"/>
                </a:solidFill>
                <a:latin typeface="inherit"/>
              </a:rPr>
              <a:t>StatefulSet</a:t>
            </a:r>
            <a:r>
              <a:rPr lang="en-US" sz="1600" dirty="0">
                <a:solidFill>
                  <a:schemeClr val="bg2"/>
                </a:solidFill>
                <a:latin typeface="inherit"/>
              </a:rPr>
              <a:t> of DataPower pods. </a:t>
            </a:r>
          </a:p>
          <a:p>
            <a:pPr fontAlgn="base"/>
            <a:endParaRPr lang="en-US" sz="1600" dirty="0">
              <a:solidFill>
                <a:schemeClr val="bg2"/>
              </a:solidFill>
              <a:latin typeface="inherit"/>
            </a:endParaRPr>
          </a:p>
          <a:p>
            <a:pPr fontAlgn="base"/>
            <a:r>
              <a:rPr lang="en-US" sz="1600" dirty="0">
                <a:solidFill>
                  <a:schemeClr val="bg2"/>
                </a:solidFill>
                <a:latin typeface="inherit"/>
              </a:rPr>
              <a:t>This property sets the number of DataPower pods you wish to deploy.</a:t>
            </a:r>
          </a:p>
          <a:p>
            <a:br>
              <a:rPr lang="en-US" sz="1600" dirty="0">
                <a:solidFill>
                  <a:schemeClr val="bg2"/>
                </a:solidFill>
              </a:rPr>
            </a:br>
            <a:r>
              <a:rPr lang="en-US" sz="1600" dirty="0">
                <a:solidFill>
                  <a:schemeClr val="bg2"/>
                </a:solidFill>
              </a:rPr>
              <a:t>Example:</a:t>
            </a:r>
            <a:endParaRPr lang="en-AE" sz="1600" dirty="0">
              <a:solidFill>
                <a:schemeClr val="bg2"/>
              </a:solidFill>
            </a:endParaRPr>
          </a:p>
        </p:txBody>
      </p:sp>
      <p:pic>
        <p:nvPicPr>
          <p:cNvPr id="4" name="Picture 3">
            <a:extLst>
              <a:ext uri="{FF2B5EF4-FFF2-40B4-BE49-F238E27FC236}">
                <a16:creationId xmlns:a16="http://schemas.microsoft.com/office/drawing/2014/main" id="{824159B0-E08C-B24E-B122-1D18382F96A3}"/>
              </a:ext>
            </a:extLst>
          </p:cNvPr>
          <p:cNvPicPr>
            <a:picLocks noChangeAspect="1"/>
          </p:cNvPicPr>
          <p:nvPr/>
        </p:nvPicPr>
        <p:blipFill>
          <a:blip r:embed="rId3"/>
          <a:stretch>
            <a:fillRect/>
          </a:stretch>
        </p:blipFill>
        <p:spPr>
          <a:xfrm>
            <a:off x="683341" y="2950497"/>
            <a:ext cx="7539909" cy="1739900"/>
          </a:xfrm>
          <a:prstGeom prst="rect">
            <a:avLst/>
          </a:prstGeom>
        </p:spPr>
      </p:pic>
    </p:spTree>
    <p:extLst>
      <p:ext uri="{BB962C8B-B14F-4D97-AF65-F5344CB8AC3E}">
        <p14:creationId xmlns:p14="http://schemas.microsoft.com/office/powerpoint/2010/main" val="364129762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57A8F5-E9BC-824B-9B30-733A23D78470}"/>
              </a:ext>
            </a:extLst>
          </p:cNvPr>
          <p:cNvSpPr/>
          <p:nvPr/>
        </p:nvSpPr>
        <p:spPr>
          <a:xfrm>
            <a:off x="233953" y="235975"/>
            <a:ext cx="4338047" cy="646331"/>
          </a:xfrm>
          <a:prstGeom prst="rect">
            <a:avLst/>
          </a:prstGeom>
        </p:spPr>
        <p:txBody>
          <a:bodyPr wrap="none">
            <a:spAutoFit/>
          </a:bodyPr>
          <a:lstStyle/>
          <a:p>
            <a:r>
              <a:rPr lang="en-US" sz="1800" dirty="0">
                <a:solidFill>
                  <a:schemeClr val="bg2"/>
                </a:solidFill>
              </a:rPr>
              <a:t>DataPower: Custom Resource Definition</a:t>
            </a:r>
          </a:p>
          <a:p>
            <a:r>
              <a:rPr lang="en-US" sz="1800" dirty="0">
                <a:solidFill>
                  <a:schemeClr val="bg2"/>
                </a:solidFill>
              </a:rPr>
              <a:t>Users : </a:t>
            </a:r>
            <a:endParaRPr lang="en-AE" sz="1600" dirty="0">
              <a:solidFill>
                <a:schemeClr val="bg2"/>
              </a:solidFill>
            </a:endParaRPr>
          </a:p>
        </p:txBody>
      </p:sp>
      <p:sp>
        <p:nvSpPr>
          <p:cNvPr id="5" name="Rectangle 4">
            <a:extLst>
              <a:ext uri="{FF2B5EF4-FFF2-40B4-BE49-F238E27FC236}">
                <a16:creationId xmlns:a16="http://schemas.microsoft.com/office/drawing/2014/main" id="{7213606B-9C19-DD4B-BDDE-53818B8DEEDA}"/>
              </a:ext>
            </a:extLst>
          </p:cNvPr>
          <p:cNvSpPr/>
          <p:nvPr/>
        </p:nvSpPr>
        <p:spPr>
          <a:xfrm>
            <a:off x="570271" y="1727180"/>
            <a:ext cx="6882580" cy="715581"/>
          </a:xfrm>
          <a:prstGeom prst="rect">
            <a:avLst/>
          </a:prstGeom>
        </p:spPr>
        <p:txBody>
          <a:bodyPr wrap="square">
            <a:spAutoFit/>
          </a:bodyPr>
          <a:lstStyle/>
          <a:p>
            <a:pPr fontAlgn="base"/>
            <a:br>
              <a:rPr lang="en-US" dirty="0">
                <a:solidFill>
                  <a:schemeClr val="bg2"/>
                </a:solidFill>
              </a:rPr>
            </a:br>
            <a:endParaRPr lang="en-US" dirty="0">
              <a:solidFill>
                <a:schemeClr val="bg2"/>
              </a:solidFill>
            </a:endParaRPr>
          </a:p>
          <a:p>
            <a:pPr fontAlgn="base"/>
            <a:endParaRPr lang="en-US" dirty="0">
              <a:solidFill>
                <a:schemeClr val="bg2"/>
              </a:solidFill>
            </a:endParaRPr>
          </a:p>
        </p:txBody>
      </p:sp>
      <p:sp>
        <p:nvSpPr>
          <p:cNvPr id="2" name="Rectangle 1">
            <a:extLst>
              <a:ext uri="{FF2B5EF4-FFF2-40B4-BE49-F238E27FC236}">
                <a16:creationId xmlns:a16="http://schemas.microsoft.com/office/drawing/2014/main" id="{0964D4B4-5FEC-544D-838F-7A4444E600E6}"/>
              </a:ext>
            </a:extLst>
          </p:cNvPr>
          <p:cNvSpPr/>
          <p:nvPr/>
        </p:nvSpPr>
        <p:spPr>
          <a:xfrm>
            <a:off x="570271" y="1115755"/>
            <a:ext cx="7403689" cy="507831"/>
          </a:xfrm>
          <a:prstGeom prst="rect">
            <a:avLst/>
          </a:prstGeom>
        </p:spPr>
        <p:txBody>
          <a:bodyPr wrap="square">
            <a:spAutoFit/>
          </a:bodyPr>
          <a:lstStyle/>
          <a:p>
            <a:r>
              <a:rPr lang="en-US" dirty="0">
                <a:solidFill>
                  <a:schemeClr val="bg2"/>
                </a:solidFill>
                <a:latin typeface="IBM Plex Sans VF" panose="020B0503050203000203" pitchFamily="34" charset="0"/>
              </a:rPr>
              <a:t>An admin account must be defined. By default, an admin account is defined using the secret name </a:t>
            </a:r>
            <a:r>
              <a:rPr lang="en-US" dirty="0">
                <a:solidFill>
                  <a:schemeClr val="bg2"/>
                </a:solidFill>
              </a:rPr>
              <a:t>admin-credentials</a:t>
            </a:r>
            <a:r>
              <a:rPr lang="en-US" dirty="0">
                <a:solidFill>
                  <a:schemeClr val="bg2"/>
                </a:solidFill>
                <a:latin typeface="IBM Plex Sans VF" panose="020B0503050203000203" pitchFamily="34" charset="0"/>
              </a:rPr>
              <a:t>. </a:t>
            </a:r>
            <a:endParaRPr lang="en-AE" dirty="0">
              <a:solidFill>
                <a:schemeClr val="bg2"/>
              </a:solidFill>
            </a:endParaRPr>
          </a:p>
        </p:txBody>
      </p:sp>
      <p:sp>
        <p:nvSpPr>
          <p:cNvPr id="6" name="Rectangle 5">
            <a:extLst>
              <a:ext uri="{FF2B5EF4-FFF2-40B4-BE49-F238E27FC236}">
                <a16:creationId xmlns:a16="http://schemas.microsoft.com/office/drawing/2014/main" id="{953761BF-9127-A64C-B4FC-37EFBE6B8BA2}"/>
              </a:ext>
            </a:extLst>
          </p:cNvPr>
          <p:cNvSpPr/>
          <p:nvPr/>
        </p:nvSpPr>
        <p:spPr>
          <a:xfrm>
            <a:off x="678425" y="2106889"/>
            <a:ext cx="2480575" cy="715581"/>
          </a:xfrm>
          <a:prstGeom prst="rect">
            <a:avLst/>
          </a:prstGeom>
        </p:spPr>
        <p:txBody>
          <a:bodyPr wrap="square">
            <a:spAutoFit/>
          </a:bodyPr>
          <a:lstStyle/>
          <a:p>
            <a:pPr fontAlgn="base">
              <a:buFont typeface="Arial" panose="020B0604020202020204" pitchFamily="34" charset="0"/>
              <a:buChar char="•"/>
            </a:pPr>
            <a:r>
              <a:rPr lang="en-US" dirty="0">
                <a:solidFill>
                  <a:schemeClr val="bg2"/>
                </a:solidFill>
                <a:latin typeface="inherit"/>
              </a:rPr>
              <a:t> </a:t>
            </a:r>
            <a:r>
              <a:rPr lang="en-US" dirty="0" err="1">
                <a:solidFill>
                  <a:schemeClr val="bg2"/>
                </a:solidFill>
                <a:latin typeface="inherit"/>
              </a:rPr>
              <a:t>Oc</a:t>
            </a:r>
            <a:r>
              <a:rPr lang="en-US" dirty="0">
                <a:solidFill>
                  <a:schemeClr val="bg2"/>
                </a:solidFill>
                <a:latin typeface="inherit"/>
              </a:rPr>
              <a:t> create secret generic admin-credentials --from-literal=password=passw0rd#</a:t>
            </a:r>
          </a:p>
        </p:txBody>
      </p:sp>
      <p:pic>
        <p:nvPicPr>
          <p:cNvPr id="7" name="Picture 6">
            <a:extLst>
              <a:ext uri="{FF2B5EF4-FFF2-40B4-BE49-F238E27FC236}">
                <a16:creationId xmlns:a16="http://schemas.microsoft.com/office/drawing/2014/main" id="{EBB8836A-7445-2945-B6B9-7097BF2278CD}"/>
              </a:ext>
            </a:extLst>
          </p:cNvPr>
          <p:cNvPicPr>
            <a:picLocks noChangeAspect="1"/>
          </p:cNvPicPr>
          <p:nvPr/>
        </p:nvPicPr>
        <p:blipFill>
          <a:blip r:embed="rId4"/>
          <a:stretch>
            <a:fillRect/>
          </a:stretch>
        </p:blipFill>
        <p:spPr>
          <a:xfrm>
            <a:off x="3217993" y="1623586"/>
            <a:ext cx="4755967" cy="3194220"/>
          </a:xfrm>
          <a:prstGeom prst="rect">
            <a:avLst/>
          </a:prstGeom>
        </p:spPr>
      </p:pic>
    </p:spTree>
    <p:extLst>
      <p:ext uri="{BB962C8B-B14F-4D97-AF65-F5344CB8AC3E}">
        <p14:creationId xmlns:p14="http://schemas.microsoft.com/office/powerpoint/2010/main" val="424205492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57A8F5-E9BC-824B-9B30-733A23D78470}"/>
              </a:ext>
            </a:extLst>
          </p:cNvPr>
          <p:cNvSpPr/>
          <p:nvPr/>
        </p:nvSpPr>
        <p:spPr>
          <a:xfrm>
            <a:off x="233953" y="235975"/>
            <a:ext cx="4338047" cy="646331"/>
          </a:xfrm>
          <a:prstGeom prst="rect">
            <a:avLst/>
          </a:prstGeom>
        </p:spPr>
        <p:txBody>
          <a:bodyPr wrap="none">
            <a:spAutoFit/>
          </a:bodyPr>
          <a:lstStyle/>
          <a:p>
            <a:r>
              <a:rPr lang="en-US" sz="1800" dirty="0">
                <a:solidFill>
                  <a:schemeClr val="bg2"/>
                </a:solidFill>
              </a:rPr>
              <a:t>DataPower: Custom Resource Definition</a:t>
            </a:r>
          </a:p>
          <a:p>
            <a:r>
              <a:rPr lang="en-US" sz="1800" dirty="0">
                <a:solidFill>
                  <a:schemeClr val="bg2"/>
                </a:solidFill>
              </a:rPr>
              <a:t>Default Domain : </a:t>
            </a:r>
            <a:endParaRPr lang="en-AE" sz="1600" dirty="0">
              <a:solidFill>
                <a:schemeClr val="bg2"/>
              </a:solidFill>
            </a:endParaRPr>
          </a:p>
        </p:txBody>
      </p:sp>
      <p:sp>
        <p:nvSpPr>
          <p:cNvPr id="5" name="Rectangle 4">
            <a:extLst>
              <a:ext uri="{FF2B5EF4-FFF2-40B4-BE49-F238E27FC236}">
                <a16:creationId xmlns:a16="http://schemas.microsoft.com/office/drawing/2014/main" id="{7213606B-9C19-DD4B-BDDE-53818B8DEEDA}"/>
              </a:ext>
            </a:extLst>
          </p:cNvPr>
          <p:cNvSpPr/>
          <p:nvPr/>
        </p:nvSpPr>
        <p:spPr>
          <a:xfrm>
            <a:off x="570271" y="1727180"/>
            <a:ext cx="6882580" cy="715581"/>
          </a:xfrm>
          <a:prstGeom prst="rect">
            <a:avLst/>
          </a:prstGeom>
        </p:spPr>
        <p:txBody>
          <a:bodyPr wrap="square">
            <a:spAutoFit/>
          </a:bodyPr>
          <a:lstStyle/>
          <a:p>
            <a:pPr fontAlgn="base"/>
            <a:br>
              <a:rPr lang="en-US" dirty="0">
                <a:solidFill>
                  <a:schemeClr val="bg2"/>
                </a:solidFill>
              </a:rPr>
            </a:br>
            <a:endParaRPr lang="en-US" dirty="0">
              <a:solidFill>
                <a:schemeClr val="bg2"/>
              </a:solidFill>
            </a:endParaRPr>
          </a:p>
          <a:p>
            <a:pPr fontAlgn="base"/>
            <a:endParaRPr lang="en-US" dirty="0">
              <a:solidFill>
                <a:schemeClr val="bg2"/>
              </a:solidFill>
            </a:endParaRPr>
          </a:p>
        </p:txBody>
      </p:sp>
      <p:sp>
        <p:nvSpPr>
          <p:cNvPr id="9" name="Rectangle 8">
            <a:extLst>
              <a:ext uri="{FF2B5EF4-FFF2-40B4-BE49-F238E27FC236}">
                <a16:creationId xmlns:a16="http://schemas.microsoft.com/office/drawing/2014/main" id="{318DB32E-0D46-724E-B3FD-F9C19BD7CBE5}"/>
              </a:ext>
            </a:extLst>
          </p:cNvPr>
          <p:cNvSpPr/>
          <p:nvPr/>
        </p:nvSpPr>
        <p:spPr>
          <a:xfrm>
            <a:off x="615560" y="1342247"/>
            <a:ext cx="3320323" cy="3000821"/>
          </a:xfrm>
          <a:prstGeom prst="rect">
            <a:avLst/>
          </a:prstGeom>
        </p:spPr>
        <p:txBody>
          <a:bodyPr wrap="square">
            <a:spAutoFit/>
          </a:bodyPr>
          <a:lstStyle/>
          <a:p>
            <a:r>
              <a:rPr lang="en-US" dirty="0">
                <a:solidFill>
                  <a:schemeClr val="bg2"/>
                </a:solidFill>
                <a:latin typeface="IBM Plex Sans VF" panose="020B0503050203000203" pitchFamily="34" charset="0"/>
              </a:rPr>
              <a:t>The </a:t>
            </a:r>
            <a:r>
              <a:rPr lang="en-US" dirty="0">
                <a:solidFill>
                  <a:schemeClr val="bg2"/>
                </a:solidFill>
              </a:rPr>
              <a:t>domains</a:t>
            </a:r>
            <a:r>
              <a:rPr lang="en-US" dirty="0">
                <a:solidFill>
                  <a:schemeClr val="bg2"/>
                </a:solidFill>
                <a:latin typeface="IBM Plex Sans VF" panose="020B0503050203000203" pitchFamily="34" charset="0"/>
              </a:rPr>
              <a:t> property allows for user-provided domain configuration(s) to be injected into the DataPower pods at runtime, prior to the DataPower process starting.</a:t>
            </a:r>
          </a:p>
          <a:p>
            <a:endParaRPr lang="en-US" dirty="0">
              <a:solidFill>
                <a:schemeClr val="bg2"/>
              </a:solidFill>
              <a:latin typeface="IBM Plex Sans VF" panose="020B0503050203000203" pitchFamily="34" charset="0"/>
            </a:endParaRPr>
          </a:p>
          <a:p>
            <a:r>
              <a:rPr lang="en-US" dirty="0">
                <a:solidFill>
                  <a:schemeClr val="bg2"/>
                </a:solidFill>
                <a:latin typeface="IBM Plex Sans VF" panose="020B0503050203000203" pitchFamily="34" charset="0"/>
              </a:rPr>
              <a:t>For default domain, a separate config map will be created that will have the resources and service configuration.</a:t>
            </a:r>
          </a:p>
          <a:p>
            <a:endParaRPr lang="en-US" dirty="0">
              <a:solidFill>
                <a:schemeClr val="bg2"/>
              </a:solidFill>
              <a:latin typeface="IBM Plex Sans VF" panose="020B0503050203000203" pitchFamily="34" charset="0"/>
            </a:endParaRPr>
          </a:p>
          <a:p>
            <a:r>
              <a:rPr lang="en-US" dirty="0">
                <a:solidFill>
                  <a:schemeClr val="bg2"/>
                </a:solidFill>
                <a:latin typeface="IBM Plex Sans VF" panose="020B0503050203000203" pitchFamily="34" charset="0"/>
              </a:rPr>
              <a:t>For example :  </a:t>
            </a:r>
            <a:r>
              <a:rPr lang="en-US" dirty="0" err="1">
                <a:solidFill>
                  <a:schemeClr val="bg2"/>
                </a:solidFill>
                <a:latin typeface="IBM Plex Sans VF" panose="020B0503050203000203" pitchFamily="34" charset="0"/>
              </a:rPr>
              <a:t>poc</a:t>
            </a:r>
            <a:r>
              <a:rPr lang="en-US" dirty="0">
                <a:solidFill>
                  <a:schemeClr val="bg2"/>
                </a:solidFill>
                <a:latin typeface="IBM Plex Sans VF" panose="020B0503050203000203" pitchFamily="34" charset="0"/>
              </a:rPr>
              <a:t> domain</a:t>
            </a:r>
          </a:p>
          <a:p>
            <a:r>
              <a:rPr lang="en-US" dirty="0">
                <a:solidFill>
                  <a:schemeClr val="bg2"/>
                </a:solidFill>
                <a:latin typeface="IBM Plex Sans VF" panose="020B0503050203000203" pitchFamily="34" charset="0"/>
              </a:rPr>
              <a:t>default-config-map</a:t>
            </a:r>
          </a:p>
          <a:p>
            <a:r>
              <a:rPr lang="en-US" dirty="0">
                <a:solidFill>
                  <a:schemeClr val="bg2"/>
                </a:solidFill>
                <a:latin typeface="IBM Plex Sans VF" panose="020B0503050203000203" pitchFamily="34" charset="0"/>
              </a:rPr>
              <a:t>default-certs-secret</a:t>
            </a:r>
          </a:p>
          <a:p>
            <a:endParaRPr lang="en-US" dirty="0">
              <a:solidFill>
                <a:schemeClr val="bg2"/>
              </a:solidFill>
              <a:latin typeface="IBM Plex Sans VF" panose="020B0503050203000203" pitchFamily="34" charset="0"/>
            </a:endParaRPr>
          </a:p>
        </p:txBody>
      </p:sp>
      <p:pic>
        <p:nvPicPr>
          <p:cNvPr id="12" name="Picture 11">
            <a:extLst>
              <a:ext uri="{FF2B5EF4-FFF2-40B4-BE49-F238E27FC236}">
                <a16:creationId xmlns:a16="http://schemas.microsoft.com/office/drawing/2014/main" id="{EACDFEED-F360-BA41-BB24-E86133C26222}"/>
              </a:ext>
            </a:extLst>
          </p:cNvPr>
          <p:cNvPicPr>
            <a:picLocks noChangeAspect="1"/>
          </p:cNvPicPr>
          <p:nvPr/>
        </p:nvPicPr>
        <p:blipFill>
          <a:blip r:embed="rId4"/>
          <a:stretch>
            <a:fillRect/>
          </a:stretch>
        </p:blipFill>
        <p:spPr>
          <a:xfrm>
            <a:off x="4722661" y="1273571"/>
            <a:ext cx="3390590" cy="2923519"/>
          </a:xfrm>
          <a:prstGeom prst="rect">
            <a:avLst/>
          </a:prstGeom>
        </p:spPr>
      </p:pic>
    </p:spTree>
    <p:extLst>
      <p:ext uri="{BB962C8B-B14F-4D97-AF65-F5344CB8AC3E}">
        <p14:creationId xmlns:p14="http://schemas.microsoft.com/office/powerpoint/2010/main" val="340184081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B8D01E-DE0D-A044-8D1D-EF899EDCF6D1}"/>
              </a:ext>
            </a:extLst>
          </p:cNvPr>
          <p:cNvSpPr/>
          <p:nvPr/>
        </p:nvSpPr>
        <p:spPr>
          <a:xfrm>
            <a:off x="233953" y="235975"/>
            <a:ext cx="4338047" cy="646331"/>
          </a:xfrm>
          <a:prstGeom prst="rect">
            <a:avLst/>
          </a:prstGeom>
        </p:spPr>
        <p:txBody>
          <a:bodyPr wrap="none">
            <a:spAutoFit/>
          </a:bodyPr>
          <a:lstStyle/>
          <a:p>
            <a:r>
              <a:rPr lang="en-US" sz="1800" dirty="0">
                <a:solidFill>
                  <a:schemeClr val="bg2"/>
                </a:solidFill>
              </a:rPr>
              <a:t>DataPower: Custom Resource Definition</a:t>
            </a:r>
          </a:p>
          <a:p>
            <a:r>
              <a:rPr lang="en-US" sz="1800" dirty="0">
                <a:solidFill>
                  <a:schemeClr val="bg2"/>
                </a:solidFill>
              </a:rPr>
              <a:t>Domain :  Certs</a:t>
            </a:r>
            <a:endParaRPr lang="en-AE" sz="1600" dirty="0">
              <a:solidFill>
                <a:schemeClr val="bg2"/>
              </a:solidFill>
            </a:endParaRPr>
          </a:p>
        </p:txBody>
      </p:sp>
      <p:sp>
        <p:nvSpPr>
          <p:cNvPr id="6" name="Rectangle 5">
            <a:extLst>
              <a:ext uri="{FF2B5EF4-FFF2-40B4-BE49-F238E27FC236}">
                <a16:creationId xmlns:a16="http://schemas.microsoft.com/office/drawing/2014/main" id="{B9E602C4-5AD8-5E48-8326-81FA4354A457}"/>
              </a:ext>
            </a:extLst>
          </p:cNvPr>
          <p:cNvSpPr/>
          <p:nvPr/>
        </p:nvSpPr>
        <p:spPr>
          <a:xfrm>
            <a:off x="353684" y="1087351"/>
            <a:ext cx="4572000" cy="877163"/>
          </a:xfrm>
          <a:prstGeom prst="rect">
            <a:avLst/>
          </a:prstGeom>
        </p:spPr>
        <p:txBody>
          <a:bodyPr>
            <a:spAutoFit/>
          </a:bodyPr>
          <a:lstStyle/>
          <a:p>
            <a:pPr fontAlgn="base"/>
            <a:r>
              <a:rPr lang="en-US" dirty="0">
                <a:solidFill>
                  <a:schemeClr val="bg2"/>
                </a:solidFill>
                <a:latin typeface="inherit"/>
              </a:rPr>
              <a:t>The following snippet of the </a:t>
            </a:r>
            <a:r>
              <a:rPr lang="en-US" dirty="0" err="1">
                <a:solidFill>
                  <a:schemeClr val="bg2"/>
                </a:solidFill>
                <a:latin typeface="inherit"/>
              </a:rPr>
              <a:t>DataPowerService</a:t>
            </a:r>
            <a:r>
              <a:rPr lang="en-US" dirty="0">
                <a:solidFill>
                  <a:schemeClr val="bg2"/>
                </a:solidFill>
                <a:latin typeface="inherit"/>
              </a:rPr>
              <a:t> Custom Resource. T</a:t>
            </a:r>
            <a:r>
              <a:rPr lang="en-US" sz="1200" dirty="0">
                <a:solidFill>
                  <a:schemeClr val="bg2"/>
                </a:solidFill>
              </a:rPr>
              <a:t>he name field is just that: the name of the domain. This will propagate into the pod and be the name of the resultant DataPower Domain.</a:t>
            </a:r>
            <a:endParaRPr lang="en-US" dirty="0">
              <a:solidFill>
                <a:schemeClr val="bg2"/>
              </a:solidFill>
              <a:latin typeface="inherit"/>
            </a:endParaRPr>
          </a:p>
        </p:txBody>
      </p:sp>
      <p:pic>
        <p:nvPicPr>
          <p:cNvPr id="7" name="Picture 6">
            <a:extLst>
              <a:ext uri="{FF2B5EF4-FFF2-40B4-BE49-F238E27FC236}">
                <a16:creationId xmlns:a16="http://schemas.microsoft.com/office/drawing/2014/main" id="{2C103B96-8D1F-E349-A6B4-24A8E220F5FE}"/>
              </a:ext>
            </a:extLst>
          </p:cNvPr>
          <p:cNvPicPr>
            <a:picLocks noChangeAspect="1"/>
          </p:cNvPicPr>
          <p:nvPr/>
        </p:nvPicPr>
        <p:blipFill>
          <a:blip r:embed="rId3"/>
          <a:stretch>
            <a:fillRect/>
          </a:stretch>
        </p:blipFill>
        <p:spPr>
          <a:xfrm>
            <a:off x="540149" y="2251954"/>
            <a:ext cx="3725653" cy="1640097"/>
          </a:xfrm>
          <a:prstGeom prst="rect">
            <a:avLst/>
          </a:prstGeom>
        </p:spPr>
      </p:pic>
      <p:sp>
        <p:nvSpPr>
          <p:cNvPr id="8" name="Rectangle 7">
            <a:extLst>
              <a:ext uri="{FF2B5EF4-FFF2-40B4-BE49-F238E27FC236}">
                <a16:creationId xmlns:a16="http://schemas.microsoft.com/office/drawing/2014/main" id="{A6BAC080-58BD-7B4D-AB38-FBF4933C4BC9}"/>
              </a:ext>
            </a:extLst>
          </p:cNvPr>
          <p:cNvSpPr/>
          <p:nvPr/>
        </p:nvSpPr>
        <p:spPr>
          <a:xfrm>
            <a:off x="5106837" y="298039"/>
            <a:ext cx="3597215" cy="3970318"/>
          </a:xfrm>
          <a:prstGeom prst="rect">
            <a:avLst/>
          </a:prstGeom>
        </p:spPr>
        <p:txBody>
          <a:bodyPr wrap="square">
            <a:spAutoFit/>
          </a:bodyPr>
          <a:lstStyle/>
          <a:p>
            <a:pPr fontAlgn="base"/>
            <a:r>
              <a:rPr lang="en-US" sz="1200" b="1" dirty="0">
                <a:solidFill>
                  <a:schemeClr val="bg2"/>
                </a:solidFill>
              </a:rPr>
              <a:t>Certs</a:t>
            </a:r>
          </a:p>
          <a:p>
            <a:pPr fontAlgn="base"/>
            <a:endParaRPr lang="en-US" sz="1200" b="1" dirty="0">
              <a:solidFill>
                <a:schemeClr val="bg2"/>
              </a:solidFill>
            </a:endParaRPr>
          </a:p>
          <a:p>
            <a:pPr fontAlgn="base"/>
            <a:r>
              <a:rPr lang="en-US" sz="1200" dirty="0">
                <a:solidFill>
                  <a:schemeClr val="bg2"/>
                </a:solidFill>
              </a:rPr>
              <a:t>certs is a list of all certificate, key, or general crypto files that need to be dropped into a Domain. There are two fields for each item in the certs list:</a:t>
            </a:r>
          </a:p>
          <a:p>
            <a:pPr fontAlgn="base"/>
            <a:endParaRPr lang="en-US" sz="1200" dirty="0">
              <a:solidFill>
                <a:schemeClr val="bg2"/>
              </a:solidFill>
            </a:endParaRPr>
          </a:p>
          <a:p>
            <a:pPr fontAlgn="base"/>
            <a:r>
              <a:rPr lang="en-US" sz="1200" dirty="0" err="1">
                <a:solidFill>
                  <a:schemeClr val="bg2"/>
                </a:solidFill>
              </a:rPr>
              <a:t>CertType</a:t>
            </a:r>
            <a:r>
              <a:rPr lang="en-US" sz="1200" dirty="0">
                <a:solidFill>
                  <a:schemeClr val="bg2"/>
                </a:solidFill>
              </a:rPr>
              <a:t>:</a:t>
            </a:r>
          </a:p>
          <a:p>
            <a:pPr fontAlgn="base"/>
            <a:endParaRPr lang="en-US" sz="1200" dirty="0">
              <a:solidFill>
                <a:schemeClr val="bg2"/>
              </a:solidFill>
            </a:endParaRPr>
          </a:p>
          <a:p>
            <a:pPr fontAlgn="base"/>
            <a:r>
              <a:rPr lang="en-US" sz="1200" dirty="0">
                <a:solidFill>
                  <a:schemeClr val="bg2"/>
                </a:solidFill>
              </a:rPr>
              <a:t>Defines the type of cert. </a:t>
            </a:r>
          </a:p>
          <a:p>
            <a:pPr fontAlgn="base"/>
            <a:endParaRPr lang="en-US" sz="1200" dirty="0">
              <a:solidFill>
                <a:schemeClr val="bg2"/>
              </a:solidFill>
            </a:endParaRPr>
          </a:p>
          <a:p>
            <a:pPr fontAlgn="base"/>
            <a:r>
              <a:rPr lang="en-US" sz="1200" b="1" dirty="0">
                <a:solidFill>
                  <a:schemeClr val="bg2"/>
                </a:solidFill>
              </a:rPr>
              <a:t>Secret</a:t>
            </a:r>
          </a:p>
          <a:p>
            <a:pPr fontAlgn="base"/>
            <a:r>
              <a:rPr lang="en-US" sz="1200" dirty="0">
                <a:solidFill>
                  <a:schemeClr val="bg2"/>
                </a:solidFill>
              </a:rPr>
              <a:t>Defines the name of the Kubernetes or OpenShift secret containing the crypto files. This secret can contain any number of certificates.</a:t>
            </a:r>
          </a:p>
          <a:p>
            <a:pPr fontAlgn="base"/>
            <a:endParaRPr lang="en-US" sz="1200" dirty="0">
              <a:solidFill>
                <a:schemeClr val="bg2"/>
              </a:solidFill>
            </a:endParaRPr>
          </a:p>
          <a:p>
            <a:pPr fontAlgn="base"/>
            <a:r>
              <a:rPr lang="en-US" sz="1200" b="1" dirty="0" err="1">
                <a:solidFill>
                  <a:schemeClr val="bg2"/>
                </a:solidFill>
              </a:rPr>
              <a:t>SubPath</a:t>
            </a:r>
            <a:endParaRPr lang="en-US" sz="1200" b="1" dirty="0">
              <a:solidFill>
                <a:schemeClr val="bg2"/>
              </a:solidFill>
            </a:endParaRPr>
          </a:p>
          <a:p>
            <a:pPr fontAlgn="base"/>
            <a:r>
              <a:rPr lang="en-US" sz="1200" dirty="0">
                <a:solidFill>
                  <a:schemeClr val="bg2"/>
                </a:solidFill>
              </a:rPr>
              <a:t>Defines the </a:t>
            </a:r>
            <a:r>
              <a:rPr lang="en-US" sz="1200" dirty="0" err="1">
                <a:solidFill>
                  <a:schemeClr val="bg2"/>
                </a:solidFill>
              </a:rPr>
              <a:t>SubPath</a:t>
            </a:r>
            <a:r>
              <a:rPr lang="en-US" sz="1200" dirty="0">
                <a:solidFill>
                  <a:schemeClr val="bg2"/>
                </a:solidFill>
              </a:rPr>
              <a:t> to place the cert into. Only allowed if </a:t>
            </a:r>
            <a:r>
              <a:rPr lang="en-US" sz="1200" dirty="0" err="1">
                <a:solidFill>
                  <a:schemeClr val="bg2"/>
                </a:solidFill>
              </a:rPr>
              <a:t>certType</a:t>
            </a:r>
            <a:r>
              <a:rPr lang="en-US" sz="1200" dirty="0">
                <a:solidFill>
                  <a:schemeClr val="bg2"/>
                </a:solidFill>
              </a:rPr>
              <a:t> is </a:t>
            </a:r>
            <a:r>
              <a:rPr lang="en-US" sz="1200" dirty="0" err="1">
                <a:solidFill>
                  <a:schemeClr val="bg2"/>
                </a:solidFill>
              </a:rPr>
              <a:t>usrcerts</a:t>
            </a:r>
            <a:r>
              <a:rPr lang="en-US" sz="1200" dirty="0">
                <a:solidFill>
                  <a:schemeClr val="bg2"/>
                </a:solidFill>
              </a:rPr>
              <a:t>. This is a relative path, and will be appended to the domain’s directory path An example would be dir1/dir2.</a:t>
            </a:r>
          </a:p>
        </p:txBody>
      </p:sp>
      <p:sp>
        <p:nvSpPr>
          <p:cNvPr id="10" name="Rectangle 9">
            <a:extLst>
              <a:ext uri="{FF2B5EF4-FFF2-40B4-BE49-F238E27FC236}">
                <a16:creationId xmlns:a16="http://schemas.microsoft.com/office/drawing/2014/main" id="{53B32F63-A037-FC43-B66E-FD5EFD589F7A}"/>
              </a:ext>
            </a:extLst>
          </p:cNvPr>
          <p:cNvSpPr/>
          <p:nvPr/>
        </p:nvSpPr>
        <p:spPr>
          <a:xfrm>
            <a:off x="233953" y="4405756"/>
            <a:ext cx="7884543" cy="300082"/>
          </a:xfrm>
          <a:prstGeom prst="rect">
            <a:avLst/>
          </a:prstGeom>
        </p:spPr>
        <p:txBody>
          <a:bodyPr wrap="square">
            <a:spAutoFit/>
          </a:bodyPr>
          <a:lstStyle/>
          <a:p>
            <a:r>
              <a:rPr lang="en-US" dirty="0" err="1">
                <a:solidFill>
                  <a:schemeClr val="bg2"/>
                </a:solidFill>
                <a:latin typeface="IBM Plex Sans VF" panose="020B0503050203000203" pitchFamily="34" charset="0"/>
              </a:rPr>
              <a:t>kubectl</a:t>
            </a:r>
            <a:r>
              <a:rPr lang="en-US" dirty="0">
                <a:solidFill>
                  <a:schemeClr val="bg2"/>
                </a:solidFill>
                <a:latin typeface="IBM Plex Sans VF" panose="020B0503050203000203" pitchFamily="34" charset="0"/>
              </a:rPr>
              <a:t> create secret generic &lt;my-crypto-secret&gt; --from-file=/path/to/cert --from-file=/path/to/key</a:t>
            </a:r>
            <a:endParaRPr lang="en-AE" dirty="0">
              <a:solidFill>
                <a:schemeClr val="bg2"/>
              </a:solidFill>
            </a:endParaRPr>
          </a:p>
        </p:txBody>
      </p:sp>
    </p:spTree>
    <p:extLst>
      <p:ext uri="{BB962C8B-B14F-4D97-AF65-F5344CB8AC3E}">
        <p14:creationId xmlns:p14="http://schemas.microsoft.com/office/powerpoint/2010/main" val="1845225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90BA96-1C54-3A40-94D5-38578BF9486C}"/>
              </a:ext>
            </a:extLst>
          </p:cNvPr>
          <p:cNvSpPr/>
          <p:nvPr/>
        </p:nvSpPr>
        <p:spPr>
          <a:xfrm>
            <a:off x="465827" y="1348815"/>
            <a:ext cx="4442604" cy="2793072"/>
          </a:xfrm>
          <a:prstGeom prst="rect">
            <a:avLst/>
          </a:prstGeom>
        </p:spPr>
        <p:txBody>
          <a:bodyPr wrap="square">
            <a:spAutoFit/>
          </a:bodyPr>
          <a:lstStyle/>
          <a:p>
            <a:pPr fontAlgn="base"/>
            <a:endParaRPr lang="en-US" dirty="0">
              <a:solidFill>
                <a:schemeClr val="bg2"/>
              </a:solidFill>
              <a:latin typeface="inherit"/>
            </a:endParaRPr>
          </a:p>
          <a:p>
            <a:pPr fontAlgn="base"/>
            <a:endParaRPr lang="en-US" dirty="0">
              <a:solidFill>
                <a:schemeClr val="bg2"/>
              </a:solidFill>
              <a:latin typeface="inherit"/>
            </a:endParaRPr>
          </a:p>
          <a:p>
            <a:pPr fontAlgn="base"/>
            <a:r>
              <a:rPr lang="en-US" dirty="0">
                <a:solidFill>
                  <a:schemeClr val="bg2"/>
                </a:solidFill>
                <a:latin typeface="inherit"/>
              </a:rPr>
              <a:t> is a basic configuration method for the DataPower operand. </a:t>
            </a:r>
          </a:p>
          <a:p>
            <a:pPr fontAlgn="base"/>
            <a:endParaRPr lang="en-US" dirty="0">
              <a:solidFill>
                <a:schemeClr val="bg2"/>
              </a:solidFill>
              <a:latin typeface="inherit"/>
            </a:endParaRPr>
          </a:p>
          <a:p>
            <a:pPr fontAlgn="base"/>
            <a:r>
              <a:rPr lang="en-US" dirty="0">
                <a:solidFill>
                  <a:schemeClr val="bg2"/>
                </a:solidFill>
                <a:latin typeface="inherit"/>
              </a:rPr>
              <a:t>It takes two </a:t>
            </a:r>
            <a:r>
              <a:rPr lang="en-US" dirty="0" err="1">
                <a:solidFill>
                  <a:schemeClr val="bg2"/>
                </a:solidFill>
                <a:latin typeface="inherit"/>
              </a:rPr>
              <a:t>ConfigMap</a:t>
            </a:r>
            <a:r>
              <a:rPr lang="en-US" dirty="0">
                <a:solidFill>
                  <a:schemeClr val="bg2"/>
                </a:solidFill>
                <a:latin typeface="inherit"/>
              </a:rPr>
              <a:t> arrays:</a:t>
            </a:r>
          </a:p>
          <a:p>
            <a:pPr fontAlgn="base"/>
            <a:endParaRPr lang="en-US" dirty="0">
              <a:solidFill>
                <a:schemeClr val="bg2"/>
              </a:solidFill>
              <a:latin typeface="inherit"/>
            </a:endParaRPr>
          </a:p>
          <a:p>
            <a:pPr fontAlgn="base"/>
            <a:r>
              <a:rPr lang="en-US" dirty="0">
                <a:solidFill>
                  <a:schemeClr val="bg2"/>
                </a:solidFill>
                <a:latin typeface="IBM Plex Sans VF" panose="020B0503050203000203" pitchFamily="34" charset="0"/>
              </a:rPr>
              <a:t>config</a:t>
            </a:r>
          </a:p>
          <a:p>
            <a:pPr fontAlgn="base">
              <a:buFont typeface="Arial" panose="020B0604020202020204" pitchFamily="34" charset="0"/>
              <a:buChar char="•"/>
            </a:pPr>
            <a:r>
              <a:rPr lang="en-US" dirty="0">
                <a:solidFill>
                  <a:schemeClr val="bg2"/>
                </a:solidFill>
                <a:latin typeface="inherit"/>
              </a:rPr>
              <a:t>Array of </a:t>
            </a:r>
            <a:r>
              <a:rPr lang="en-US" dirty="0" err="1">
                <a:solidFill>
                  <a:schemeClr val="bg2"/>
                </a:solidFill>
                <a:latin typeface="inherit"/>
              </a:rPr>
              <a:t>ConfigMaps</a:t>
            </a:r>
            <a:r>
              <a:rPr lang="en-US" dirty="0">
                <a:solidFill>
                  <a:schemeClr val="bg2"/>
                </a:solidFill>
                <a:latin typeface="inherit"/>
              </a:rPr>
              <a:t> containing DataPower configuration file(s).</a:t>
            </a:r>
          </a:p>
          <a:p>
            <a:pPr fontAlgn="base">
              <a:buFont typeface="Arial" panose="020B0604020202020204" pitchFamily="34" charset="0"/>
              <a:buChar char="•"/>
            </a:pPr>
            <a:r>
              <a:rPr lang="en-US" dirty="0">
                <a:solidFill>
                  <a:schemeClr val="bg2"/>
                </a:solidFill>
                <a:latin typeface="inherit"/>
              </a:rPr>
              <a:t>At least one </a:t>
            </a:r>
            <a:r>
              <a:rPr lang="en-US" dirty="0" err="1">
                <a:solidFill>
                  <a:schemeClr val="bg2"/>
                </a:solidFill>
                <a:latin typeface="inherit"/>
              </a:rPr>
              <a:t>ConfigMap</a:t>
            </a:r>
            <a:r>
              <a:rPr lang="en-US" dirty="0">
                <a:solidFill>
                  <a:schemeClr val="bg2"/>
                </a:solidFill>
                <a:latin typeface="inherit"/>
              </a:rPr>
              <a:t> must be provided for config.</a:t>
            </a:r>
          </a:p>
          <a:p>
            <a:pPr fontAlgn="base"/>
            <a:r>
              <a:rPr lang="en-US" dirty="0">
                <a:solidFill>
                  <a:schemeClr val="bg2"/>
                </a:solidFill>
                <a:latin typeface="inherit"/>
              </a:rPr>
              <a:t>Each </a:t>
            </a:r>
            <a:r>
              <a:rPr lang="en-US" dirty="0" err="1">
                <a:solidFill>
                  <a:schemeClr val="bg2"/>
                </a:solidFill>
                <a:latin typeface="inherit"/>
              </a:rPr>
              <a:t>ConfigMap</a:t>
            </a:r>
            <a:r>
              <a:rPr lang="en-US" dirty="0">
                <a:solidFill>
                  <a:schemeClr val="bg2"/>
                </a:solidFill>
                <a:latin typeface="inherit"/>
              </a:rPr>
              <a:t> specified in config must be a </a:t>
            </a:r>
            <a:r>
              <a:rPr lang="en-US" dirty="0" err="1">
                <a:solidFill>
                  <a:schemeClr val="bg2"/>
                </a:solidFill>
                <a:latin typeface="inherit"/>
              </a:rPr>
              <a:t>ConfigMap</a:t>
            </a:r>
            <a:r>
              <a:rPr lang="en-US" dirty="0">
                <a:solidFill>
                  <a:schemeClr val="bg2"/>
                </a:solidFill>
                <a:latin typeface="inherit"/>
              </a:rPr>
              <a:t> created directly from standard DataPower config file(s).</a:t>
            </a:r>
            <a:br>
              <a:rPr lang="en-US" dirty="0">
                <a:solidFill>
                  <a:schemeClr val="bg2"/>
                </a:solidFill>
                <a:latin typeface="IBM Plex Mono" panose="020B0509050203000203" pitchFamily="49" charset="77"/>
              </a:rPr>
            </a:br>
            <a:endParaRPr lang="en-US" b="0" dirty="0">
              <a:solidFill>
                <a:schemeClr val="bg2"/>
              </a:solidFill>
              <a:effectLst/>
              <a:latin typeface="IBM Plex Mono" panose="020B0509050203000203" pitchFamily="49" charset="77"/>
            </a:endParaRPr>
          </a:p>
        </p:txBody>
      </p:sp>
      <p:pic>
        <p:nvPicPr>
          <p:cNvPr id="4" name="Picture 3">
            <a:extLst>
              <a:ext uri="{FF2B5EF4-FFF2-40B4-BE49-F238E27FC236}">
                <a16:creationId xmlns:a16="http://schemas.microsoft.com/office/drawing/2014/main" id="{CD129163-5769-2747-9162-F428D840E779}"/>
              </a:ext>
            </a:extLst>
          </p:cNvPr>
          <p:cNvPicPr>
            <a:picLocks noChangeAspect="1"/>
          </p:cNvPicPr>
          <p:nvPr/>
        </p:nvPicPr>
        <p:blipFill>
          <a:blip r:embed="rId2"/>
          <a:stretch>
            <a:fillRect/>
          </a:stretch>
        </p:blipFill>
        <p:spPr>
          <a:xfrm>
            <a:off x="5169141" y="1896136"/>
            <a:ext cx="3509032" cy="1667651"/>
          </a:xfrm>
          <a:prstGeom prst="rect">
            <a:avLst/>
          </a:prstGeom>
        </p:spPr>
      </p:pic>
      <p:sp>
        <p:nvSpPr>
          <p:cNvPr id="5" name="Rectangle 4">
            <a:extLst>
              <a:ext uri="{FF2B5EF4-FFF2-40B4-BE49-F238E27FC236}">
                <a16:creationId xmlns:a16="http://schemas.microsoft.com/office/drawing/2014/main" id="{98D42EF8-8DB7-B047-BC88-2519DC026A75}"/>
              </a:ext>
            </a:extLst>
          </p:cNvPr>
          <p:cNvSpPr/>
          <p:nvPr/>
        </p:nvSpPr>
        <p:spPr>
          <a:xfrm>
            <a:off x="465827" y="4177022"/>
            <a:ext cx="6392174" cy="507831"/>
          </a:xfrm>
          <a:prstGeom prst="rect">
            <a:avLst/>
          </a:prstGeom>
        </p:spPr>
        <p:txBody>
          <a:bodyPr wrap="square">
            <a:spAutoFit/>
          </a:bodyPr>
          <a:lstStyle/>
          <a:p>
            <a:pPr fontAlgn="base"/>
            <a:r>
              <a:rPr lang="en-US" dirty="0" err="1">
                <a:solidFill>
                  <a:schemeClr val="bg2"/>
                </a:solidFill>
              </a:rPr>
              <a:t>oc</a:t>
            </a:r>
            <a:r>
              <a:rPr lang="en-US" dirty="0">
                <a:solidFill>
                  <a:schemeClr val="bg2"/>
                </a:solidFill>
              </a:rPr>
              <a:t> create </a:t>
            </a:r>
            <a:r>
              <a:rPr lang="en-US" dirty="0" err="1">
                <a:solidFill>
                  <a:schemeClr val="bg2"/>
                </a:solidFill>
              </a:rPr>
              <a:t>configmap</a:t>
            </a:r>
            <a:r>
              <a:rPr lang="en-US" dirty="0">
                <a:solidFill>
                  <a:schemeClr val="bg2"/>
                </a:solidFill>
              </a:rPr>
              <a:t> domain-config --from-file=/path/to/</a:t>
            </a:r>
            <a:r>
              <a:rPr lang="en-US" dirty="0" err="1">
                <a:solidFill>
                  <a:schemeClr val="bg2"/>
                </a:solidFill>
              </a:rPr>
              <a:t>IDP.cfg</a:t>
            </a:r>
            <a:r>
              <a:rPr lang="en-US" dirty="0">
                <a:solidFill>
                  <a:schemeClr val="bg2"/>
                </a:solidFill>
              </a:rPr>
              <a:t> –from-file= /cfg2.cfg </a:t>
            </a:r>
            <a:endParaRPr lang="en-US" dirty="0">
              <a:solidFill>
                <a:schemeClr val="bg2"/>
              </a:solidFill>
              <a:latin typeface="inherit"/>
            </a:endParaRPr>
          </a:p>
        </p:txBody>
      </p:sp>
      <p:sp>
        <p:nvSpPr>
          <p:cNvPr id="6" name="Rectangle 5">
            <a:extLst>
              <a:ext uri="{FF2B5EF4-FFF2-40B4-BE49-F238E27FC236}">
                <a16:creationId xmlns:a16="http://schemas.microsoft.com/office/drawing/2014/main" id="{B5958FD0-A3B2-DC48-B7A4-3AB4B5C9093B}"/>
              </a:ext>
            </a:extLst>
          </p:cNvPr>
          <p:cNvSpPr/>
          <p:nvPr/>
        </p:nvSpPr>
        <p:spPr>
          <a:xfrm>
            <a:off x="465827" y="517308"/>
            <a:ext cx="4338047" cy="646331"/>
          </a:xfrm>
          <a:prstGeom prst="rect">
            <a:avLst/>
          </a:prstGeom>
        </p:spPr>
        <p:txBody>
          <a:bodyPr wrap="none">
            <a:spAutoFit/>
          </a:bodyPr>
          <a:lstStyle/>
          <a:p>
            <a:r>
              <a:rPr lang="en-US" sz="1800" dirty="0">
                <a:solidFill>
                  <a:schemeClr val="bg2"/>
                </a:solidFill>
              </a:rPr>
              <a:t>DataPower: Custom Resource Definition</a:t>
            </a:r>
          </a:p>
          <a:p>
            <a:r>
              <a:rPr lang="en-US" sz="1800" dirty="0">
                <a:solidFill>
                  <a:schemeClr val="bg2"/>
                </a:solidFill>
              </a:rPr>
              <a:t>Domain Config : </a:t>
            </a:r>
            <a:r>
              <a:rPr lang="en-US" sz="1600" dirty="0" err="1">
                <a:solidFill>
                  <a:schemeClr val="bg2"/>
                </a:solidFill>
                <a:latin typeface="inherit"/>
              </a:rPr>
              <a:t>dpApp</a:t>
            </a:r>
            <a:endParaRPr lang="en-AE" sz="1600" dirty="0">
              <a:solidFill>
                <a:schemeClr val="bg2"/>
              </a:solidFill>
            </a:endParaRPr>
          </a:p>
        </p:txBody>
      </p:sp>
    </p:spTree>
    <p:extLst>
      <p:ext uri="{BB962C8B-B14F-4D97-AF65-F5344CB8AC3E}">
        <p14:creationId xmlns:p14="http://schemas.microsoft.com/office/powerpoint/2010/main" val="1561644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90BA96-1C54-3A40-94D5-38578BF9486C}"/>
              </a:ext>
            </a:extLst>
          </p:cNvPr>
          <p:cNvSpPr/>
          <p:nvPr/>
        </p:nvSpPr>
        <p:spPr>
          <a:xfrm>
            <a:off x="465827" y="1348815"/>
            <a:ext cx="4442604" cy="3000821"/>
          </a:xfrm>
          <a:prstGeom prst="rect">
            <a:avLst/>
          </a:prstGeom>
        </p:spPr>
        <p:txBody>
          <a:bodyPr wrap="square">
            <a:spAutoFit/>
          </a:bodyPr>
          <a:lstStyle/>
          <a:p>
            <a:pPr fontAlgn="base"/>
            <a:r>
              <a:rPr lang="en-US" dirty="0">
                <a:solidFill>
                  <a:schemeClr val="bg2"/>
                </a:solidFill>
                <a:latin typeface="inherit"/>
              </a:rPr>
              <a:t>is a basic configuration method for the DataPower operand. </a:t>
            </a:r>
          </a:p>
          <a:p>
            <a:pPr fontAlgn="base"/>
            <a:endParaRPr lang="en-US" dirty="0">
              <a:solidFill>
                <a:schemeClr val="bg2"/>
              </a:solidFill>
              <a:latin typeface="inherit"/>
            </a:endParaRPr>
          </a:p>
          <a:p>
            <a:pPr fontAlgn="base"/>
            <a:r>
              <a:rPr lang="en-US" dirty="0">
                <a:solidFill>
                  <a:schemeClr val="bg2"/>
                </a:solidFill>
                <a:latin typeface="inherit"/>
              </a:rPr>
              <a:t>It takes two </a:t>
            </a:r>
            <a:r>
              <a:rPr lang="en-US" dirty="0" err="1">
                <a:solidFill>
                  <a:schemeClr val="bg2"/>
                </a:solidFill>
                <a:latin typeface="inherit"/>
              </a:rPr>
              <a:t>ConfigMap</a:t>
            </a:r>
            <a:r>
              <a:rPr lang="en-US" dirty="0">
                <a:solidFill>
                  <a:schemeClr val="bg2"/>
                </a:solidFill>
                <a:latin typeface="inherit"/>
              </a:rPr>
              <a:t> arrays:</a:t>
            </a:r>
          </a:p>
          <a:p>
            <a:pPr fontAlgn="base"/>
            <a:endParaRPr lang="en-US" dirty="0">
              <a:solidFill>
                <a:schemeClr val="bg2"/>
              </a:solidFill>
              <a:latin typeface="inherit"/>
            </a:endParaRPr>
          </a:p>
          <a:p>
            <a:pPr fontAlgn="base"/>
            <a:r>
              <a:rPr lang="en-US" dirty="0">
                <a:solidFill>
                  <a:schemeClr val="bg2"/>
                </a:solidFill>
              </a:rPr>
              <a:t>Local</a:t>
            </a:r>
          </a:p>
          <a:p>
            <a:pPr fontAlgn="base"/>
            <a:endParaRPr lang="en-US" dirty="0">
              <a:solidFill>
                <a:schemeClr val="bg2"/>
              </a:solidFill>
            </a:endParaRPr>
          </a:p>
          <a:p>
            <a:pPr fontAlgn="base"/>
            <a:r>
              <a:rPr lang="en-US" dirty="0">
                <a:solidFill>
                  <a:schemeClr val="bg2"/>
                </a:solidFill>
              </a:rPr>
              <a:t>Array of </a:t>
            </a:r>
            <a:r>
              <a:rPr lang="en-US" dirty="0" err="1">
                <a:solidFill>
                  <a:schemeClr val="bg2"/>
                </a:solidFill>
              </a:rPr>
              <a:t>ConfigMaps</a:t>
            </a:r>
            <a:r>
              <a:rPr lang="en-US" dirty="0">
                <a:solidFill>
                  <a:schemeClr val="bg2"/>
                </a:solidFill>
              </a:rPr>
              <a:t> each containing a </a:t>
            </a:r>
            <a:r>
              <a:rPr lang="en-US" dirty="0" err="1">
                <a:solidFill>
                  <a:schemeClr val="bg2"/>
                </a:solidFill>
              </a:rPr>
              <a:t>tarball</a:t>
            </a:r>
            <a:r>
              <a:rPr lang="en-US" dirty="0">
                <a:solidFill>
                  <a:schemeClr val="bg2"/>
                </a:solidFill>
              </a:rPr>
              <a:t> of local files to be used by the Domain.</a:t>
            </a:r>
          </a:p>
          <a:p>
            <a:pPr fontAlgn="base"/>
            <a:r>
              <a:rPr lang="en-US" dirty="0">
                <a:solidFill>
                  <a:schemeClr val="bg2"/>
                </a:solidFill>
              </a:rPr>
              <a:t>This value is optional.</a:t>
            </a:r>
          </a:p>
          <a:p>
            <a:pPr fontAlgn="base"/>
            <a:endParaRPr lang="en-US" dirty="0">
              <a:solidFill>
                <a:schemeClr val="bg2"/>
              </a:solidFill>
            </a:endParaRPr>
          </a:p>
          <a:p>
            <a:pPr fontAlgn="base"/>
            <a:r>
              <a:rPr lang="en-US" dirty="0">
                <a:solidFill>
                  <a:schemeClr val="bg2"/>
                </a:solidFill>
              </a:rPr>
              <a:t>Each </a:t>
            </a:r>
            <a:r>
              <a:rPr lang="en-US" dirty="0" err="1">
                <a:solidFill>
                  <a:schemeClr val="bg2"/>
                </a:solidFill>
              </a:rPr>
              <a:t>ConfigMap</a:t>
            </a:r>
            <a:r>
              <a:rPr lang="en-US" dirty="0">
                <a:solidFill>
                  <a:schemeClr val="bg2"/>
                </a:solidFill>
              </a:rPr>
              <a:t> specified in local must be a </a:t>
            </a:r>
            <a:r>
              <a:rPr lang="en-US" dirty="0" err="1">
                <a:solidFill>
                  <a:schemeClr val="bg2"/>
                </a:solidFill>
              </a:rPr>
              <a:t>ConfigMap</a:t>
            </a:r>
            <a:r>
              <a:rPr lang="en-US" dirty="0">
                <a:solidFill>
                  <a:schemeClr val="bg2"/>
                </a:solidFill>
              </a:rPr>
              <a:t> created from a </a:t>
            </a:r>
            <a:r>
              <a:rPr lang="en-US" dirty="0" err="1">
                <a:solidFill>
                  <a:schemeClr val="bg2"/>
                </a:solidFill>
              </a:rPr>
              <a:t>tarball</a:t>
            </a:r>
            <a:r>
              <a:rPr lang="en-US" dirty="0">
                <a:solidFill>
                  <a:schemeClr val="bg2"/>
                </a:solidFill>
              </a:rPr>
              <a:t> containing local files for the Domain. </a:t>
            </a:r>
            <a:br>
              <a:rPr lang="en-US" dirty="0">
                <a:solidFill>
                  <a:schemeClr val="bg2"/>
                </a:solidFill>
                <a:latin typeface="IBM Plex Mono" panose="020B0509050203000203" pitchFamily="49" charset="77"/>
              </a:rPr>
            </a:br>
            <a:endParaRPr lang="en-US" b="0" dirty="0">
              <a:solidFill>
                <a:schemeClr val="bg2"/>
              </a:solidFill>
              <a:effectLst/>
              <a:latin typeface="IBM Plex Mono" panose="020B0509050203000203" pitchFamily="49" charset="77"/>
            </a:endParaRPr>
          </a:p>
        </p:txBody>
      </p:sp>
      <p:sp>
        <p:nvSpPr>
          <p:cNvPr id="5" name="Rectangle 4">
            <a:extLst>
              <a:ext uri="{FF2B5EF4-FFF2-40B4-BE49-F238E27FC236}">
                <a16:creationId xmlns:a16="http://schemas.microsoft.com/office/drawing/2014/main" id="{98D42EF8-8DB7-B047-BC88-2519DC026A75}"/>
              </a:ext>
            </a:extLst>
          </p:cNvPr>
          <p:cNvSpPr/>
          <p:nvPr/>
        </p:nvSpPr>
        <p:spPr>
          <a:xfrm>
            <a:off x="465827" y="4326110"/>
            <a:ext cx="6392174" cy="507831"/>
          </a:xfrm>
          <a:prstGeom prst="rect">
            <a:avLst/>
          </a:prstGeom>
        </p:spPr>
        <p:txBody>
          <a:bodyPr wrap="square">
            <a:spAutoFit/>
          </a:bodyPr>
          <a:lstStyle/>
          <a:p>
            <a:pPr fontAlgn="base"/>
            <a:r>
              <a:rPr lang="en-US" dirty="0">
                <a:solidFill>
                  <a:schemeClr val="bg2"/>
                </a:solidFill>
              </a:rPr>
              <a:t>tar --directory=/path/to/</a:t>
            </a:r>
            <a:r>
              <a:rPr lang="en-US" dirty="0" err="1">
                <a:solidFill>
                  <a:schemeClr val="bg2"/>
                </a:solidFill>
              </a:rPr>
              <a:t>testdomain</a:t>
            </a:r>
            <a:r>
              <a:rPr lang="en-US" dirty="0">
                <a:solidFill>
                  <a:schemeClr val="bg2"/>
                </a:solidFill>
              </a:rPr>
              <a:t>/local -</a:t>
            </a:r>
            <a:r>
              <a:rPr lang="en-US" dirty="0" err="1">
                <a:solidFill>
                  <a:schemeClr val="bg2"/>
                </a:solidFill>
              </a:rPr>
              <a:t>czvf</a:t>
            </a:r>
            <a:r>
              <a:rPr lang="en-US" dirty="0">
                <a:solidFill>
                  <a:schemeClr val="bg2"/>
                </a:solidFill>
              </a:rPr>
              <a:t> </a:t>
            </a:r>
            <a:r>
              <a:rPr lang="en-US" dirty="0" err="1">
                <a:solidFill>
                  <a:schemeClr val="bg2"/>
                </a:solidFill>
              </a:rPr>
              <a:t>testdomain-local.tar.gz</a:t>
            </a:r>
            <a:r>
              <a:rPr lang="en-US" dirty="0">
                <a:solidFill>
                  <a:schemeClr val="bg2"/>
                </a:solidFill>
              </a:rPr>
              <a:t> .</a:t>
            </a:r>
          </a:p>
          <a:p>
            <a:pPr fontAlgn="base"/>
            <a:r>
              <a:rPr lang="en-US" dirty="0" err="1">
                <a:solidFill>
                  <a:schemeClr val="bg2"/>
                </a:solidFill>
              </a:rPr>
              <a:t>kubectl</a:t>
            </a:r>
            <a:r>
              <a:rPr lang="en-US" dirty="0">
                <a:solidFill>
                  <a:schemeClr val="bg2"/>
                </a:solidFill>
              </a:rPr>
              <a:t> create </a:t>
            </a:r>
            <a:r>
              <a:rPr lang="en-US" dirty="0" err="1">
                <a:solidFill>
                  <a:schemeClr val="bg2"/>
                </a:solidFill>
              </a:rPr>
              <a:t>configmap</a:t>
            </a:r>
            <a:r>
              <a:rPr lang="en-US" dirty="0">
                <a:solidFill>
                  <a:schemeClr val="bg2"/>
                </a:solidFill>
              </a:rPr>
              <a:t> domain-local --from-file=/path/to/domain-</a:t>
            </a:r>
            <a:r>
              <a:rPr lang="en-US" dirty="0" err="1">
                <a:solidFill>
                  <a:schemeClr val="bg2"/>
                </a:solidFill>
              </a:rPr>
              <a:t>local.tar.gz</a:t>
            </a:r>
            <a:endParaRPr lang="en-US" dirty="0">
              <a:solidFill>
                <a:schemeClr val="bg2"/>
              </a:solidFill>
              <a:latin typeface="inherit"/>
            </a:endParaRPr>
          </a:p>
        </p:txBody>
      </p:sp>
      <p:sp>
        <p:nvSpPr>
          <p:cNvPr id="6" name="Rectangle 5">
            <a:extLst>
              <a:ext uri="{FF2B5EF4-FFF2-40B4-BE49-F238E27FC236}">
                <a16:creationId xmlns:a16="http://schemas.microsoft.com/office/drawing/2014/main" id="{B5958FD0-A3B2-DC48-B7A4-3AB4B5C9093B}"/>
              </a:ext>
            </a:extLst>
          </p:cNvPr>
          <p:cNvSpPr/>
          <p:nvPr/>
        </p:nvSpPr>
        <p:spPr>
          <a:xfrm>
            <a:off x="465827" y="517308"/>
            <a:ext cx="4338047" cy="646331"/>
          </a:xfrm>
          <a:prstGeom prst="rect">
            <a:avLst/>
          </a:prstGeom>
        </p:spPr>
        <p:txBody>
          <a:bodyPr wrap="none">
            <a:spAutoFit/>
          </a:bodyPr>
          <a:lstStyle/>
          <a:p>
            <a:r>
              <a:rPr lang="en-US" sz="1800" dirty="0">
                <a:solidFill>
                  <a:schemeClr val="bg2"/>
                </a:solidFill>
              </a:rPr>
              <a:t>DataPower: Custom Resource Definition</a:t>
            </a:r>
          </a:p>
          <a:p>
            <a:r>
              <a:rPr lang="en-US" sz="1800" dirty="0">
                <a:solidFill>
                  <a:schemeClr val="bg2"/>
                </a:solidFill>
              </a:rPr>
              <a:t>Domain Config : </a:t>
            </a:r>
            <a:r>
              <a:rPr lang="en-US" sz="1600" dirty="0" err="1">
                <a:solidFill>
                  <a:schemeClr val="bg2"/>
                </a:solidFill>
                <a:latin typeface="inherit"/>
              </a:rPr>
              <a:t>dpApp</a:t>
            </a:r>
            <a:endParaRPr lang="en-AE" sz="1600" dirty="0">
              <a:solidFill>
                <a:schemeClr val="bg2"/>
              </a:solidFill>
            </a:endParaRPr>
          </a:p>
        </p:txBody>
      </p:sp>
      <p:pic>
        <p:nvPicPr>
          <p:cNvPr id="2" name="Picture 1">
            <a:extLst>
              <a:ext uri="{FF2B5EF4-FFF2-40B4-BE49-F238E27FC236}">
                <a16:creationId xmlns:a16="http://schemas.microsoft.com/office/drawing/2014/main" id="{859A4856-0191-094F-9BB3-A2B0BD79CACB}"/>
              </a:ext>
            </a:extLst>
          </p:cNvPr>
          <p:cNvPicPr>
            <a:picLocks noChangeAspect="1"/>
          </p:cNvPicPr>
          <p:nvPr/>
        </p:nvPicPr>
        <p:blipFill>
          <a:blip r:embed="rId3"/>
          <a:stretch>
            <a:fillRect/>
          </a:stretch>
        </p:blipFill>
        <p:spPr>
          <a:xfrm>
            <a:off x="5185793" y="1830358"/>
            <a:ext cx="3568700" cy="1879600"/>
          </a:xfrm>
          <a:prstGeom prst="rect">
            <a:avLst/>
          </a:prstGeom>
        </p:spPr>
      </p:pic>
    </p:spTree>
    <p:extLst>
      <p:ext uri="{BB962C8B-B14F-4D97-AF65-F5344CB8AC3E}">
        <p14:creationId xmlns:p14="http://schemas.microsoft.com/office/powerpoint/2010/main" val="958742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BDFE10-CB21-8545-A445-1F4CE64EA1A4}"/>
              </a:ext>
            </a:extLst>
          </p:cNvPr>
          <p:cNvSpPr/>
          <p:nvPr/>
        </p:nvSpPr>
        <p:spPr>
          <a:xfrm>
            <a:off x="465827" y="517308"/>
            <a:ext cx="3174267" cy="369332"/>
          </a:xfrm>
          <a:prstGeom prst="rect">
            <a:avLst/>
          </a:prstGeom>
        </p:spPr>
        <p:txBody>
          <a:bodyPr wrap="none">
            <a:spAutoFit/>
          </a:bodyPr>
          <a:lstStyle/>
          <a:p>
            <a:r>
              <a:rPr lang="en-US" sz="1800" dirty="0">
                <a:solidFill>
                  <a:schemeClr val="bg2"/>
                </a:solidFill>
              </a:rPr>
              <a:t>DataPower: Domain Updates</a:t>
            </a:r>
            <a:endParaRPr lang="en-AE" sz="1600" dirty="0">
              <a:solidFill>
                <a:schemeClr val="bg2"/>
              </a:solidFill>
            </a:endParaRPr>
          </a:p>
        </p:txBody>
      </p:sp>
      <p:sp>
        <p:nvSpPr>
          <p:cNvPr id="4" name="Rectangle 3">
            <a:extLst>
              <a:ext uri="{FF2B5EF4-FFF2-40B4-BE49-F238E27FC236}">
                <a16:creationId xmlns:a16="http://schemas.microsoft.com/office/drawing/2014/main" id="{D119D78A-1F72-334C-B728-00AFC2C80139}"/>
              </a:ext>
            </a:extLst>
          </p:cNvPr>
          <p:cNvSpPr/>
          <p:nvPr/>
        </p:nvSpPr>
        <p:spPr>
          <a:xfrm>
            <a:off x="551837" y="976301"/>
            <a:ext cx="6176513" cy="1754326"/>
          </a:xfrm>
          <a:prstGeom prst="rect">
            <a:avLst/>
          </a:prstGeom>
        </p:spPr>
        <p:txBody>
          <a:bodyPr wrap="square">
            <a:spAutoFit/>
          </a:bodyPr>
          <a:lstStyle/>
          <a:p>
            <a:r>
              <a:rPr lang="en-US" dirty="0">
                <a:solidFill>
                  <a:schemeClr val="bg2"/>
                </a:solidFill>
                <a:latin typeface="IBM Plex Sans VF" panose="020B0503050203000203" pitchFamily="34" charset="0"/>
              </a:rPr>
              <a:t>Domains are comprised of </a:t>
            </a:r>
            <a:r>
              <a:rPr lang="en-US" dirty="0" err="1">
                <a:solidFill>
                  <a:schemeClr val="bg2"/>
                </a:solidFill>
                <a:latin typeface="IBM Plex Sans VF" panose="020B0503050203000203" pitchFamily="34" charset="0"/>
              </a:rPr>
              <a:t>ConfigMaps</a:t>
            </a:r>
            <a:r>
              <a:rPr lang="en-US" dirty="0">
                <a:solidFill>
                  <a:schemeClr val="bg2"/>
                </a:solidFill>
                <a:latin typeface="IBM Plex Sans VF" panose="020B0503050203000203" pitchFamily="34" charset="0"/>
              </a:rPr>
              <a:t> and Secrets that exist in the cluster. </a:t>
            </a:r>
          </a:p>
          <a:p>
            <a:endParaRPr lang="en-US" dirty="0">
              <a:solidFill>
                <a:schemeClr val="bg2"/>
              </a:solidFill>
              <a:latin typeface="IBM Plex Sans VF" panose="020B0503050203000203" pitchFamily="34" charset="0"/>
            </a:endParaRPr>
          </a:p>
          <a:p>
            <a:r>
              <a:rPr lang="en-US" dirty="0">
                <a:solidFill>
                  <a:schemeClr val="bg2"/>
                </a:solidFill>
                <a:latin typeface="IBM Plex Sans VF" panose="020B0503050203000203" pitchFamily="34" charset="0"/>
              </a:rPr>
              <a:t>It is expected that over time a Domain configuration will need to be updated, including the </a:t>
            </a:r>
            <a:r>
              <a:rPr lang="en-US" dirty="0">
                <a:solidFill>
                  <a:schemeClr val="bg2"/>
                </a:solidFill>
              </a:rPr>
              <a:t>config</a:t>
            </a:r>
            <a:r>
              <a:rPr lang="en-US" dirty="0">
                <a:solidFill>
                  <a:schemeClr val="bg2"/>
                </a:solidFill>
                <a:latin typeface="IBM Plex Sans VF" panose="020B0503050203000203" pitchFamily="34" charset="0"/>
              </a:rPr>
              <a:t> and </a:t>
            </a:r>
            <a:r>
              <a:rPr lang="en-US" dirty="0">
                <a:solidFill>
                  <a:schemeClr val="bg2"/>
                </a:solidFill>
              </a:rPr>
              <a:t>local</a:t>
            </a:r>
            <a:r>
              <a:rPr lang="en-US" dirty="0">
                <a:solidFill>
                  <a:schemeClr val="bg2"/>
                </a:solidFill>
                <a:latin typeface="IBM Plex Sans VF" panose="020B0503050203000203" pitchFamily="34" charset="0"/>
              </a:rPr>
              <a:t> </a:t>
            </a:r>
            <a:r>
              <a:rPr lang="en-US" dirty="0" err="1">
                <a:solidFill>
                  <a:schemeClr val="bg2"/>
                </a:solidFill>
                <a:latin typeface="IBM Plex Sans VF" panose="020B0503050203000203" pitchFamily="34" charset="0"/>
              </a:rPr>
              <a:t>ConfigMaps</a:t>
            </a:r>
            <a:r>
              <a:rPr lang="en-US" dirty="0">
                <a:solidFill>
                  <a:schemeClr val="bg2"/>
                </a:solidFill>
                <a:latin typeface="IBM Plex Sans VF" panose="020B0503050203000203" pitchFamily="34" charset="0"/>
              </a:rPr>
              <a:t> and Secrets that comprise the </a:t>
            </a:r>
            <a:r>
              <a:rPr lang="en-US" dirty="0" err="1">
                <a:solidFill>
                  <a:schemeClr val="bg2"/>
                </a:solidFill>
              </a:rPr>
              <a:t>serts</a:t>
            </a:r>
            <a:r>
              <a:rPr lang="en-US" dirty="0">
                <a:solidFill>
                  <a:schemeClr val="bg2"/>
                </a:solidFill>
                <a:latin typeface="IBM Plex Sans VF" panose="020B0503050203000203" pitchFamily="34" charset="0"/>
              </a:rPr>
              <a:t> for the Domain. </a:t>
            </a:r>
          </a:p>
          <a:p>
            <a:endParaRPr lang="en-US" dirty="0">
              <a:solidFill>
                <a:schemeClr val="bg2"/>
              </a:solidFill>
              <a:latin typeface="IBM Plex Sans VF" panose="020B0503050203000203" pitchFamily="34" charset="0"/>
            </a:endParaRPr>
          </a:p>
          <a:p>
            <a:r>
              <a:rPr lang="en-US" dirty="0">
                <a:solidFill>
                  <a:schemeClr val="bg2"/>
                </a:solidFill>
                <a:latin typeface="IBM Plex Sans VF" panose="020B0503050203000203" pitchFamily="34" charset="0"/>
              </a:rPr>
              <a:t>These </a:t>
            </a:r>
            <a:r>
              <a:rPr lang="en-US" dirty="0" err="1">
                <a:solidFill>
                  <a:schemeClr val="bg2"/>
                </a:solidFill>
                <a:latin typeface="IBM Plex Sans VF" panose="020B0503050203000203" pitchFamily="34" charset="0"/>
              </a:rPr>
              <a:t>ConfigMaps</a:t>
            </a:r>
            <a:r>
              <a:rPr lang="en-US" dirty="0">
                <a:solidFill>
                  <a:schemeClr val="bg2"/>
                </a:solidFill>
                <a:latin typeface="IBM Plex Sans VF" panose="020B0503050203000203" pitchFamily="34" charset="0"/>
              </a:rPr>
              <a:t> and Secrets can be updated in-place in the cluster, and the DataPower Operator will automatically reconcile those changes.</a:t>
            </a:r>
            <a:endParaRPr lang="en-AE" dirty="0">
              <a:solidFill>
                <a:schemeClr val="bg2"/>
              </a:solidFill>
            </a:endParaRPr>
          </a:p>
        </p:txBody>
      </p:sp>
      <p:sp>
        <p:nvSpPr>
          <p:cNvPr id="5" name="Rectangle 4">
            <a:extLst>
              <a:ext uri="{FF2B5EF4-FFF2-40B4-BE49-F238E27FC236}">
                <a16:creationId xmlns:a16="http://schemas.microsoft.com/office/drawing/2014/main" id="{1FA3251A-D059-814F-BB55-E8C713998728}"/>
              </a:ext>
            </a:extLst>
          </p:cNvPr>
          <p:cNvSpPr/>
          <p:nvPr/>
        </p:nvSpPr>
        <p:spPr>
          <a:xfrm>
            <a:off x="551837" y="2959124"/>
            <a:ext cx="3088257" cy="1754326"/>
          </a:xfrm>
          <a:prstGeom prst="rect">
            <a:avLst/>
          </a:prstGeom>
        </p:spPr>
        <p:txBody>
          <a:bodyPr wrap="square">
            <a:spAutoFit/>
          </a:bodyPr>
          <a:lstStyle/>
          <a:p>
            <a:r>
              <a:rPr lang="en-US" dirty="0">
                <a:solidFill>
                  <a:schemeClr val="bg2"/>
                </a:solidFill>
                <a:latin typeface="IBM Plex Sans VF" panose="020B0503050203000203" pitchFamily="34" charset="0"/>
              </a:rPr>
              <a:t>When an update is detected on a </a:t>
            </a:r>
            <a:r>
              <a:rPr lang="en-US" dirty="0" err="1">
                <a:solidFill>
                  <a:schemeClr val="bg2"/>
                </a:solidFill>
                <a:latin typeface="IBM Plex Sans VF" panose="020B0503050203000203" pitchFamily="34" charset="0"/>
              </a:rPr>
              <a:t>ConfigMap</a:t>
            </a:r>
            <a:r>
              <a:rPr lang="en-US" dirty="0">
                <a:solidFill>
                  <a:schemeClr val="bg2"/>
                </a:solidFill>
                <a:latin typeface="IBM Plex Sans VF" panose="020B0503050203000203" pitchFamily="34" charset="0"/>
              </a:rPr>
              <a:t> or Secret referenced by a Domain, a rolling update is triggered across the Pods in the </a:t>
            </a:r>
            <a:r>
              <a:rPr lang="en-US" dirty="0" err="1">
                <a:solidFill>
                  <a:schemeClr val="bg2"/>
                </a:solidFill>
                <a:latin typeface="IBM Plex Sans VF" panose="020B0503050203000203" pitchFamily="34" charset="0"/>
              </a:rPr>
              <a:t>StatefulSet</a:t>
            </a:r>
            <a:r>
              <a:rPr lang="en-US" dirty="0">
                <a:solidFill>
                  <a:schemeClr val="bg2"/>
                </a:solidFill>
                <a:latin typeface="IBM Plex Sans VF" panose="020B0503050203000203" pitchFamily="34" charset="0"/>
              </a:rPr>
              <a:t>. This allows for Domains to be updated without modifying the </a:t>
            </a:r>
            <a:r>
              <a:rPr lang="en-US" dirty="0" err="1">
                <a:solidFill>
                  <a:schemeClr val="bg2"/>
                </a:solidFill>
              </a:rPr>
              <a:t>DataPowerService</a:t>
            </a:r>
            <a:r>
              <a:rPr lang="en-US" dirty="0">
                <a:solidFill>
                  <a:schemeClr val="bg2"/>
                </a:solidFill>
                <a:latin typeface="IBM Plex Sans VF" panose="020B0503050203000203" pitchFamily="34" charset="0"/>
              </a:rPr>
              <a:t> Custom Resource directly.</a:t>
            </a:r>
            <a:endParaRPr lang="en-AE" dirty="0">
              <a:solidFill>
                <a:schemeClr val="bg2"/>
              </a:solidFill>
            </a:endParaRPr>
          </a:p>
        </p:txBody>
      </p:sp>
      <p:pic>
        <p:nvPicPr>
          <p:cNvPr id="6" name="Picture 5">
            <a:extLst>
              <a:ext uri="{FF2B5EF4-FFF2-40B4-BE49-F238E27FC236}">
                <a16:creationId xmlns:a16="http://schemas.microsoft.com/office/drawing/2014/main" id="{F28621D0-F530-B24A-AAA2-CD06BDD43B26}"/>
              </a:ext>
            </a:extLst>
          </p:cNvPr>
          <p:cNvPicPr>
            <a:picLocks noChangeAspect="1"/>
          </p:cNvPicPr>
          <p:nvPr/>
        </p:nvPicPr>
        <p:blipFill>
          <a:blip r:embed="rId3"/>
          <a:stretch>
            <a:fillRect/>
          </a:stretch>
        </p:blipFill>
        <p:spPr>
          <a:xfrm>
            <a:off x="4186807" y="2959124"/>
            <a:ext cx="3723616" cy="2032000"/>
          </a:xfrm>
          <a:prstGeom prst="rect">
            <a:avLst/>
          </a:prstGeom>
        </p:spPr>
      </p:pic>
    </p:spTree>
    <p:extLst>
      <p:ext uri="{BB962C8B-B14F-4D97-AF65-F5344CB8AC3E}">
        <p14:creationId xmlns:p14="http://schemas.microsoft.com/office/powerpoint/2010/main" val="304947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7D2A52-7D0B-2B46-BDE1-54010EE36335}"/>
              </a:ext>
            </a:extLst>
          </p:cNvPr>
          <p:cNvSpPr>
            <a:spLocks noGrp="1"/>
          </p:cNvSpPr>
          <p:nvPr>
            <p:ph type="sldNum" sz="quarter" idx="12"/>
          </p:nvPr>
        </p:nvSpPr>
        <p:spPr/>
        <p:txBody>
          <a:bodyPr/>
          <a:lstStyle/>
          <a:p>
            <a:fld id="{3507123E-2F6D-DE4F-9B21-228B7C4E2DCA}" type="slidenum">
              <a:rPr lang="sv-SE" smtClean="0"/>
              <a:t>3</a:t>
            </a:fld>
            <a:endParaRPr lang="sv-SE"/>
          </a:p>
        </p:txBody>
      </p:sp>
      <p:pic>
        <p:nvPicPr>
          <p:cNvPr id="3" name="Picture 2">
            <a:extLst>
              <a:ext uri="{FF2B5EF4-FFF2-40B4-BE49-F238E27FC236}">
                <a16:creationId xmlns:a16="http://schemas.microsoft.com/office/drawing/2014/main" id="{F7B4AA7A-B725-944A-A4B8-A75CC1B458AE}"/>
              </a:ext>
            </a:extLst>
          </p:cNvPr>
          <p:cNvPicPr>
            <a:picLocks noChangeAspect="1"/>
          </p:cNvPicPr>
          <p:nvPr/>
        </p:nvPicPr>
        <p:blipFill>
          <a:blip r:embed="rId4"/>
          <a:stretch>
            <a:fillRect/>
          </a:stretch>
        </p:blipFill>
        <p:spPr>
          <a:xfrm>
            <a:off x="98252" y="127155"/>
            <a:ext cx="8947496" cy="4836485"/>
          </a:xfrm>
          <a:prstGeom prst="rect">
            <a:avLst/>
          </a:prstGeom>
        </p:spPr>
      </p:pic>
      <p:pic>
        <p:nvPicPr>
          <p:cNvPr id="4" name="Picture 3">
            <a:extLst>
              <a:ext uri="{FF2B5EF4-FFF2-40B4-BE49-F238E27FC236}">
                <a16:creationId xmlns:a16="http://schemas.microsoft.com/office/drawing/2014/main" id="{BFCA250E-840C-6D45-A091-E67398B7597B}"/>
              </a:ext>
            </a:extLst>
          </p:cNvPr>
          <p:cNvPicPr>
            <a:picLocks noChangeAspect="1"/>
          </p:cNvPicPr>
          <p:nvPr/>
        </p:nvPicPr>
        <p:blipFill>
          <a:blip r:embed="rId5"/>
          <a:stretch>
            <a:fillRect/>
          </a:stretch>
        </p:blipFill>
        <p:spPr>
          <a:xfrm>
            <a:off x="7157572" y="127155"/>
            <a:ext cx="729128" cy="335321"/>
          </a:xfrm>
          <a:prstGeom prst="rect">
            <a:avLst/>
          </a:prstGeom>
        </p:spPr>
      </p:pic>
    </p:spTree>
    <p:extLst>
      <p:ext uri="{BB962C8B-B14F-4D97-AF65-F5344CB8AC3E}">
        <p14:creationId xmlns:p14="http://schemas.microsoft.com/office/powerpoint/2010/main" val="260229311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2106F7-A0B0-7C4E-97E8-9C8E15D1623E}"/>
              </a:ext>
            </a:extLst>
          </p:cNvPr>
          <p:cNvSpPr/>
          <p:nvPr/>
        </p:nvSpPr>
        <p:spPr>
          <a:xfrm>
            <a:off x="465827" y="517308"/>
            <a:ext cx="3381054" cy="369332"/>
          </a:xfrm>
          <a:prstGeom prst="rect">
            <a:avLst/>
          </a:prstGeom>
        </p:spPr>
        <p:txBody>
          <a:bodyPr wrap="none">
            <a:spAutoFit/>
          </a:bodyPr>
          <a:lstStyle/>
          <a:p>
            <a:r>
              <a:rPr lang="en-US" sz="1800" dirty="0">
                <a:solidFill>
                  <a:schemeClr val="bg2"/>
                </a:solidFill>
              </a:rPr>
              <a:t>DataPower: Exposing a Service</a:t>
            </a:r>
            <a:endParaRPr lang="en-AE" sz="1600" dirty="0">
              <a:solidFill>
                <a:schemeClr val="bg2"/>
              </a:solidFill>
            </a:endParaRPr>
          </a:p>
        </p:txBody>
      </p:sp>
      <p:sp>
        <p:nvSpPr>
          <p:cNvPr id="4" name="Rectangle 3">
            <a:extLst>
              <a:ext uri="{FF2B5EF4-FFF2-40B4-BE49-F238E27FC236}">
                <a16:creationId xmlns:a16="http://schemas.microsoft.com/office/drawing/2014/main" id="{CE106A1F-9F68-FD4F-8829-3C73CDEEB06C}"/>
              </a:ext>
            </a:extLst>
          </p:cNvPr>
          <p:cNvSpPr/>
          <p:nvPr/>
        </p:nvSpPr>
        <p:spPr>
          <a:xfrm>
            <a:off x="388189" y="1238461"/>
            <a:ext cx="6694098" cy="715581"/>
          </a:xfrm>
          <a:prstGeom prst="rect">
            <a:avLst/>
          </a:prstGeom>
        </p:spPr>
        <p:txBody>
          <a:bodyPr wrap="square">
            <a:spAutoFit/>
          </a:bodyPr>
          <a:lstStyle/>
          <a:p>
            <a:r>
              <a:rPr lang="en-US" dirty="0">
                <a:solidFill>
                  <a:schemeClr val="bg2"/>
                </a:solidFill>
                <a:latin typeface="IBM Plex Sans VF" panose="020B0503050203000203" pitchFamily="34" charset="0"/>
              </a:rPr>
              <a:t> In your Service, you will specify the Ports you want exposed to the Internet. These ports are entirely dependent on your DataPower configuration. To link the Service to your cluster of </a:t>
            </a:r>
            <a:r>
              <a:rPr lang="en-US" dirty="0" err="1">
                <a:solidFill>
                  <a:schemeClr val="bg2"/>
                </a:solidFill>
                <a:latin typeface="IBM Plex Sans VF" panose="020B0503050203000203" pitchFamily="34" charset="0"/>
              </a:rPr>
              <a:t>DataPowers</a:t>
            </a:r>
            <a:r>
              <a:rPr lang="en-US" dirty="0">
                <a:solidFill>
                  <a:schemeClr val="bg2"/>
                </a:solidFill>
                <a:latin typeface="IBM Plex Sans VF" panose="020B0503050203000203" pitchFamily="34" charset="0"/>
              </a:rPr>
              <a:t>, you will need to provide the correct label selectors. </a:t>
            </a:r>
            <a:endParaRPr lang="en-AE" dirty="0">
              <a:solidFill>
                <a:schemeClr val="bg2"/>
              </a:solidFill>
            </a:endParaRPr>
          </a:p>
        </p:txBody>
      </p:sp>
      <p:sp>
        <p:nvSpPr>
          <p:cNvPr id="6" name="Rectangle 5">
            <a:extLst>
              <a:ext uri="{FF2B5EF4-FFF2-40B4-BE49-F238E27FC236}">
                <a16:creationId xmlns:a16="http://schemas.microsoft.com/office/drawing/2014/main" id="{4C77AF37-4960-F54F-AD55-1BAADE2F91A4}"/>
              </a:ext>
            </a:extLst>
          </p:cNvPr>
          <p:cNvSpPr/>
          <p:nvPr/>
        </p:nvSpPr>
        <p:spPr>
          <a:xfrm>
            <a:off x="465827" y="2466249"/>
            <a:ext cx="3001742" cy="1754326"/>
          </a:xfrm>
          <a:prstGeom prst="rect">
            <a:avLst/>
          </a:prstGeom>
        </p:spPr>
        <p:txBody>
          <a:bodyPr wrap="square">
            <a:spAutoFit/>
          </a:bodyPr>
          <a:lstStyle/>
          <a:p>
            <a:r>
              <a:rPr lang="en-US" dirty="0">
                <a:solidFill>
                  <a:schemeClr val="bg2"/>
                </a:solidFill>
                <a:latin typeface="IBM Plex Sans VF" panose="020B0503050203000203" pitchFamily="34" charset="0"/>
              </a:rPr>
              <a:t>Example : In your service, you will need to specify each port that needs to be exposed to the internet. For example, if a Multi-Protocol Gateway is exposed on port </a:t>
            </a:r>
            <a:r>
              <a:rPr lang="en-US" dirty="0">
                <a:solidFill>
                  <a:schemeClr val="bg2"/>
                </a:solidFill>
              </a:rPr>
              <a:t>4545</a:t>
            </a:r>
            <a:r>
              <a:rPr lang="en-US" dirty="0">
                <a:solidFill>
                  <a:schemeClr val="bg2"/>
                </a:solidFill>
                <a:latin typeface="IBM Plex Sans VF" panose="020B0503050203000203" pitchFamily="34" charset="0"/>
              </a:rPr>
              <a:t> and an XML Firewall application exposed on </a:t>
            </a:r>
            <a:r>
              <a:rPr lang="en-US" dirty="0">
                <a:solidFill>
                  <a:schemeClr val="bg2"/>
                </a:solidFill>
              </a:rPr>
              <a:t>4546</a:t>
            </a:r>
            <a:r>
              <a:rPr lang="en-US" dirty="0">
                <a:solidFill>
                  <a:schemeClr val="bg2"/>
                </a:solidFill>
                <a:latin typeface="IBM Plex Sans VF" panose="020B0503050203000203" pitchFamily="34" charset="0"/>
              </a:rPr>
              <a:t>, your Service might look like:</a:t>
            </a:r>
            <a:endParaRPr lang="en-AE" dirty="0">
              <a:solidFill>
                <a:schemeClr val="bg2"/>
              </a:solidFill>
            </a:endParaRPr>
          </a:p>
        </p:txBody>
      </p:sp>
      <p:pic>
        <p:nvPicPr>
          <p:cNvPr id="7" name="Picture 6">
            <a:extLst>
              <a:ext uri="{FF2B5EF4-FFF2-40B4-BE49-F238E27FC236}">
                <a16:creationId xmlns:a16="http://schemas.microsoft.com/office/drawing/2014/main" id="{41BF31FC-A6F1-5A45-8A5E-9F00865306D9}"/>
              </a:ext>
            </a:extLst>
          </p:cNvPr>
          <p:cNvPicPr>
            <a:picLocks noChangeAspect="1"/>
          </p:cNvPicPr>
          <p:nvPr/>
        </p:nvPicPr>
        <p:blipFill>
          <a:blip r:embed="rId2"/>
          <a:stretch>
            <a:fillRect/>
          </a:stretch>
        </p:blipFill>
        <p:spPr>
          <a:xfrm>
            <a:off x="3846881" y="2060633"/>
            <a:ext cx="4259229" cy="2565559"/>
          </a:xfrm>
          <a:prstGeom prst="rect">
            <a:avLst/>
          </a:prstGeom>
        </p:spPr>
      </p:pic>
    </p:spTree>
    <p:extLst>
      <p:ext uri="{BB962C8B-B14F-4D97-AF65-F5344CB8AC3E}">
        <p14:creationId xmlns:p14="http://schemas.microsoft.com/office/powerpoint/2010/main" val="2793226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2106F7-A0B0-7C4E-97E8-9C8E15D1623E}"/>
              </a:ext>
            </a:extLst>
          </p:cNvPr>
          <p:cNvSpPr/>
          <p:nvPr/>
        </p:nvSpPr>
        <p:spPr>
          <a:xfrm>
            <a:off x="439948" y="293022"/>
            <a:ext cx="5373587" cy="369332"/>
          </a:xfrm>
          <a:prstGeom prst="rect">
            <a:avLst/>
          </a:prstGeom>
        </p:spPr>
        <p:txBody>
          <a:bodyPr wrap="none">
            <a:spAutoFit/>
          </a:bodyPr>
          <a:lstStyle/>
          <a:p>
            <a:r>
              <a:rPr lang="en-US" sz="1800" dirty="0">
                <a:solidFill>
                  <a:schemeClr val="bg2"/>
                </a:solidFill>
              </a:rPr>
              <a:t>DataPower: Exposing a Service outside the cluster</a:t>
            </a:r>
            <a:endParaRPr lang="en-AE" sz="1600" dirty="0">
              <a:solidFill>
                <a:schemeClr val="bg2"/>
              </a:solidFill>
            </a:endParaRPr>
          </a:p>
        </p:txBody>
      </p:sp>
      <p:sp>
        <p:nvSpPr>
          <p:cNvPr id="6" name="Rectangle 5">
            <a:extLst>
              <a:ext uri="{FF2B5EF4-FFF2-40B4-BE49-F238E27FC236}">
                <a16:creationId xmlns:a16="http://schemas.microsoft.com/office/drawing/2014/main" id="{4C77AF37-4960-F54F-AD55-1BAADE2F91A4}"/>
              </a:ext>
            </a:extLst>
          </p:cNvPr>
          <p:cNvSpPr/>
          <p:nvPr/>
        </p:nvSpPr>
        <p:spPr>
          <a:xfrm>
            <a:off x="439948" y="930747"/>
            <a:ext cx="5891841" cy="3416320"/>
          </a:xfrm>
          <a:prstGeom prst="rect">
            <a:avLst/>
          </a:prstGeom>
        </p:spPr>
        <p:txBody>
          <a:bodyPr wrap="square">
            <a:spAutoFit/>
          </a:bodyPr>
          <a:lstStyle/>
          <a:p>
            <a:r>
              <a:rPr lang="en-US" dirty="0">
                <a:solidFill>
                  <a:schemeClr val="bg2"/>
                </a:solidFill>
                <a:latin typeface="IBM Plex Sans VF" panose="020B0503050203000203" pitchFamily="34" charset="0"/>
              </a:rPr>
              <a:t>There are 2 options that you could chose to expose the service : </a:t>
            </a:r>
          </a:p>
          <a:p>
            <a:endParaRPr lang="en-US" dirty="0">
              <a:solidFill>
                <a:schemeClr val="bg2"/>
              </a:solidFill>
              <a:latin typeface="IBM Plex Sans VF" panose="020B0503050203000203" pitchFamily="34" charset="0"/>
            </a:endParaRPr>
          </a:p>
          <a:p>
            <a:pPr marL="342900" indent="-342900">
              <a:buAutoNum type="arabicPeriod"/>
            </a:pPr>
            <a:r>
              <a:rPr lang="en-US" dirty="0">
                <a:solidFill>
                  <a:schemeClr val="bg2"/>
                </a:solidFill>
                <a:latin typeface="IBM Plex Sans VF" panose="020B0503050203000203" pitchFamily="34" charset="0"/>
              </a:rPr>
              <a:t>Openshift Route:</a:t>
            </a:r>
          </a:p>
          <a:p>
            <a:pPr lvl="1"/>
            <a:r>
              <a:rPr lang="en-US" dirty="0">
                <a:solidFill>
                  <a:schemeClr val="bg2"/>
                </a:solidFill>
                <a:latin typeface="IBM Plex Sans VF" panose="020B0503050203000203" pitchFamily="34" charset="0"/>
              </a:rPr>
              <a:t>This will allow each route to be mapped to a service endpoint/port. With this there will be unique domain names created which will allow users to identify the endpoint. </a:t>
            </a:r>
          </a:p>
          <a:p>
            <a:pPr lvl="1"/>
            <a:r>
              <a:rPr lang="en-US" dirty="0">
                <a:solidFill>
                  <a:schemeClr val="bg2"/>
                </a:solidFill>
                <a:latin typeface="IBM Plex Sans VF" panose="020B0503050203000203" pitchFamily="34" charset="0"/>
              </a:rPr>
              <a:t>	</a:t>
            </a:r>
          </a:p>
          <a:p>
            <a:pPr lvl="1"/>
            <a:endParaRPr lang="en-US" dirty="0">
              <a:solidFill>
                <a:schemeClr val="bg2"/>
              </a:solidFill>
              <a:latin typeface="IBM Plex Sans VF" panose="020B0503050203000203" pitchFamily="34" charset="0"/>
            </a:endParaRPr>
          </a:p>
          <a:p>
            <a:pPr lvl="1"/>
            <a:endParaRPr lang="en-US" dirty="0">
              <a:solidFill>
                <a:schemeClr val="bg2"/>
              </a:solidFill>
              <a:latin typeface="IBM Plex Sans VF" panose="020B0503050203000203" pitchFamily="34" charset="0"/>
            </a:endParaRPr>
          </a:p>
          <a:p>
            <a:pPr marL="342900" indent="-342900">
              <a:buAutoNum type="arabicPeriod"/>
            </a:pPr>
            <a:r>
              <a:rPr lang="en-US" dirty="0">
                <a:solidFill>
                  <a:schemeClr val="bg2"/>
                </a:solidFill>
                <a:latin typeface="IBM Plex Sans VF" panose="020B0503050203000203" pitchFamily="34" charset="0"/>
              </a:rPr>
              <a:t>Openshift Ingress:</a:t>
            </a:r>
          </a:p>
          <a:p>
            <a:pPr lvl="1"/>
            <a:r>
              <a:rPr lang="en-US" dirty="0">
                <a:solidFill>
                  <a:schemeClr val="bg2"/>
                </a:solidFill>
                <a:latin typeface="IBM Plex Sans VF" panose="020B0503050203000203" pitchFamily="34" charset="0"/>
              </a:rPr>
              <a:t>An ingress resource is created that will forward the traffic to the datapower cluster based on the </a:t>
            </a:r>
            <a:r>
              <a:rPr lang="en-US" dirty="0" err="1">
                <a:solidFill>
                  <a:schemeClr val="bg2"/>
                </a:solidFill>
                <a:latin typeface="IBM Plex Sans VF" panose="020B0503050203000203" pitchFamily="34" charset="0"/>
              </a:rPr>
              <a:t>uri</a:t>
            </a:r>
            <a:r>
              <a:rPr lang="en-US" dirty="0">
                <a:solidFill>
                  <a:schemeClr val="bg2"/>
                </a:solidFill>
                <a:latin typeface="IBM Plex Sans VF" panose="020B0503050203000203" pitchFamily="34" charset="0"/>
              </a:rPr>
              <a:t>. This will have a common domain service name . </a:t>
            </a:r>
          </a:p>
          <a:p>
            <a:pPr lvl="1"/>
            <a:endParaRPr lang="en-US" dirty="0">
              <a:solidFill>
                <a:schemeClr val="bg2"/>
              </a:solidFill>
              <a:latin typeface="IBM Plex Sans VF" panose="020B0503050203000203" pitchFamily="34" charset="0"/>
            </a:endParaRPr>
          </a:p>
          <a:p>
            <a:pPr marL="342900" indent="-342900">
              <a:buAutoNum type="arabicPeriod"/>
            </a:pPr>
            <a:endParaRPr lang="en-US" dirty="0">
              <a:solidFill>
                <a:schemeClr val="bg2"/>
              </a:solidFill>
              <a:latin typeface="IBM Plex Sans VF" panose="020B0503050203000203" pitchFamily="34" charset="0"/>
            </a:endParaRPr>
          </a:p>
          <a:p>
            <a:endParaRPr lang="en-AE" dirty="0">
              <a:solidFill>
                <a:schemeClr val="bg2"/>
              </a:solidFill>
            </a:endParaRPr>
          </a:p>
        </p:txBody>
      </p:sp>
      <p:pic>
        <p:nvPicPr>
          <p:cNvPr id="2" name="Picture 1">
            <a:extLst>
              <a:ext uri="{FF2B5EF4-FFF2-40B4-BE49-F238E27FC236}">
                <a16:creationId xmlns:a16="http://schemas.microsoft.com/office/drawing/2014/main" id="{717DC621-58B6-1042-8DA1-1556C626731D}"/>
              </a:ext>
            </a:extLst>
          </p:cNvPr>
          <p:cNvPicPr>
            <a:picLocks noChangeAspect="1"/>
          </p:cNvPicPr>
          <p:nvPr/>
        </p:nvPicPr>
        <p:blipFill>
          <a:blip r:embed="rId3"/>
          <a:stretch>
            <a:fillRect/>
          </a:stretch>
        </p:blipFill>
        <p:spPr>
          <a:xfrm>
            <a:off x="6238499" y="2284395"/>
            <a:ext cx="2596028" cy="2062672"/>
          </a:xfrm>
          <a:prstGeom prst="rect">
            <a:avLst/>
          </a:prstGeom>
        </p:spPr>
      </p:pic>
    </p:spTree>
    <p:extLst>
      <p:ext uri="{BB962C8B-B14F-4D97-AF65-F5344CB8AC3E}">
        <p14:creationId xmlns:p14="http://schemas.microsoft.com/office/powerpoint/2010/main" val="1906042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36122A-F2A7-804B-806C-7EE4867BE39D}"/>
              </a:ext>
            </a:extLst>
          </p:cNvPr>
          <p:cNvSpPr/>
          <p:nvPr/>
        </p:nvSpPr>
        <p:spPr>
          <a:xfrm>
            <a:off x="439948" y="293022"/>
            <a:ext cx="2191626" cy="369332"/>
          </a:xfrm>
          <a:prstGeom prst="rect">
            <a:avLst/>
          </a:prstGeom>
        </p:spPr>
        <p:txBody>
          <a:bodyPr wrap="none">
            <a:spAutoFit/>
          </a:bodyPr>
          <a:lstStyle/>
          <a:p>
            <a:r>
              <a:rPr lang="en-US" sz="1800" dirty="0">
                <a:solidFill>
                  <a:schemeClr val="bg2"/>
                </a:solidFill>
              </a:rPr>
              <a:t>DataPower: Affinity</a:t>
            </a:r>
            <a:endParaRPr lang="en-AE" sz="1600" dirty="0">
              <a:solidFill>
                <a:schemeClr val="bg2"/>
              </a:solidFill>
            </a:endParaRPr>
          </a:p>
        </p:txBody>
      </p:sp>
      <p:sp>
        <p:nvSpPr>
          <p:cNvPr id="4" name="Rectangle 3">
            <a:extLst>
              <a:ext uri="{FF2B5EF4-FFF2-40B4-BE49-F238E27FC236}">
                <a16:creationId xmlns:a16="http://schemas.microsoft.com/office/drawing/2014/main" id="{FB4A87DE-072D-884C-AB8B-9D95514C61AE}"/>
              </a:ext>
            </a:extLst>
          </p:cNvPr>
          <p:cNvSpPr/>
          <p:nvPr/>
        </p:nvSpPr>
        <p:spPr>
          <a:xfrm>
            <a:off x="439948" y="1087621"/>
            <a:ext cx="2363637" cy="2893100"/>
          </a:xfrm>
          <a:prstGeom prst="rect">
            <a:avLst/>
          </a:prstGeom>
        </p:spPr>
        <p:txBody>
          <a:bodyPr wrap="square">
            <a:spAutoFit/>
          </a:bodyPr>
          <a:lstStyle/>
          <a:p>
            <a:r>
              <a:rPr lang="en-AE" sz="1400" dirty="0">
                <a:solidFill>
                  <a:schemeClr val="bg2"/>
                </a:solidFill>
              </a:rPr>
              <a:t>When running datapower we need to consider the high availability aspects of running.</a:t>
            </a:r>
          </a:p>
          <a:p>
            <a:r>
              <a:rPr lang="en-AE" sz="1400" dirty="0">
                <a:solidFill>
                  <a:schemeClr val="bg2"/>
                </a:solidFill>
              </a:rPr>
              <a:t>When running an openshift cluster , the nodes are labelled to provide availability zones. Using these availability zones and labels we can force openshift to deploy the datapower replicas to ensure high availability</a:t>
            </a:r>
          </a:p>
        </p:txBody>
      </p:sp>
      <p:pic>
        <p:nvPicPr>
          <p:cNvPr id="5" name="Picture 4">
            <a:extLst>
              <a:ext uri="{FF2B5EF4-FFF2-40B4-BE49-F238E27FC236}">
                <a16:creationId xmlns:a16="http://schemas.microsoft.com/office/drawing/2014/main" id="{AAAAFC03-4A5E-0447-9BE7-F94C7DD82F35}"/>
              </a:ext>
            </a:extLst>
          </p:cNvPr>
          <p:cNvPicPr>
            <a:picLocks noChangeAspect="1"/>
          </p:cNvPicPr>
          <p:nvPr/>
        </p:nvPicPr>
        <p:blipFill>
          <a:blip r:embed="rId2"/>
          <a:stretch>
            <a:fillRect/>
          </a:stretch>
        </p:blipFill>
        <p:spPr>
          <a:xfrm>
            <a:off x="3353976" y="362309"/>
            <a:ext cx="5143043" cy="4049299"/>
          </a:xfrm>
          <a:prstGeom prst="rect">
            <a:avLst/>
          </a:prstGeom>
        </p:spPr>
      </p:pic>
    </p:spTree>
    <p:extLst>
      <p:ext uri="{BB962C8B-B14F-4D97-AF65-F5344CB8AC3E}">
        <p14:creationId xmlns:p14="http://schemas.microsoft.com/office/powerpoint/2010/main" val="4190144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E2CC1E-C172-D84C-8A59-F01444254AEC}"/>
              </a:ext>
            </a:extLst>
          </p:cNvPr>
          <p:cNvSpPr/>
          <p:nvPr/>
        </p:nvSpPr>
        <p:spPr>
          <a:xfrm>
            <a:off x="439948" y="293022"/>
            <a:ext cx="3416320" cy="369332"/>
          </a:xfrm>
          <a:prstGeom prst="rect">
            <a:avLst/>
          </a:prstGeom>
        </p:spPr>
        <p:txBody>
          <a:bodyPr wrap="none">
            <a:spAutoFit/>
          </a:bodyPr>
          <a:lstStyle/>
          <a:p>
            <a:r>
              <a:rPr lang="en-US" sz="1800" dirty="0">
                <a:solidFill>
                  <a:schemeClr val="bg2"/>
                </a:solidFill>
              </a:rPr>
              <a:t>DataPower: Persistent Storage </a:t>
            </a:r>
            <a:endParaRPr lang="en-AE" sz="1600" dirty="0">
              <a:solidFill>
                <a:schemeClr val="bg2"/>
              </a:solidFill>
            </a:endParaRPr>
          </a:p>
        </p:txBody>
      </p:sp>
      <p:sp>
        <p:nvSpPr>
          <p:cNvPr id="4" name="Rectangle 3">
            <a:extLst>
              <a:ext uri="{FF2B5EF4-FFF2-40B4-BE49-F238E27FC236}">
                <a16:creationId xmlns:a16="http://schemas.microsoft.com/office/drawing/2014/main" id="{95B5D0DE-2017-8A4C-B378-4A6AB8583B2E}"/>
              </a:ext>
            </a:extLst>
          </p:cNvPr>
          <p:cNvSpPr/>
          <p:nvPr/>
        </p:nvSpPr>
        <p:spPr>
          <a:xfrm>
            <a:off x="345056" y="923250"/>
            <a:ext cx="6461186" cy="715581"/>
          </a:xfrm>
          <a:prstGeom prst="rect">
            <a:avLst/>
          </a:prstGeom>
        </p:spPr>
        <p:txBody>
          <a:bodyPr wrap="square">
            <a:spAutoFit/>
          </a:bodyPr>
          <a:lstStyle/>
          <a:p>
            <a:r>
              <a:rPr lang="en-US" dirty="0">
                <a:solidFill>
                  <a:schemeClr val="bg2"/>
                </a:solidFill>
                <a:latin typeface="IBM Plex Sans VF" panose="020B0503050203000203" pitchFamily="34" charset="0"/>
              </a:rPr>
              <a:t> Storage definitions fall into two categories: </a:t>
            </a:r>
            <a:r>
              <a:rPr lang="en-US" dirty="0" err="1">
                <a:solidFill>
                  <a:schemeClr val="bg2"/>
                </a:solidFill>
                <a:latin typeface="IBM Plex Sans VF" panose="020B0503050203000203" pitchFamily="34" charset="0"/>
              </a:rPr>
              <a:t>ephermeral</a:t>
            </a:r>
            <a:r>
              <a:rPr lang="en-US" dirty="0">
                <a:solidFill>
                  <a:schemeClr val="bg2"/>
                </a:solidFill>
                <a:latin typeface="IBM Plex Sans VF" panose="020B0503050203000203" pitchFamily="34" charset="0"/>
              </a:rPr>
              <a:t> and persistent. For persistent storage definitions, the </a:t>
            </a:r>
            <a:r>
              <a:rPr lang="en-US" u="sng" dirty="0">
                <a:solidFill>
                  <a:schemeClr val="bg2"/>
                </a:solidFill>
                <a:latin typeface="IBM Plex Sans VF" panose="020B0503050203000203" pitchFamily="34" charset="0"/>
                <a:hlinkClick r:id="rId3">
                  <a:extLst>
                    <a:ext uri="{A12FA001-AC4F-418D-AE19-62706E023703}">
                      <ahyp:hlinkClr xmlns:ahyp="http://schemas.microsoft.com/office/drawing/2018/hyperlinkcolor" val="tx"/>
                    </a:ext>
                  </a:extLst>
                </a:hlinkClick>
              </a:rPr>
              <a:t>Persistent Volume</a:t>
            </a:r>
            <a:r>
              <a:rPr lang="en-US" dirty="0">
                <a:solidFill>
                  <a:schemeClr val="bg2"/>
                </a:solidFill>
                <a:latin typeface="IBM Plex Sans VF" panose="020B0503050203000203" pitchFamily="34" charset="0"/>
              </a:rPr>
              <a:t> must use an access mode of </a:t>
            </a:r>
            <a:r>
              <a:rPr lang="en-US" b="1" dirty="0" err="1">
                <a:solidFill>
                  <a:schemeClr val="bg2"/>
                </a:solidFill>
              </a:rPr>
              <a:t>ReadWriteOnce</a:t>
            </a:r>
            <a:r>
              <a:rPr lang="en-US" dirty="0">
                <a:solidFill>
                  <a:schemeClr val="bg2"/>
                </a:solidFill>
                <a:latin typeface="IBM Plex Sans VF" panose="020B0503050203000203" pitchFamily="34" charset="0"/>
              </a:rPr>
              <a:t>.</a:t>
            </a:r>
            <a:endParaRPr lang="en-AE" dirty="0">
              <a:solidFill>
                <a:schemeClr val="bg2"/>
              </a:solidFill>
            </a:endParaRPr>
          </a:p>
        </p:txBody>
      </p:sp>
      <p:pic>
        <p:nvPicPr>
          <p:cNvPr id="6" name="Picture 5">
            <a:extLst>
              <a:ext uri="{FF2B5EF4-FFF2-40B4-BE49-F238E27FC236}">
                <a16:creationId xmlns:a16="http://schemas.microsoft.com/office/drawing/2014/main" id="{884D675D-3905-4446-B32C-9C06374CC51F}"/>
              </a:ext>
            </a:extLst>
          </p:cNvPr>
          <p:cNvPicPr>
            <a:picLocks noChangeAspect="1"/>
          </p:cNvPicPr>
          <p:nvPr/>
        </p:nvPicPr>
        <p:blipFill>
          <a:blip r:embed="rId4"/>
          <a:stretch>
            <a:fillRect/>
          </a:stretch>
        </p:blipFill>
        <p:spPr>
          <a:xfrm>
            <a:off x="3319134" y="1899727"/>
            <a:ext cx="5041900" cy="2603500"/>
          </a:xfrm>
          <a:prstGeom prst="rect">
            <a:avLst/>
          </a:prstGeom>
        </p:spPr>
      </p:pic>
      <p:sp>
        <p:nvSpPr>
          <p:cNvPr id="8" name="Rectangle 7">
            <a:extLst>
              <a:ext uri="{FF2B5EF4-FFF2-40B4-BE49-F238E27FC236}">
                <a16:creationId xmlns:a16="http://schemas.microsoft.com/office/drawing/2014/main" id="{856AFC33-CDCB-1749-AE43-9370C90BC244}"/>
              </a:ext>
            </a:extLst>
          </p:cNvPr>
          <p:cNvSpPr/>
          <p:nvPr/>
        </p:nvSpPr>
        <p:spPr>
          <a:xfrm>
            <a:off x="543463" y="1917904"/>
            <a:ext cx="2113472" cy="2585323"/>
          </a:xfrm>
          <a:prstGeom prst="rect">
            <a:avLst/>
          </a:prstGeom>
        </p:spPr>
        <p:txBody>
          <a:bodyPr wrap="square">
            <a:spAutoFit/>
          </a:bodyPr>
          <a:lstStyle/>
          <a:p>
            <a:r>
              <a:rPr lang="en-AE" dirty="0">
                <a:solidFill>
                  <a:schemeClr val="bg2"/>
                </a:solidFill>
              </a:rPr>
              <a:t>This only applies when the storage type is persistent.</a:t>
            </a:r>
          </a:p>
          <a:p>
            <a:endParaRPr lang="en-AE" dirty="0">
              <a:solidFill>
                <a:schemeClr val="bg2"/>
              </a:solidFill>
            </a:endParaRPr>
          </a:p>
          <a:p>
            <a:r>
              <a:rPr lang="en-AE" dirty="0">
                <a:solidFill>
                  <a:schemeClr val="bg2"/>
                </a:solidFill>
              </a:rPr>
              <a:t>Any changes done on one datapower instance is not replicated to the other instance. </a:t>
            </a:r>
          </a:p>
          <a:p>
            <a:endParaRPr lang="en-AE" dirty="0">
              <a:solidFill>
                <a:schemeClr val="bg2"/>
              </a:solidFill>
            </a:endParaRPr>
          </a:p>
          <a:p>
            <a:r>
              <a:rPr lang="en-AE" dirty="0">
                <a:solidFill>
                  <a:schemeClr val="bg2"/>
                </a:solidFill>
              </a:rPr>
              <a:t>Each pod will be using the storage with read mode – read write once</a:t>
            </a:r>
          </a:p>
        </p:txBody>
      </p:sp>
    </p:spTree>
    <p:extLst>
      <p:ext uri="{BB962C8B-B14F-4D97-AF65-F5344CB8AC3E}">
        <p14:creationId xmlns:p14="http://schemas.microsoft.com/office/powerpoint/2010/main" val="4101685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8">
            <a:extLst>
              <a:ext uri="{FF2B5EF4-FFF2-40B4-BE49-F238E27FC236}">
                <a16:creationId xmlns:a16="http://schemas.microsoft.com/office/drawing/2014/main" id="{F4604460-5D73-4042-9967-65FABA0DA5E2}"/>
              </a:ext>
            </a:extLst>
          </p:cNvPr>
          <p:cNvSpPr txBox="1">
            <a:spLocks/>
          </p:cNvSpPr>
          <p:nvPr/>
        </p:nvSpPr>
        <p:spPr>
          <a:xfrm>
            <a:off x="8686801" y="4847082"/>
            <a:ext cx="367705" cy="26257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685783">
              <a:defRPr/>
            </a:pPr>
            <a:fld id="{99BD340E-D656-6A49-9055-728D5184006A}" type="slidenum">
              <a:rPr lang="en-US" sz="800">
                <a:solidFill>
                  <a:srgbClr val="FFFFFF"/>
                </a:solidFill>
                <a:latin typeface="IBM Plex Sans"/>
              </a:rPr>
              <a:pPr algn="ctr" defTabSz="685783">
                <a:defRPr/>
              </a:pPr>
              <a:t>34</a:t>
            </a:fld>
            <a:endParaRPr lang="en-US" sz="800" dirty="0">
              <a:solidFill>
                <a:srgbClr val="FFFFFF"/>
              </a:solidFill>
              <a:latin typeface="IBM Plex Sans"/>
            </a:endParaRPr>
          </a:p>
        </p:txBody>
      </p:sp>
    </p:spTree>
    <p:extLst>
      <p:ext uri="{BB962C8B-B14F-4D97-AF65-F5344CB8AC3E}">
        <p14:creationId xmlns:p14="http://schemas.microsoft.com/office/powerpoint/2010/main" val="245034618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106909-3B90-7244-8136-6A8CFCD09C5E}"/>
              </a:ext>
            </a:extLst>
          </p:cNvPr>
          <p:cNvSpPr>
            <a:spLocks noGrp="1"/>
          </p:cNvSpPr>
          <p:nvPr>
            <p:ph type="sldNum" sz="quarter" idx="12"/>
          </p:nvPr>
        </p:nvSpPr>
        <p:spPr/>
        <p:txBody>
          <a:bodyPr/>
          <a:lstStyle/>
          <a:p>
            <a:fld id="{3507123E-2F6D-DE4F-9B21-228B7C4E2DCA}" type="slidenum">
              <a:rPr lang="sv-SE" smtClean="0"/>
              <a:t>4</a:t>
            </a:fld>
            <a:endParaRPr lang="sv-SE"/>
          </a:p>
        </p:txBody>
      </p:sp>
      <p:pic>
        <p:nvPicPr>
          <p:cNvPr id="5" name="Picture 4">
            <a:extLst>
              <a:ext uri="{FF2B5EF4-FFF2-40B4-BE49-F238E27FC236}">
                <a16:creationId xmlns:a16="http://schemas.microsoft.com/office/drawing/2014/main" id="{EA45912C-8269-6142-B770-357F74F3DD17}"/>
              </a:ext>
            </a:extLst>
          </p:cNvPr>
          <p:cNvPicPr>
            <a:picLocks noChangeAspect="1"/>
          </p:cNvPicPr>
          <p:nvPr/>
        </p:nvPicPr>
        <p:blipFill>
          <a:blip r:embed="rId3"/>
          <a:stretch>
            <a:fillRect/>
          </a:stretch>
        </p:blipFill>
        <p:spPr>
          <a:xfrm>
            <a:off x="520301" y="894734"/>
            <a:ext cx="8053427" cy="3802377"/>
          </a:xfrm>
          <a:prstGeom prst="rect">
            <a:avLst/>
          </a:prstGeom>
        </p:spPr>
      </p:pic>
      <p:sp>
        <p:nvSpPr>
          <p:cNvPr id="6" name="Title 1">
            <a:extLst>
              <a:ext uri="{FF2B5EF4-FFF2-40B4-BE49-F238E27FC236}">
                <a16:creationId xmlns:a16="http://schemas.microsoft.com/office/drawing/2014/main" id="{1EE803BF-84D5-0C44-9221-E2A3A7C3C79B}"/>
              </a:ext>
            </a:extLst>
          </p:cNvPr>
          <p:cNvSpPr txBox="1">
            <a:spLocks/>
          </p:cNvSpPr>
          <p:nvPr/>
        </p:nvSpPr>
        <p:spPr>
          <a:xfrm>
            <a:off x="520301" y="212676"/>
            <a:ext cx="6054213" cy="467426"/>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dirty="0"/>
              <a:t>Datapower : Can be deployed everywhere</a:t>
            </a:r>
          </a:p>
        </p:txBody>
      </p:sp>
    </p:spTree>
    <p:extLst>
      <p:ext uri="{BB962C8B-B14F-4D97-AF65-F5344CB8AC3E}">
        <p14:creationId xmlns:p14="http://schemas.microsoft.com/office/powerpoint/2010/main" val="65423623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A7E1-CF92-DD4F-A6AD-E37AA7429DC0}"/>
              </a:ext>
            </a:extLst>
          </p:cNvPr>
          <p:cNvSpPr>
            <a:spLocks noGrp="1"/>
          </p:cNvSpPr>
          <p:nvPr>
            <p:ph type="title"/>
          </p:nvPr>
        </p:nvSpPr>
        <p:spPr>
          <a:xfrm>
            <a:off x="228600" y="201168"/>
            <a:ext cx="4114800" cy="467426"/>
          </a:xfrm>
        </p:spPr>
        <p:txBody>
          <a:bodyPr vert="horz" lIns="0" tIns="0" rIns="0" bIns="0" rtlCol="0" anchor="t" anchorCtr="0">
            <a:normAutofit/>
          </a:bodyPr>
          <a:lstStyle/>
          <a:p>
            <a:r>
              <a:rPr lang="en-US" kern="1200" dirty="0">
                <a:latin typeface="+mj-lt"/>
                <a:ea typeface="Arial" charset="0"/>
                <a:cs typeface="Arial" charset="0"/>
              </a:rPr>
              <a:t>Datapower : Env Variables</a:t>
            </a:r>
          </a:p>
        </p:txBody>
      </p:sp>
      <p:sp>
        <p:nvSpPr>
          <p:cNvPr id="3" name="Slide Number Placeholder 2">
            <a:extLst>
              <a:ext uri="{FF2B5EF4-FFF2-40B4-BE49-F238E27FC236}">
                <a16:creationId xmlns:a16="http://schemas.microsoft.com/office/drawing/2014/main" id="{11FBF9C8-1A4A-134C-8316-BC8235DC87A3}"/>
              </a:ext>
            </a:extLst>
          </p:cNvPr>
          <p:cNvSpPr>
            <a:spLocks noGrp="1"/>
          </p:cNvSpPr>
          <p:nvPr>
            <p:ph type="sldNum" sz="quarter" idx="10"/>
          </p:nvPr>
        </p:nvSpPr>
        <p:spPr/>
        <p:txBody>
          <a:bodyPr vert="horz" lIns="0" tIns="0" rIns="0" bIns="0" rtlCol="0" anchor="ctr">
            <a:normAutofit/>
          </a:bodyPr>
          <a:lstStyle/>
          <a:p>
            <a:pPr>
              <a:spcAft>
                <a:spcPts val="600"/>
              </a:spcAft>
            </a:pPr>
            <a:fld id="{86CB4B4D-7CA3-9044-876B-883B54F8677D}" type="slidenum">
              <a:rPr lang="en-US" smtClean="0"/>
              <a:pPr>
                <a:spcAft>
                  <a:spcPts val="600"/>
                </a:spcAft>
              </a:pPr>
              <a:t>5</a:t>
            </a:fld>
            <a:endParaRPr lang="en-US"/>
          </a:p>
        </p:txBody>
      </p:sp>
      <p:sp>
        <p:nvSpPr>
          <p:cNvPr id="4" name="Rectangle 3">
            <a:extLst>
              <a:ext uri="{FF2B5EF4-FFF2-40B4-BE49-F238E27FC236}">
                <a16:creationId xmlns:a16="http://schemas.microsoft.com/office/drawing/2014/main" id="{8BC76DA9-2A57-7C4D-A175-32DA8BF24EA3}"/>
              </a:ext>
            </a:extLst>
          </p:cNvPr>
          <p:cNvSpPr/>
          <p:nvPr/>
        </p:nvSpPr>
        <p:spPr>
          <a:xfrm>
            <a:off x="464575" y="4528031"/>
            <a:ext cx="6919452" cy="440420"/>
          </a:xfrm>
          <a:prstGeom prst="rect">
            <a:avLst/>
          </a:prstGeom>
        </p:spPr>
        <p:txBody>
          <a:bodyPr vert="horz" lIns="0" tIns="0" rIns="0" bIns="0" rtlCol="0">
            <a:normAutofit/>
          </a:bodyPr>
          <a:lstStyle/>
          <a:p>
            <a:pPr defTabSz="457200">
              <a:spcBef>
                <a:spcPts val="1100"/>
              </a:spcBef>
              <a:buFont typeface="Arial"/>
            </a:pPr>
            <a:r>
              <a:rPr lang="en-US" sz="1400" dirty="0">
                <a:solidFill>
                  <a:schemeClr val="bg2"/>
                </a:solidFill>
                <a:cs typeface="Arial" charset="0"/>
                <a:hlinkClick r:id="rId4"/>
              </a:rPr>
              <a:t>https://www.ibm.com/docs/en/datapower-gateways/10.0.1?topic=docker-creating-datapower-application</a:t>
            </a:r>
            <a:endParaRPr lang="en-US" sz="1400" dirty="0">
              <a:solidFill>
                <a:schemeClr val="bg2"/>
              </a:solidFill>
              <a:cs typeface="Arial" charset="0"/>
            </a:endParaRPr>
          </a:p>
          <a:p>
            <a:pPr defTabSz="457200">
              <a:spcBef>
                <a:spcPts val="1100"/>
              </a:spcBef>
              <a:buFont typeface="Arial"/>
            </a:pPr>
            <a:endParaRPr lang="en-US" sz="1400" dirty="0">
              <a:solidFill>
                <a:schemeClr val="bg2"/>
              </a:solidFill>
              <a:cs typeface="Arial" charset="0"/>
            </a:endParaRPr>
          </a:p>
        </p:txBody>
      </p:sp>
      <p:graphicFrame>
        <p:nvGraphicFramePr>
          <p:cNvPr id="5" name="Table 4">
            <a:extLst>
              <a:ext uri="{FF2B5EF4-FFF2-40B4-BE49-F238E27FC236}">
                <a16:creationId xmlns:a16="http://schemas.microsoft.com/office/drawing/2014/main" id="{6F3AD475-8612-D040-9111-EC535B19A24E}"/>
              </a:ext>
            </a:extLst>
          </p:cNvPr>
          <p:cNvGraphicFramePr>
            <a:graphicFrameLocks noGrp="1"/>
          </p:cNvGraphicFramePr>
          <p:nvPr>
            <p:extLst>
              <p:ext uri="{D42A27DB-BD31-4B8C-83A1-F6EECF244321}">
                <p14:modId xmlns:p14="http://schemas.microsoft.com/office/powerpoint/2010/main" val="3217139844"/>
              </p:ext>
            </p:extLst>
          </p:nvPr>
        </p:nvGraphicFramePr>
        <p:xfrm>
          <a:off x="352269" y="789675"/>
          <a:ext cx="8044052" cy="3439402"/>
        </p:xfrm>
        <a:graphic>
          <a:graphicData uri="http://schemas.openxmlformats.org/drawingml/2006/table">
            <a:tbl>
              <a:tblPr/>
              <a:tblGrid>
                <a:gridCol w="2109236">
                  <a:extLst>
                    <a:ext uri="{9D8B030D-6E8A-4147-A177-3AD203B41FA5}">
                      <a16:colId xmlns:a16="http://schemas.microsoft.com/office/drawing/2014/main" val="1228712150"/>
                    </a:ext>
                  </a:extLst>
                </a:gridCol>
                <a:gridCol w="2967408">
                  <a:extLst>
                    <a:ext uri="{9D8B030D-6E8A-4147-A177-3AD203B41FA5}">
                      <a16:colId xmlns:a16="http://schemas.microsoft.com/office/drawing/2014/main" val="697605639"/>
                    </a:ext>
                  </a:extLst>
                </a:gridCol>
                <a:gridCol w="2967408">
                  <a:extLst>
                    <a:ext uri="{9D8B030D-6E8A-4147-A177-3AD203B41FA5}">
                      <a16:colId xmlns:a16="http://schemas.microsoft.com/office/drawing/2014/main" val="3683347942"/>
                    </a:ext>
                  </a:extLst>
                </a:gridCol>
              </a:tblGrid>
              <a:tr h="161439">
                <a:tc>
                  <a:txBody>
                    <a:bodyPr/>
                    <a:lstStyle/>
                    <a:p>
                      <a:pPr algn="l" fontAlgn="base"/>
                      <a:r>
                        <a:rPr lang="en-US" sz="1000">
                          <a:solidFill>
                            <a:srgbClr val="161616"/>
                          </a:solidFill>
                          <a:effectLst/>
                          <a:latin typeface="inherit"/>
                        </a:rPr>
                        <a:t>Environment variable</a:t>
                      </a:r>
                    </a:p>
                  </a:txBody>
                  <a:tcPr marL="22962" marR="22962" marT="11481" marB="11481">
                    <a:lnL>
                      <a:noFill/>
                    </a:lnL>
                    <a:lnR>
                      <a:noFill/>
                    </a:lnR>
                    <a:lnT>
                      <a:noFill/>
                    </a:lnT>
                    <a:lnB w="9525" cap="flat" cmpd="sng" algn="ctr">
                      <a:solidFill>
                        <a:srgbClr val="F4F4F4"/>
                      </a:solidFill>
                      <a:prstDash val="solid"/>
                      <a:round/>
                      <a:headEnd type="none" w="med" len="med"/>
                      <a:tailEnd type="none" w="med" len="med"/>
                    </a:lnB>
                    <a:solidFill>
                      <a:srgbClr val="E0E0E0"/>
                    </a:solidFill>
                  </a:tcPr>
                </a:tc>
                <a:tc>
                  <a:txBody>
                    <a:bodyPr/>
                    <a:lstStyle/>
                    <a:p>
                      <a:pPr algn="l" fontAlgn="base"/>
                      <a:r>
                        <a:rPr lang="en-US" sz="1000" b="1">
                          <a:solidFill>
                            <a:srgbClr val="161616"/>
                          </a:solidFill>
                          <a:effectLst/>
                          <a:latin typeface="inherit"/>
                        </a:rPr>
                        <a:t>drouter</a:t>
                      </a:r>
                      <a:r>
                        <a:rPr lang="en-US" sz="1000">
                          <a:solidFill>
                            <a:srgbClr val="161616"/>
                          </a:solidFill>
                          <a:effectLst/>
                          <a:latin typeface="inherit"/>
                        </a:rPr>
                        <a:t> argument</a:t>
                      </a:r>
                    </a:p>
                  </a:txBody>
                  <a:tcPr marL="22962" marR="22962" marT="11481" marB="11481">
                    <a:lnL>
                      <a:noFill/>
                    </a:lnL>
                    <a:lnR>
                      <a:noFill/>
                    </a:lnR>
                    <a:lnT>
                      <a:noFill/>
                    </a:lnT>
                    <a:lnB w="9525" cap="flat" cmpd="sng" algn="ctr">
                      <a:solidFill>
                        <a:srgbClr val="F4F4F4"/>
                      </a:solidFill>
                      <a:prstDash val="solid"/>
                      <a:round/>
                      <a:headEnd type="none" w="med" len="med"/>
                      <a:tailEnd type="none" w="med" len="med"/>
                    </a:lnB>
                    <a:solidFill>
                      <a:srgbClr val="E0E0E0"/>
                    </a:solidFill>
                  </a:tcPr>
                </a:tc>
                <a:tc>
                  <a:txBody>
                    <a:bodyPr/>
                    <a:lstStyle/>
                    <a:p>
                      <a:pPr algn="l" fontAlgn="base"/>
                      <a:r>
                        <a:rPr lang="en-US" sz="1000">
                          <a:solidFill>
                            <a:srgbClr val="161616"/>
                          </a:solidFill>
                          <a:effectLst/>
                          <a:latin typeface="inherit"/>
                        </a:rPr>
                        <a:t>Description</a:t>
                      </a:r>
                    </a:p>
                  </a:txBody>
                  <a:tcPr marL="22962" marR="22962" marT="11481" marB="11481">
                    <a:lnL>
                      <a:noFill/>
                    </a:lnL>
                    <a:lnR>
                      <a:noFill/>
                    </a:lnR>
                    <a:lnT>
                      <a:noFill/>
                    </a:lnT>
                    <a:lnB w="9525" cap="flat" cmpd="sng" algn="ctr">
                      <a:solidFill>
                        <a:srgbClr val="F4F4F4"/>
                      </a:solidFill>
                      <a:prstDash val="solid"/>
                      <a:round/>
                      <a:headEnd type="none" w="med" len="med"/>
                      <a:tailEnd type="none" w="med" len="med"/>
                    </a:lnB>
                    <a:solidFill>
                      <a:srgbClr val="E0E0E0"/>
                    </a:solidFill>
                  </a:tcPr>
                </a:tc>
                <a:extLst>
                  <a:ext uri="{0D108BD9-81ED-4DB2-BD59-A6C34878D82A}">
                    <a16:rowId xmlns:a16="http://schemas.microsoft.com/office/drawing/2014/main" val="2401988703"/>
                  </a:ext>
                </a:extLst>
              </a:tr>
              <a:tr h="273394">
                <a:tc>
                  <a:txBody>
                    <a:bodyPr/>
                    <a:lstStyle/>
                    <a:p>
                      <a:pPr algn="l" fontAlgn="t"/>
                      <a:r>
                        <a:rPr lang="en-US" sz="1000" dirty="0">
                          <a:solidFill>
                            <a:srgbClr val="393939"/>
                          </a:solidFill>
                          <a:effectLst/>
                        </a:rPr>
                        <a:t>DATAPOWER_ACCEPT_LICENSE</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a:solidFill>
                            <a:srgbClr val="393939"/>
                          </a:solidFill>
                          <a:effectLst/>
                        </a:rPr>
                        <a:t>--accept-license</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a:solidFill>
                            <a:srgbClr val="393939"/>
                          </a:solidFill>
                          <a:effectLst/>
                        </a:rPr>
                        <a:t>Indicates acceptance of the terms of the license agreements.</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2121069048"/>
                  </a:ext>
                </a:extLst>
              </a:tr>
              <a:tr h="409552">
                <a:tc>
                  <a:txBody>
                    <a:bodyPr/>
                    <a:lstStyle/>
                    <a:p>
                      <a:pPr algn="l" fontAlgn="t"/>
                      <a:r>
                        <a:rPr lang="en-US" sz="1000">
                          <a:solidFill>
                            <a:srgbClr val="393939"/>
                          </a:solidFill>
                          <a:effectLst/>
                        </a:rPr>
                        <a:t>DATAPOWER_INTERACTIVE</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a:solidFill>
                            <a:srgbClr val="393939"/>
                          </a:solidFill>
                          <a:effectLst/>
                        </a:rPr>
                        <a:t>-i</a:t>
                      </a:r>
                      <a:br>
                        <a:rPr lang="en-US" sz="1000">
                          <a:solidFill>
                            <a:srgbClr val="393939"/>
                          </a:solidFill>
                          <a:effectLst/>
                        </a:rPr>
                      </a:br>
                      <a:r>
                        <a:rPr lang="en-US" sz="1000">
                          <a:solidFill>
                            <a:srgbClr val="393939"/>
                          </a:solidFill>
                          <a:effectLst/>
                        </a:rPr>
                        <a:t>--interactive</a:t>
                      </a:r>
                      <a:br>
                        <a:rPr lang="en-US" sz="1000">
                          <a:solidFill>
                            <a:srgbClr val="393939"/>
                          </a:solidFill>
                          <a:effectLst/>
                        </a:rPr>
                      </a:br>
                      <a:r>
                        <a:rPr lang="en-US" sz="1000">
                          <a:solidFill>
                            <a:srgbClr val="393939"/>
                          </a:solidFill>
                          <a:effectLst/>
                        </a:rPr>
                        <a:t>--no-interactive</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dirty="0">
                          <a:solidFill>
                            <a:srgbClr val="393939"/>
                          </a:solidFill>
                          <a:effectLst/>
                        </a:rPr>
                        <a:t>Enables access to the DataPower Gateway CLI on stdin at start.</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4187628150"/>
                  </a:ext>
                </a:extLst>
              </a:tr>
              <a:tr h="601470">
                <a:tc>
                  <a:txBody>
                    <a:bodyPr/>
                    <a:lstStyle/>
                    <a:p>
                      <a:pPr algn="l" fontAlgn="t"/>
                      <a:r>
                        <a:rPr lang="en-US" sz="1000">
                          <a:solidFill>
                            <a:srgbClr val="393939"/>
                          </a:solidFill>
                          <a:effectLst/>
                        </a:rPr>
                        <a:t>DATAPOWER_LOG_STDOUT</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a:solidFill>
                            <a:srgbClr val="393939"/>
                          </a:solidFill>
                          <a:effectLst/>
                        </a:rPr>
                        <a:t>-n</a:t>
                      </a:r>
                      <a:br>
                        <a:rPr lang="en-US" sz="1000">
                          <a:solidFill>
                            <a:srgbClr val="393939"/>
                          </a:solidFill>
                          <a:effectLst/>
                        </a:rPr>
                      </a:br>
                      <a:r>
                        <a:rPr lang="en-US" sz="1000">
                          <a:solidFill>
                            <a:srgbClr val="393939"/>
                          </a:solidFill>
                          <a:effectLst/>
                        </a:rPr>
                        <a:t>--log-stdout</a:t>
                      </a:r>
                      <a:br>
                        <a:rPr lang="en-US" sz="1000">
                          <a:solidFill>
                            <a:srgbClr val="393939"/>
                          </a:solidFill>
                          <a:effectLst/>
                        </a:rPr>
                      </a:br>
                      <a:r>
                        <a:rPr lang="en-US" sz="1000">
                          <a:solidFill>
                            <a:srgbClr val="393939"/>
                          </a:solidFill>
                          <a:effectLst/>
                        </a:rPr>
                        <a:t>--no-log-stdout</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dirty="0">
                          <a:solidFill>
                            <a:srgbClr val="393939"/>
                          </a:solidFill>
                          <a:effectLst/>
                        </a:rPr>
                        <a:t>Directs the default log to </a:t>
                      </a:r>
                      <a:r>
                        <a:rPr lang="en-US" sz="1000" dirty="0" err="1">
                          <a:solidFill>
                            <a:srgbClr val="393939"/>
                          </a:solidFill>
                          <a:effectLst/>
                        </a:rPr>
                        <a:t>stdout</a:t>
                      </a:r>
                      <a:r>
                        <a:rPr lang="en-US" sz="1000" dirty="0">
                          <a:solidFill>
                            <a:srgbClr val="393939"/>
                          </a:solidFill>
                          <a:effectLst/>
                        </a:rPr>
                        <a:t>. You can use the </a:t>
                      </a:r>
                      <a:r>
                        <a:rPr lang="en-US" sz="1000" b="1" dirty="0">
                          <a:solidFill>
                            <a:srgbClr val="393939"/>
                          </a:solidFill>
                          <a:effectLst/>
                          <a:latin typeface="inherit"/>
                        </a:rPr>
                        <a:t>docker logs</a:t>
                      </a:r>
                      <a:r>
                        <a:rPr lang="en-US" sz="1000" dirty="0">
                          <a:solidFill>
                            <a:srgbClr val="393939"/>
                          </a:solidFill>
                          <a:effectLst/>
                        </a:rPr>
                        <a:t> command to show the default log. In IBM-provided Docker images, DATAPOWER_LOG_STDOUT=true.</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2991891616"/>
                  </a:ext>
                </a:extLst>
              </a:tr>
              <a:tr h="191376">
                <a:tc>
                  <a:txBody>
                    <a:bodyPr/>
                    <a:lstStyle/>
                    <a:p>
                      <a:pPr algn="l" fontAlgn="t"/>
                      <a:r>
                        <a:rPr lang="en-US" sz="1000">
                          <a:solidFill>
                            <a:srgbClr val="393939"/>
                          </a:solidFill>
                          <a:effectLst/>
                        </a:rPr>
                        <a:t>DATAPOWER_SHOW_LICENSE</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a:solidFill>
                            <a:srgbClr val="393939"/>
                          </a:solidFill>
                          <a:effectLst/>
                        </a:rPr>
                        <a:t>--show-license</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dirty="0">
                          <a:solidFill>
                            <a:srgbClr val="393939"/>
                          </a:solidFill>
                          <a:effectLst/>
                        </a:rPr>
                        <a:t>Shows the terms of the license agreements in English.</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931408917"/>
                  </a:ext>
                </a:extLst>
              </a:tr>
              <a:tr h="355415">
                <a:tc>
                  <a:txBody>
                    <a:bodyPr/>
                    <a:lstStyle/>
                    <a:p>
                      <a:pPr algn="l" fontAlgn="t"/>
                      <a:r>
                        <a:rPr lang="en-US" sz="1000">
                          <a:solidFill>
                            <a:srgbClr val="393939"/>
                          </a:solidFill>
                          <a:effectLst/>
                        </a:rPr>
                        <a:t>DATAPOWER_SYSTEM_INFO</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a:solidFill>
                            <a:srgbClr val="393939"/>
                          </a:solidFill>
                          <a:effectLst/>
                        </a:rPr>
                        <a:t>--system-info</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a:solidFill>
                            <a:srgbClr val="393939"/>
                          </a:solidFill>
                          <a:effectLst/>
                        </a:rPr>
                        <a:t>Shows more detailed information about DataPower Gateway in XML format and exits.</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1592936261"/>
                  </a:ext>
                </a:extLst>
              </a:tr>
              <a:tr h="355415">
                <a:tc>
                  <a:txBody>
                    <a:bodyPr/>
                    <a:lstStyle/>
                    <a:p>
                      <a:pPr algn="l" fontAlgn="t"/>
                      <a:r>
                        <a:rPr lang="en-US" sz="1000">
                          <a:solidFill>
                            <a:srgbClr val="393939"/>
                          </a:solidFill>
                          <a:effectLst/>
                        </a:rPr>
                        <a:t>DATAPOWER_VERSION</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a:solidFill>
                            <a:srgbClr val="393939"/>
                          </a:solidFill>
                          <a:effectLst/>
                        </a:rPr>
                        <a:t>-V</a:t>
                      </a:r>
                      <a:br>
                        <a:rPr lang="en-US" sz="1000">
                          <a:solidFill>
                            <a:srgbClr val="393939"/>
                          </a:solidFill>
                          <a:effectLst/>
                        </a:rPr>
                      </a:br>
                      <a:r>
                        <a:rPr lang="en-US" sz="1000">
                          <a:solidFill>
                            <a:srgbClr val="393939"/>
                          </a:solidFill>
                          <a:effectLst/>
                        </a:rPr>
                        <a:t>--version</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1000">
                          <a:solidFill>
                            <a:srgbClr val="393939"/>
                          </a:solidFill>
                          <a:effectLst/>
                        </a:rPr>
                        <a:t>Shows the version and build information about the DataPower Gateway and exits.</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7313940"/>
                  </a:ext>
                </a:extLst>
              </a:tr>
              <a:tr h="683489">
                <a:tc>
                  <a:txBody>
                    <a:bodyPr/>
                    <a:lstStyle/>
                    <a:p>
                      <a:pPr algn="l" fontAlgn="t"/>
                      <a:r>
                        <a:rPr lang="en-US" sz="1000" dirty="0">
                          <a:solidFill>
                            <a:srgbClr val="393939"/>
                          </a:solidFill>
                          <a:effectLst/>
                        </a:rPr>
                        <a:t>DATAPOWER_WORKER_THREADS</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4F4F4"/>
                    </a:solidFill>
                  </a:tcPr>
                </a:tc>
                <a:tc>
                  <a:txBody>
                    <a:bodyPr/>
                    <a:lstStyle/>
                    <a:p>
                      <a:pPr algn="l" fontAlgn="t"/>
                      <a:r>
                        <a:rPr lang="en-US" sz="1000">
                          <a:solidFill>
                            <a:srgbClr val="393939"/>
                          </a:solidFill>
                          <a:effectLst/>
                        </a:rPr>
                        <a:t>-t</a:t>
                      </a:r>
                      <a:br>
                        <a:rPr lang="en-US" sz="1000">
                          <a:solidFill>
                            <a:srgbClr val="393939"/>
                          </a:solidFill>
                          <a:effectLst/>
                        </a:rPr>
                      </a:br>
                      <a:r>
                        <a:rPr lang="en-US" sz="1000">
                          <a:solidFill>
                            <a:srgbClr val="393939"/>
                          </a:solidFill>
                          <a:effectLst/>
                        </a:rPr>
                        <a:t>--worker-threads</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4F4F4"/>
                    </a:solidFill>
                  </a:tcPr>
                </a:tc>
                <a:tc>
                  <a:txBody>
                    <a:bodyPr/>
                    <a:lstStyle/>
                    <a:p>
                      <a:pPr algn="l" fontAlgn="t"/>
                      <a:r>
                        <a:rPr lang="en-US" sz="1000" dirty="0">
                          <a:solidFill>
                            <a:srgbClr val="393939"/>
                          </a:solidFill>
                          <a:effectLst/>
                        </a:rPr>
                        <a:t>Sets the number of worker threads to allocate to the main process. When not specified, one worker thread is used for each CPU. The best practice is to set a value that is less than the number of CPUs on your host.</a:t>
                      </a:r>
                    </a:p>
                  </a:txBody>
                  <a:tcPr marL="22962" marR="22962" marT="11481" marB="11481">
                    <a:lnL>
                      <a:noFill/>
                    </a:lnL>
                    <a:lnR>
                      <a:noFill/>
                    </a:lnR>
                    <a:lnT w="9525" cap="flat" cmpd="sng" algn="ctr">
                      <a:solidFill>
                        <a:srgbClr val="F4F4F4"/>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4F4F4"/>
                    </a:solidFill>
                  </a:tcPr>
                </a:tc>
                <a:extLst>
                  <a:ext uri="{0D108BD9-81ED-4DB2-BD59-A6C34878D82A}">
                    <a16:rowId xmlns:a16="http://schemas.microsoft.com/office/drawing/2014/main" val="2217104254"/>
                  </a:ext>
                </a:extLst>
              </a:tr>
            </a:tbl>
          </a:graphicData>
        </a:graphic>
      </p:graphicFrame>
    </p:spTree>
    <p:extLst>
      <p:ext uri="{BB962C8B-B14F-4D97-AF65-F5344CB8AC3E}">
        <p14:creationId xmlns:p14="http://schemas.microsoft.com/office/powerpoint/2010/main" val="7568471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A7E1-CF92-DD4F-A6AD-E37AA7429DC0}"/>
              </a:ext>
            </a:extLst>
          </p:cNvPr>
          <p:cNvSpPr>
            <a:spLocks noGrp="1"/>
          </p:cNvSpPr>
          <p:nvPr>
            <p:ph type="title"/>
          </p:nvPr>
        </p:nvSpPr>
        <p:spPr>
          <a:xfrm>
            <a:off x="228600" y="201168"/>
            <a:ext cx="4114800" cy="467426"/>
          </a:xfrm>
        </p:spPr>
        <p:txBody>
          <a:bodyPr vert="horz" lIns="0" tIns="0" rIns="0" bIns="0" rtlCol="0" anchor="t" anchorCtr="0">
            <a:normAutofit/>
          </a:bodyPr>
          <a:lstStyle/>
          <a:p>
            <a:r>
              <a:rPr lang="en-US" kern="1200" dirty="0">
                <a:latin typeface="+mj-lt"/>
                <a:ea typeface="Arial" charset="0"/>
                <a:cs typeface="Arial" charset="0"/>
              </a:rPr>
              <a:t>Datapower : File System </a:t>
            </a:r>
          </a:p>
        </p:txBody>
      </p:sp>
      <p:sp>
        <p:nvSpPr>
          <p:cNvPr id="3" name="Slide Number Placeholder 2">
            <a:extLst>
              <a:ext uri="{FF2B5EF4-FFF2-40B4-BE49-F238E27FC236}">
                <a16:creationId xmlns:a16="http://schemas.microsoft.com/office/drawing/2014/main" id="{11FBF9C8-1A4A-134C-8316-BC8235DC87A3}"/>
              </a:ext>
            </a:extLst>
          </p:cNvPr>
          <p:cNvSpPr>
            <a:spLocks noGrp="1"/>
          </p:cNvSpPr>
          <p:nvPr>
            <p:ph type="sldNum" sz="quarter" idx="10"/>
          </p:nvPr>
        </p:nvSpPr>
        <p:spPr/>
        <p:txBody>
          <a:bodyPr vert="horz" lIns="0" tIns="0" rIns="0" bIns="0" rtlCol="0" anchor="ctr">
            <a:normAutofit/>
          </a:bodyPr>
          <a:lstStyle/>
          <a:p>
            <a:pPr>
              <a:spcAft>
                <a:spcPts val="600"/>
              </a:spcAft>
            </a:pPr>
            <a:fld id="{86CB4B4D-7CA3-9044-876B-883B54F8677D}" type="slidenum">
              <a:rPr lang="en-US" smtClean="0"/>
              <a:pPr>
                <a:spcAft>
                  <a:spcPts val="600"/>
                </a:spcAft>
              </a:pPr>
              <a:t>6</a:t>
            </a:fld>
            <a:endParaRPr lang="en-US"/>
          </a:p>
        </p:txBody>
      </p:sp>
      <p:sp>
        <p:nvSpPr>
          <p:cNvPr id="4" name="Rectangle 3">
            <a:extLst>
              <a:ext uri="{FF2B5EF4-FFF2-40B4-BE49-F238E27FC236}">
                <a16:creationId xmlns:a16="http://schemas.microsoft.com/office/drawing/2014/main" id="{8BC76DA9-2A57-7C4D-A175-32DA8BF24EA3}"/>
              </a:ext>
            </a:extLst>
          </p:cNvPr>
          <p:cNvSpPr/>
          <p:nvPr/>
        </p:nvSpPr>
        <p:spPr>
          <a:xfrm>
            <a:off x="464575" y="4093723"/>
            <a:ext cx="6919452" cy="874728"/>
          </a:xfrm>
          <a:prstGeom prst="rect">
            <a:avLst/>
          </a:prstGeom>
        </p:spPr>
        <p:txBody>
          <a:bodyPr vert="horz" lIns="0" tIns="0" rIns="0" bIns="0" rtlCol="0">
            <a:normAutofit/>
          </a:bodyPr>
          <a:lstStyle/>
          <a:p>
            <a:pPr defTabSz="457200">
              <a:spcBef>
                <a:spcPts val="1100"/>
              </a:spcBef>
              <a:buFont typeface="Arial"/>
            </a:pPr>
            <a:r>
              <a:rPr lang="en-US" sz="1400" dirty="0">
                <a:solidFill>
                  <a:schemeClr val="bg2"/>
                </a:solidFill>
                <a:cs typeface="Arial" charset="0"/>
                <a:hlinkClick r:id="rId3"/>
              </a:rPr>
              <a:t>https://www.ibm.com/docs/en/datapower-gateways/2018.4?topic=virtual-datapower-gateway-docker</a:t>
            </a:r>
            <a:endParaRPr lang="en-US" sz="1400" dirty="0">
              <a:solidFill>
                <a:schemeClr val="bg2"/>
              </a:solidFill>
              <a:cs typeface="Arial" charset="0"/>
            </a:endParaRPr>
          </a:p>
          <a:p>
            <a:pPr defTabSz="457200">
              <a:spcBef>
                <a:spcPts val="1100"/>
              </a:spcBef>
              <a:buFont typeface="Arial"/>
            </a:pPr>
            <a:endParaRPr lang="en-US" sz="1400" dirty="0">
              <a:solidFill>
                <a:schemeClr val="bg2"/>
              </a:solidFill>
              <a:cs typeface="Arial" charset="0"/>
            </a:endParaRPr>
          </a:p>
        </p:txBody>
      </p:sp>
      <p:graphicFrame>
        <p:nvGraphicFramePr>
          <p:cNvPr id="5" name="Table 4">
            <a:extLst>
              <a:ext uri="{FF2B5EF4-FFF2-40B4-BE49-F238E27FC236}">
                <a16:creationId xmlns:a16="http://schemas.microsoft.com/office/drawing/2014/main" id="{02597884-9002-9741-A68C-FB9C5739B9CA}"/>
              </a:ext>
            </a:extLst>
          </p:cNvPr>
          <p:cNvGraphicFramePr>
            <a:graphicFrameLocks noGrp="1"/>
          </p:cNvGraphicFramePr>
          <p:nvPr>
            <p:extLst>
              <p:ext uri="{D42A27DB-BD31-4B8C-83A1-F6EECF244321}">
                <p14:modId xmlns:p14="http://schemas.microsoft.com/office/powerpoint/2010/main" val="4101797799"/>
              </p:ext>
            </p:extLst>
          </p:nvPr>
        </p:nvGraphicFramePr>
        <p:xfrm>
          <a:off x="570271" y="1096192"/>
          <a:ext cx="8207479" cy="2256610"/>
        </p:xfrm>
        <a:graphic>
          <a:graphicData uri="http://schemas.openxmlformats.org/drawingml/2006/table">
            <a:tbl>
              <a:tblPr firstRow="1" bandRow="1"/>
              <a:tblGrid>
                <a:gridCol w="2507226">
                  <a:extLst>
                    <a:ext uri="{9D8B030D-6E8A-4147-A177-3AD203B41FA5}">
                      <a16:colId xmlns:a16="http://schemas.microsoft.com/office/drawing/2014/main" val="2003964574"/>
                    </a:ext>
                  </a:extLst>
                </a:gridCol>
                <a:gridCol w="5700253">
                  <a:extLst>
                    <a:ext uri="{9D8B030D-6E8A-4147-A177-3AD203B41FA5}">
                      <a16:colId xmlns:a16="http://schemas.microsoft.com/office/drawing/2014/main" val="336326433"/>
                    </a:ext>
                  </a:extLst>
                </a:gridCol>
              </a:tblGrid>
              <a:tr h="451322">
                <a:tc>
                  <a:txBody>
                    <a:bodyPr/>
                    <a:lstStyle/>
                    <a:p>
                      <a:pPr algn="l" fontAlgn="base"/>
                      <a:r>
                        <a:rPr lang="en-US" sz="2000" dirty="0">
                          <a:solidFill>
                            <a:srgbClr val="161616"/>
                          </a:solidFill>
                          <a:effectLst/>
                          <a:latin typeface="inherit"/>
                        </a:rPr>
                        <a:t>DataPower directory</a:t>
                      </a:r>
                    </a:p>
                  </a:txBody>
                  <a:tcPr marL="96149" marR="96149" marT="48075" marB="48075" anchor="b">
                    <a:lnL>
                      <a:noFill/>
                    </a:lnL>
                    <a:lnR>
                      <a:noFill/>
                    </a:lnR>
                    <a:lnT>
                      <a:noFill/>
                    </a:lnT>
                    <a:lnB w="9525" cap="flat" cmpd="sng" algn="ctr">
                      <a:solidFill>
                        <a:srgbClr val="F4F4F4"/>
                      </a:solidFill>
                      <a:prstDash val="solid"/>
                      <a:round/>
                      <a:headEnd type="none" w="med" len="med"/>
                      <a:tailEnd type="none" w="med" len="med"/>
                    </a:lnB>
                    <a:solidFill>
                      <a:srgbClr val="E0E0E0"/>
                    </a:solidFill>
                  </a:tcPr>
                </a:tc>
                <a:tc>
                  <a:txBody>
                    <a:bodyPr/>
                    <a:lstStyle/>
                    <a:p>
                      <a:pPr algn="l" fontAlgn="base"/>
                      <a:r>
                        <a:rPr lang="en-US" sz="2000">
                          <a:solidFill>
                            <a:srgbClr val="161616"/>
                          </a:solidFill>
                          <a:effectLst/>
                          <a:latin typeface="inherit"/>
                        </a:rPr>
                        <a:t>Container directory</a:t>
                      </a:r>
                    </a:p>
                  </a:txBody>
                  <a:tcPr marL="96149" marR="96149" marT="48075" marB="48075" anchor="b">
                    <a:lnL>
                      <a:noFill/>
                    </a:lnL>
                    <a:lnR>
                      <a:noFill/>
                    </a:lnR>
                    <a:lnT>
                      <a:noFill/>
                    </a:lnT>
                    <a:lnB w="9525" cap="flat" cmpd="sng" algn="ctr">
                      <a:solidFill>
                        <a:srgbClr val="F4F4F4"/>
                      </a:solidFill>
                      <a:prstDash val="solid"/>
                      <a:round/>
                      <a:headEnd type="none" w="med" len="med"/>
                      <a:tailEnd type="none" w="med" len="med"/>
                    </a:lnB>
                    <a:solidFill>
                      <a:srgbClr val="E0E0E0"/>
                    </a:solidFill>
                  </a:tcPr>
                </a:tc>
                <a:extLst>
                  <a:ext uri="{0D108BD9-81ED-4DB2-BD59-A6C34878D82A}">
                    <a16:rowId xmlns:a16="http://schemas.microsoft.com/office/drawing/2014/main" val="2500658210"/>
                  </a:ext>
                </a:extLst>
              </a:tr>
              <a:tr h="451322">
                <a:tc>
                  <a:txBody>
                    <a:bodyPr/>
                    <a:lstStyle/>
                    <a:p>
                      <a:pPr algn="l" fontAlgn="t"/>
                      <a:r>
                        <a:rPr lang="en-US" sz="2000" dirty="0">
                          <a:solidFill>
                            <a:srgbClr val="393939"/>
                          </a:solidFill>
                          <a:effectLst/>
                        </a:rPr>
                        <a:t>config:///</a:t>
                      </a:r>
                    </a:p>
                  </a:txBody>
                  <a:tcPr marL="96149" marR="96149" marT="48075" marB="48075">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2000" dirty="0">
                          <a:solidFill>
                            <a:srgbClr val="393939"/>
                          </a:solidFill>
                          <a:effectLst/>
                        </a:rPr>
                        <a:t>/opt/</a:t>
                      </a:r>
                      <a:r>
                        <a:rPr lang="en-US" sz="2000" dirty="0" err="1">
                          <a:solidFill>
                            <a:srgbClr val="393939"/>
                          </a:solidFill>
                          <a:effectLst/>
                        </a:rPr>
                        <a:t>ibm</a:t>
                      </a:r>
                      <a:r>
                        <a:rPr lang="en-US" sz="2000" dirty="0">
                          <a:solidFill>
                            <a:srgbClr val="393939"/>
                          </a:solidFill>
                          <a:effectLst/>
                        </a:rPr>
                        <a:t>/datapower/</a:t>
                      </a:r>
                      <a:r>
                        <a:rPr lang="en-US" sz="2000" dirty="0" err="1">
                          <a:solidFill>
                            <a:srgbClr val="393939"/>
                          </a:solidFill>
                          <a:effectLst/>
                        </a:rPr>
                        <a:t>drouter</a:t>
                      </a:r>
                      <a:r>
                        <a:rPr lang="en-US" sz="2000" dirty="0">
                          <a:solidFill>
                            <a:srgbClr val="393939"/>
                          </a:solidFill>
                          <a:effectLst/>
                        </a:rPr>
                        <a:t>/config</a:t>
                      </a:r>
                    </a:p>
                  </a:txBody>
                  <a:tcPr marL="96149" marR="96149" marT="48075" marB="48075">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2063362138"/>
                  </a:ext>
                </a:extLst>
              </a:tr>
              <a:tr h="451322">
                <a:tc>
                  <a:txBody>
                    <a:bodyPr/>
                    <a:lstStyle/>
                    <a:p>
                      <a:pPr algn="l" fontAlgn="t"/>
                      <a:r>
                        <a:rPr lang="en-US" sz="2000" dirty="0">
                          <a:solidFill>
                            <a:srgbClr val="393939"/>
                          </a:solidFill>
                          <a:effectLst/>
                        </a:rPr>
                        <a:t>local:///</a:t>
                      </a:r>
                    </a:p>
                  </a:txBody>
                  <a:tcPr marL="96149" marR="96149" marT="48075" marB="48075">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algn="l" fontAlgn="t"/>
                      <a:r>
                        <a:rPr lang="en-US" sz="2000" dirty="0">
                          <a:solidFill>
                            <a:srgbClr val="393939"/>
                          </a:solidFill>
                          <a:effectLst/>
                        </a:rPr>
                        <a:t>/opt/</a:t>
                      </a:r>
                      <a:r>
                        <a:rPr lang="en-US" sz="2000" dirty="0" err="1">
                          <a:solidFill>
                            <a:srgbClr val="393939"/>
                          </a:solidFill>
                          <a:effectLst/>
                        </a:rPr>
                        <a:t>ibm</a:t>
                      </a:r>
                      <a:r>
                        <a:rPr lang="en-US" sz="2000" dirty="0">
                          <a:solidFill>
                            <a:srgbClr val="393939"/>
                          </a:solidFill>
                          <a:effectLst/>
                        </a:rPr>
                        <a:t>/datapower/</a:t>
                      </a:r>
                      <a:r>
                        <a:rPr lang="en-US" sz="2000" dirty="0" err="1">
                          <a:solidFill>
                            <a:srgbClr val="393939"/>
                          </a:solidFill>
                          <a:effectLst/>
                        </a:rPr>
                        <a:t>drouter</a:t>
                      </a:r>
                      <a:r>
                        <a:rPr lang="en-US" sz="2000" dirty="0">
                          <a:solidFill>
                            <a:srgbClr val="393939"/>
                          </a:solidFill>
                          <a:effectLst/>
                        </a:rPr>
                        <a:t>/local</a:t>
                      </a:r>
                    </a:p>
                  </a:txBody>
                  <a:tcPr marL="96149" marR="96149" marT="48075" marB="48075">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1454898100"/>
                  </a:ext>
                </a:extLst>
              </a:tr>
              <a:tr h="451322">
                <a:tc>
                  <a:txBody>
                    <a:bodyPr/>
                    <a:lstStyle/>
                    <a:p>
                      <a:pPr algn="l" fontAlgn="t"/>
                      <a:r>
                        <a:rPr lang="en-US" sz="2000" dirty="0">
                          <a:solidFill>
                            <a:srgbClr val="393939"/>
                          </a:solidFill>
                          <a:effectLst/>
                        </a:rPr>
                        <a:t>Certs:///</a:t>
                      </a:r>
                    </a:p>
                  </a:txBody>
                  <a:tcPr marL="96149" marR="96149" marT="48075" marB="48075">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/opt/</a:t>
                      </a:r>
                      <a:r>
                        <a:rPr lang="en-US" sz="1800" b="0" kern="1200" dirty="0" err="1">
                          <a:solidFill>
                            <a:schemeClr val="tx1"/>
                          </a:solidFill>
                          <a:effectLst/>
                          <a:latin typeface="+mn-lt"/>
                          <a:ea typeface="+mn-ea"/>
                          <a:cs typeface="+mn-cs"/>
                        </a:rPr>
                        <a:t>ibm</a:t>
                      </a:r>
                      <a:r>
                        <a:rPr lang="en-US" sz="1800" b="0" kern="1200" dirty="0">
                          <a:solidFill>
                            <a:schemeClr val="tx1"/>
                          </a:solidFill>
                          <a:effectLst/>
                          <a:latin typeface="+mn-lt"/>
                          <a:ea typeface="+mn-ea"/>
                          <a:cs typeface="+mn-cs"/>
                        </a:rPr>
                        <a:t>/datapower/root/secure/</a:t>
                      </a:r>
                      <a:r>
                        <a:rPr lang="en-US" sz="1800" b="0" kern="1200" dirty="0" err="1">
                          <a:solidFill>
                            <a:schemeClr val="tx1"/>
                          </a:solidFill>
                          <a:effectLst/>
                          <a:latin typeface="+mn-lt"/>
                          <a:ea typeface="+mn-ea"/>
                          <a:cs typeface="+mn-cs"/>
                        </a:rPr>
                        <a:t>usrcerts</a:t>
                      </a:r>
                      <a:endParaRPr lang="en-US" sz="1800" b="0" kern="1200" dirty="0">
                        <a:solidFill>
                          <a:schemeClr val="tx1"/>
                        </a:solidFill>
                        <a:effectLst/>
                        <a:latin typeface="+mn-lt"/>
                        <a:ea typeface="+mn-ea"/>
                        <a:cs typeface="+mn-cs"/>
                      </a:endParaRPr>
                    </a:p>
                  </a:txBody>
                  <a:tcPr marL="96149" marR="96149" marT="48075" marB="48075">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4F4F4"/>
                    </a:solidFill>
                  </a:tcPr>
                </a:tc>
                <a:extLst>
                  <a:ext uri="{0D108BD9-81ED-4DB2-BD59-A6C34878D82A}">
                    <a16:rowId xmlns:a16="http://schemas.microsoft.com/office/drawing/2014/main" val="2679659851"/>
                  </a:ext>
                </a:extLst>
              </a:tr>
              <a:tr h="451322">
                <a:tc>
                  <a:txBody>
                    <a:bodyPr/>
                    <a:lstStyle/>
                    <a:p>
                      <a:pPr algn="l" fontAlgn="t"/>
                      <a:r>
                        <a:rPr lang="en-US" sz="2000" dirty="0" err="1">
                          <a:solidFill>
                            <a:srgbClr val="393939"/>
                          </a:solidFill>
                          <a:effectLst/>
                        </a:rPr>
                        <a:t>Sharedcerts</a:t>
                      </a:r>
                      <a:r>
                        <a:rPr lang="en-US" sz="2000" dirty="0">
                          <a:solidFill>
                            <a:srgbClr val="393939"/>
                          </a:solidFill>
                          <a:effectLst/>
                        </a:rPr>
                        <a:t>:///</a:t>
                      </a:r>
                    </a:p>
                  </a:txBody>
                  <a:tcPr marL="96149" marR="96149" marT="48075" marB="48075">
                    <a:lnL>
                      <a:noFill/>
                    </a:lnL>
                    <a:lnR>
                      <a:noFill/>
                    </a:lnR>
                    <a:lnT w="9525" cap="flat" cmpd="sng" algn="ctr">
                      <a:solidFill>
                        <a:srgbClr val="F4F4F4"/>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4F4F4"/>
                    </a:solidFill>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/opt/</a:t>
                      </a:r>
                      <a:r>
                        <a:rPr lang="en-US" sz="1800" b="0" kern="1200" dirty="0" err="1">
                          <a:solidFill>
                            <a:schemeClr val="tx1"/>
                          </a:solidFill>
                          <a:effectLst/>
                          <a:latin typeface="+mn-lt"/>
                          <a:ea typeface="+mn-ea"/>
                          <a:cs typeface="+mn-cs"/>
                        </a:rPr>
                        <a:t>ibm</a:t>
                      </a:r>
                      <a:r>
                        <a:rPr lang="en-US" sz="1800" b="0" kern="1200" dirty="0">
                          <a:solidFill>
                            <a:schemeClr val="tx1"/>
                          </a:solidFill>
                          <a:effectLst/>
                          <a:latin typeface="+mn-lt"/>
                          <a:ea typeface="+mn-ea"/>
                          <a:cs typeface="+mn-cs"/>
                        </a:rPr>
                        <a:t>/datapower/root/secure/</a:t>
                      </a:r>
                      <a:r>
                        <a:rPr lang="en-US" sz="1800" b="0" kern="1200" dirty="0" err="1">
                          <a:solidFill>
                            <a:schemeClr val="tx1"/>
                          </a:solidFill>
                          <a:effectLst/>
                          <a:latin typeface="+mn-lt"/>
                          <a:ea typeface="+mn-ea"/>
                          <a:cs typeface="+mn-cs"/>
                        </a:rPr>
                        <a:t>sharedcerts</a:t>
                      </a:r>
                      <a:endParaRPr lang="en-US" sz="1800" b="0" kern="1200" dirty="0">
                        <a:solidFill>
                          <a:schemeClr val="tx1"/>
                        </a:solidFill>
                        <a:effectLst/>
                        <a:latin typeface="+mn-lt"/>
                        <a:ea typeface="+mn-ea"/>
                        <a:cs typeface="+mn-cs"/>
                      </a:endParaRPr>
                    </a:p>
                  </a:txBody>
                  <a:tcPr marL="96149" marR="96149" marT="48075" marB="48075">
                    <a:lnL>
                      <a:noFill/>
                    </a:lnL>
                    <a:lnR>
                      <a:noFill/>
                    </a:lnR>
                    <a:lnT w="9525" cap="flat" cmpd="sng" algn="ctr">
                      <a:solidFill>
                        <a:srgbClr val="F4F4F4"/>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4F4F4"/>
                    </a:solidFill>
                  </a:tcPr>
                </a:tc>
                <a:extLst>
                  <a:ext uri="{0D108BD9-81ED-4DB2-BD59-A6C34878D82A}">
                    <a16:rowId xmlns:a16="http://schemas.microsoft.com/office/drawing/2014/main" val="1883983791"/>
                  </a:ext>
                </a:extLst>
              </a:tr>
            </a:tbl>
          </a:graphicData>
        </a:graphic>
      </p:graphicFrame>
    </p:spTree>
    <p:extLst>
      <p:ext uri="{BB962C8B-B14F-4D97-AF65-F5344CB8AC3E}">
        <p14:creationId xmlns:p14="http://schemas.microsoft.com/office/powerpoint/2010/main" val="425100012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87DB0F-6500-7E41-A7BD-8DD9577D6644}"/>
              </a:ext>
            </a:extLst>
          </p:cNvPr>
          <p:cNvSpPr>
            <a:spLocks noGrp="1"/>
          </p:cNvSpPr>
          <p:nvPr>
            <p:ph type="title"/>
          </p:nvPr>
        </p:nvSpPr>
        <p:spPr>
          <a:xfrm>
            <a:off x="228600" y="201168"/>
            <a:ext cx="4114800" cy="467426"/>
          </a:xfrm>
        </p:spPr>
        <p:txBody>
          <a:bodyPr vert="horz" lIns="0" tIns="0" rIns="0" bIns="0" rtlCol="0" anchor="t" anchorCtr="0">
            <a:normAutofit fontScale="90000"/>
          </a:bodyPr>
          <a:lstStyle/>
          <a:p>
            <a:r>
              <a:rPr lang="en-US" kern="1200" dirty="0">
                <a:latin typeface="+mj-lt"/>
                <a:ea typeface="Arial" charset="0"/>
                <a:cs typeface="Arial" charset="0"/>
              </a:rPr>
              <a:t>Datapower : Adding custom files</a:t>
            </a:r>
          </a:p>
        </p:txBody>
      </p:sp>
      <p:sp>
        <p:nvSpPr>
          <p:cNvPr id="3" name="Slide Number Placeholder 2">
            <a:extLst>
              <a:ext uri="{FF2B5EF4-FFF2-40B4-BE49-F238E27FC236}">
                <a16:creationId xmlns:a16="http://schemas.microsoft.com/office/drawing/2014/main" id="{CD6FBFF2-5018-9D43-ADA6-061F1C992DDF}"/>
              </a:ext>
            </a:extLst>
          </p:cNvPr>
          <p:cNvSpPr>
            <a:spLocks noGrp="1"/>
          </p:cNvSpPr>
          <p:nvPr>
            <p:ph type="sldNum" sz="quarter" idx="10"/>
          </p:nvPr>
        </p:nvSpPr>
        <p:spPr/>
        <p:txBody>
          <a:bodyPr/>
          <a:lstStyle/>
          <a:p>
            <a:fld id="{3FD999D4-B456-9943-89B7-30D56181CE18}" type="slidenum">
              <a:rPr lang="en-US" smtClean="0"/>
              <a:t>7</a:t>
            </a:fld>
            <a:endParaRPr lang="en-US"/>
          </a:p>
        </p:txBody>
      </p:sp>
      <p:pic>
        <p:nvPicPr>
          <p:cNvPr id="7" name="Picture 6">
            <a:extLst>
              <a:ext uri="{FF2B5EF4-FFF2-40B4-BE49-F238E27FC236}">
                <a16:creationId xmlns:a16="http://schemas.microsoft.com/office/drawing/2014/main" id="{31D15AC5-1045-B343-A6FE-2B28E045F725}"/>
              </a:ext>
            </a:extLst>
          </p:cNvPr>
          <p:cNvPicPr>
            <a:picLocks noChangeAspect="1"/>
          </p:cNvPicPr>
          <p:nvPr/>
        </p:nvPicPr>
        <p:blipFill>
          <a:blip r:embed="rId3"/>
          <a:stretch>
            <a:fillRect/>
          </a:stretch>
        </p:blipFill>
        <p:spPr>
          <a:xfrm>
            <a:off x="383977" y="875071"/>
            <a:ext cx="8376046" cy="3649282"/>
          </a:xfrm>
          <a:prstGeom prst="rect">
            <a:avLst/>
          </a:prstGeom>
        </p:spPr>
      </p:pic>
    </p:spTree>
    <p:extLst>
      <p:ext uri="{BB962C8B-B14F-4D97-AF65-F5344CB8AC3E}">
        <p14:creationId xmlns:p14="http://schemas.microsoft.com/office/powerpoint/2010/main" val="382673283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1F32-FDCB-DA40-880B-41D99418F855}"/>
              </a:ext>
            </a:extLst>
          </p:cNvPr>
          <p:cNvSpPr>
            <a:spLocks noGrp="1"/>
          </p:cNvSpPr>
          <p:nvPr>
            <p:ph type="title"/>
          </p:nvPr>
        </p:nvSpPr>
        <p:spPr>
          <a:xfrm>
            <a:off x="228600" y="201168"/>
            <a:ext cx="4114800" cy="565585"/>
          </a:xfrm>
        </p:spPr>
        <p:txBody>
          <a:bodyPr/>
          <a:lstStyle/>
          <a:p>
            <a:r>
              <a:rPr lang="en-AE" dirty="0"/>
              <a:t>Datapower : Webui </a:t>
            </a:r>
          </a:p>
        </p:txBody>
      </p:sp>
      <p:sp>
        <p:nvSpPr>
          <p:cNvPr id="3" name="Slide Number Placeholder 2">
            <a:extLst>
              <a:ext uri="{FF2B5EF4-FFF2-40B4-BE49-F238E27FC236}">
                <a16:creationId xmlns:a16="http://schemas.microsoft.com/office/drawing/2014/main" id="{D34DE38C-CA2A-0A44-9CD4-8E10486E5084}"/>
              </a:ext>
            </a:extLst>
          </p:cNvPr>
          <p:cNvSpPr>
            <a:spLocks noGrp="1"/>
          </p:cNvSpPr>
          <p:nvPr>
            <p:ph type="sldNum" sz="quarter" idx="10"/>
          </p:nvPr>
        </p:nvSpPr>
        <p:spPr/>
        <p:txBody>
          <a:bodyPr/>
          <a:lstStyle/>
          <a:p>
            <a:fld id="{3FD999D4-B456-9943-89B7-30D56181CE18}" type="slidenum">
              <a:rPr lang="en-US" smtClean="0"/>
              <a:t>8</a:t>
            </a:fld>
            <a:endParaRPr lang="en-US"/>
          </a:p>
        </p:txBody>
      </p:sp>
      <p:sp>
        <p:nvSpPr>
          <p:cNvPr id="7" name="Rectangle 6">
            <a:extLst>
              <a:ext uri="{FF2B5EF4-FFF2-40B4-BE49-F238E27FC236}">
                <a16:creationId xmlns:a16="http://schemas.microsoft.com/office/drawing/2014/main" id="{27C53E61-0CE7-0042-815F-CE67949C57E7}"/>
              </a:ext>
            </a:extLst>
          </p:cNvPr>
          <p:cNvSpPr/>
          <p:nvPr/>
        </p:nvSpPr>
        <p:spPr>
          <a:xfrm>
            <a:off x="905716" y="2305559"/>
            <a:ext cx="4572000" cy="1338828"/>
          </a:xfrm>
          <a:prstGeom prst="rect">
            <a:avLst/>
          </a:prstGeom>
          <a:ln>
            <a:solidFill>
              <a:schemeClr val="bg2"/>
            </a:solidFill>
          </a:ln>
        </p:spPr>
        <p:txBody>
          <a:bodyPr>
            <a:spAutoFit/>
          </a:bodyPr>
          <a:lstStyle/>
          <a:p>
            <a:r>
              <a:rPr lang="en-US" dirty="0">
                <a:solidFill>
                  <a:srgbClr val="FFFF00"/>
                </a:solidFill>
              </a:rPr>
              <a:t>Run the below commands on the terminal</a:t>
            </a:r>
          </a:p>
          <a:p>
            <a:endParaRPr lang="en-US" dirty="0">
              <a:solidFill>
                <a:schemeClr val="bg2"/>
              </a:solidFill>
            </a:endParaRPr>
          </a:p>
          <a:p>
            <a:r>
              <a:rPr lang="en-US" dirty="0">
                <a:solidFill>
                  <a:schemeClr val="bg2"/>
                </a:solidFill>
              </a:rPr>
              <a:t>#configure terminal </a:t>
            </a:r>
          </a:p>
          <a:p>
            <a:r>
              <a:rPr lang="en-US" dirty="0">
                <a:solidFill>
                  <a:schemeClr val="bg2"/>
                </a:solidFill>
              </a:rPr>
              <a:t># web-</a:t>
            </a:r>
            <a:r>
              <a:rPr lang="en-US" dirty="0" err="1">
                <a:solidFill>
                  <a:schemeClr val="bg2"/>
                </a:solidFill>
              </a:rPr>
              <a:t>mgmt</a:t>
            </a:r>
            <a:r>
              <a:rPr lang="en-US" dirty="0">
                <a:solidFill>
                  <a:schemeClr val="bg2"/>
                </a:solidFill>
              </a:rPr>
              <a:t> </a:t>
            </a:r>
          </a:p>
          <a:p>
            <a:r>
              <a:rPr lang="en-US" dirty="0">
                <a:solidFill>
                  <a:schemeClr val="bg2"/>
                </a:solidFill>
              </a:rPr>
              <a:t># admin-state "enabled”</a:t>
            </a:r>
          </a:p>
          <a:p>
            <a:r>
              <a:rPr lang="en-US" dirty="0">
                <a:solidFill>
                  <a:schemeClr val="bg2"/>
                </a:solidFill>
              </a:rPr>
              <a:t> # exit</a:t>
            </a:r>
            <a:endParaRPr lang="en-AE" dirty="0">
              <a:solidFill>
                <a:schemeClr val="bg2"/>
              </a:solidFill>
            </a:endParaRPr>
          </a:p>
        </p:txBody>
      </p:sp>
      <p:sp>
        <p:nvSpPr>
          <p:cNvPr id="10" name="Rectangle 9">
            <a:extLst>
              <a:ext uri="{FF2B5EF4-FFF2-40B4-BE49-F238E27FC236}">
                <a16:creationId xmlns:a16="http://schemas.microsoft.com/office/drawing/2014/main" id="{AECE6BC6-5E98-7B4C-8504-695DAF42B5BE}"/>
              </a:ext>
            </a:extLst>
          </p:cNvPr>
          <p:cNvSpPr/>
          <p:nvPr/>
        </p:nvSpPr>
        <p:spPr>
          <a:xfrm>
            <a:off x="807393" y="1028324"/>
            <a:ext cx="6144013" cy="507831"/>
          </a:xfrm>
          <a:prstGeom prst="rect">
            <a:avLst/>
          </a:prstGeom>
        </p:spPr>
        <p:txBody>
          <a:bodyPr wrap="square">
            <a:spAutoFit/>
          </a:bodyPr>
          <a:lstStyle/>
          <a:p>
            <a:r>
              <a:rPr lang="en-AE" dirty="0">
                <a:solidFill>
                  <a:schemeClr val="bg2"/>
                </a:solidFill>
              </a:rPr>
              <a:t>Once the Datapower container is running, you can enable the webui of the datapower instance. By default, webui is disabled </a:t>
            </a:r>
          </a:p>
        </p:txBody>
      </p:sp>
      <p:sp>
        <p:nvSpPr>
          <p:cNvPr id="11" name="Rectangle 10">
            <a:extLst>
              <a:ext uri="{FF2B5EF4-FFF2-40B4-BE49-F238E27FC236}">
                <a16:creationId xmlns:a16="http://schemas.microsoft.com/office/drawing/2014/main" id="{A28D2D66-34B8-2E48-875C-2365071A326F}"/>
              </a:ext>
            </a:extLst>
          </p:cNvPr>
          <p:cNvSpPr/>
          <p:nvPr/>
        </p:nvSpPr>
        <p:spPr>
          <a:xfrm>
            <a:off x="807392" y="1650169"/>
            <a:ext cx="6144013" cy="300082"/>
          </a:xfrm>
          <a:prstGeom prst="rect">
            <a:avLst/>
          </a:prstGeom>
        </p:spPr>
        <p:txBody>
          <a:bodyPr wrap="square">
            <a:spAutoFit/>
          </a:bodyPr>
          <a:lstStyle/>
          <a:p>
            <a:r>
              <a:rPr lang="en-US" dirty="0">
                <a:solidFill>
                  <a:schemeClr val="bg2"/>
                </a:solidFill>
              </a:rPr>
              <a:t>D</a:t>
            </a:r>
            <a:r>
              <a:rPr lang="en-AE" dirty="0">
                <a:solidFill>
                  <a:schemeClr val="bg2"/>
                </a:solidFill>
              </a:rPr>
              <a:t>ocker attach &lt;container_id&gt;</a:t>
            </a:r>
          </a:p>
        </p:txBody>
      </p:sp>
    </p:spTree>
    <p:extLst>
      <p:ext uri="{BB962C8B-B14F-4D97-AF65-F5344CB8AC3E}">
        <p14:creationId xmlns:p14="http://schemas.microsoft.com/office/powerpoint/2010/main" val="328451269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A7E1-CF92-DD4F-A6AD-E37AA7429DC0}"/>
              </a:ext>
            </a:extLst>
          </p:cNvPr>
          <p:cNvSpPr>
            <a:spLocks noGrp="1"/>
          </p:cNvSpPr>
          <p:nvPr>
            <p:ph type="title"/>
          </p:nvPr>
        </p:nvSpPr>
        <p:spPr>
          <a:xfrm>
            <a:off x="228600" y="201168"/>
            <a:ext cx="4114800" cy="467426"/>
          </a:xfrm>
        </p:spPr>
        <p:txBody>
          <a:bodyPr vert="horz" lIns="0" tIns="0" rIns="0" bIns="0" rtlCol="0" anchor="t" anchorCtr="0">
            <a:normAutofit/>
          </a:bodyPr>
          <a:lstStyle/>
          <a:p>
            <a:r>
              <a:rPr lang="en-US" kern="1200" dirty="0">
                <a:latin typeface="+mj-lt"/>
                <a:ea typeface="Arial" charset="0"/>
                <a:cs typeface="Arial" charset="0"/>
              </a:rPr>
              <a:t>Docker : Option 1</a:t>
            </a:r>
          </a:p>
        </p:txBody>
      </p:sp>
      <p:sp>
        <p:nvSpPr>
          <p:cNvPr id="3" name="Slide Number Placeholder 2">
            <a:extLst>
              <a:ext uri="{FF2B5EF4-FFF2-40B4-BE49-F238E27FC236}">
                <a16:creationId xmlns:a16="http://schemas.microsoft.com/office/drawing/2014/main" id="{11FBF9C8-1A4A-134C-8316-BC8235DC87A3}"/>
              </a:ext>
            </a:extLst>
          </p:cNvPr>
          <p:cNvSpPr>
            <a:spLocks noGrp="1"/>
          </p:cNvSpPr>
          <p:nvPr>
            <p:ph type="sldNum" sz="quarter" idx="10"/>
          </p:nvPr>
        </p:nvSpPr>
        <p:spPr/>
        <p:txBody>
          <a:bodyPr vert="horz" lIns="0" tIns="0" rIns="0" bIns="0" rtlCol="0" anchor="ctr">
            <a:normAutofit/>
          </a:bodyPr>
          <a:lstStyle/>
          <a:p>
            <a:pPr>
              <a:spcAft>
                <a:spcPts val="600"/>
              </a:spcAft>
            </a:pPr>
            <a:fld id="{86CB4B4D-7CA3-9044-876B-883B54F8677D}" type="slidenum">
              <a:rPr lang="en-US" smtClean="0"/>
              <a:pPr>
                <a:spcAft>
                  <a:spcPts val="600"/>
                </a:spcAft>
              </a:pPr>
              <a:t>9</a:t>
            </a:fld>
            <a:endParaRPr lang="en-US"/>
          </a:p>
        </p:txBody>
      </p:sp>
      <p:sp>
        <p:nvSpPr>
          <p:cNvPr id="4" name="Rectangle 3">
            <a:extLst>
              <a:ext uri="{FF2B5EF4-FFF2-40B4-BE49-F238E27FC236}">
                <a16:creationId xmlns:a16="http://schemas.microsoft.com/office/drawing/2014/main" id="{8BC76DA9-2A57-7C4D-A175-32DA8BF24EA3}"/>
              </a:ext>
            </a:extLst>
          </p:cNvPr>
          <p:cNvSpPr/>
          <p:nvPr/>
        </p:nvSpPr>
        <p:spPr>
          <a:xfrm>
            <a:off x="464575" y="4528031"/>
            <a:ext cx="6919452" cy="440420"/>
          </a:xfrm>
          <a:prstGeom prst="rect">
            <a:avLst/>
          </a:prstGeom>
        </p:spPr>
        <p:txBody>
          <a:bodyPr vert="horz" lIns="0" tIns="0" rIns="0" bIns="0" rtlCol="0">
            <a:normAutofit/>
          </a:bodyPr>
          <a:lstStyle/>
          <a:p>
            <a:pPr defTabSz="457200">
              <a:spcBef>
                <a:spcPts val="1100"/>
              </a:spcBef>
              <a:buFont typeface="Arial"/>
            </a:pPr>
            <a:r>
              <a:rPr lang="en-US" sz="1400" dirty="0">
                <a:solidFill>
                  <a:schemeClr val="bg2"/>
                </a:solidFill>
                <a:cs typeface="Arial" charset="0"/>
                <a:hlinkClick r:id="rId4"/>
              </a:rPr>
              <a:t>https://www.ibm.com/docs/en/datapower-gateways/10.0.1?topic=docker-creating-datapower-application</a:t>
            </a:r>
            <a:endParaRPr lang="en-US" sz="1400" dirty="0">
              <a:solidFill>
                <a:schemeClr val="bg2"/>
              </a:solidFill>
              <a:cs typeface="Arial" charset="0"/>
            </a:endParaRPr>
          </a:p>
          <a:p>
            <a:pPr defTabSz="457200">
              <a:spcBef>
                <a:spcPts val="1100"/>
              </a:spcBef>
              <a:buFont typeface="Arial"/>
            </a:pPr>
            <a:endParaRPr lang="en-US" sz="1400" dirty="0">
              <a:solidFill>
                <a:schemeClr val="bg2"/>
              </a:solidFill>
              <a:cs typeface="Arial" charset="0"/>
            </a:endParaRPr>
          </a:p>
        </p:txBody>
      </p:sp>
      <p:sp>
        <p:nvSpPr>
          <p:cNvPr id="6" name="Rectangle 5">
            <a:extLst>
              <a:ext uri="{FF2B5EF4-FFF2-40B4-BE49-F238E27FC236}">
                <a16:creationId xmlns:a16="http://schemas.microsoft.com/office/drawing/2014/main" id="{4742632A-6DDB-354E-87F1-8B92DDE2A74B}"/>
              </a:ext>
            </a:extLst>
          </p:cNvPr>
          <p:cNvSpPr/>
          <p:nvPr/>
        </p:nvSpPr>
        <p:spPr>
          <a:xfrm>
            <a:off x="717755" y="2280284"/>
            <a:ext cx="5835445" cy="2062103"/>
          </a:xfrm>
          <a:prstGeom prst="rect">
            <a:avLst/>
          </a:prstGeom>
          <a:ln>
            <a:solidFill>
              <a:schemeClr val="bg2"/>
            </a:solidFill>
          </a:ln>
        </p:spPr>
        <p:txBody>
          <a:bodyPr wrap="square">
            <a:spAutoFit/>
          </a:bodyPr>
          <a:lstStyle/>
          <a:p>
            <a:r>
              <a:rPr lang="en-US" sz="1600" dirty="0">
                <a:solidFill>
                  <a:schemeClr val="bg2"/>
                </a:solidFill>
              </a:rPr>
              <a:t>COMMAND : </a:t>
            </a:r>
          </a:p>
          <a:p>
            <a:endParaRPr lang="en-US" sz="1600" dirty="0">
              <a:solidFill>
                <a:schemeClr val="bg2"/>
              </a:solidFill>
            </a:endParaRPr>
          </a:p>
          <a:p>
            <a:r>
              <a:rPr lang="en-US" sz="1600" dirty="0">
                <a:solidFill>
                  <a:schemeClr val="bg2"/>
                </a:solidFill>
              </a:rPr>
              <a:t>docker run -it –-name </a:t>
            </a:r>
            <a:r>
              <a:rPr lang="en-US" sz="1600" i="1" dirty="0">
                <a:solidFill>
                  <a:schemeClr val="bg2"/>
                </a:solidFill>
                <a:latin typeface="inherit"/>
              </a:rPr>
              <a:t>datapower</a:t>
            </a:r>
            <a:r>
              <a:rPr lang="en-US" sz="1600" dirty="0">
                <a:solidFill>
                  <a:schemeClr val="bg2"/>
                </a:solidFill>
              </a:rPr>
              <a:t> \ -v $(</a:t>
            </a:r>
            <a:r>
              <a:rPr lang="en-US" sz="1600" dirty="0" err="1">
                <a:solidFill>
                  <a:schemeClr val="bg2"/>
                </a:solidFill>
              </a:rPr>
              <a:t>pwd</a:t>
            </a:r>
            <a:r>
              <a:rPr lang="en-US" sz="1600" dirty="0">
                <a:solidFill>
                  <a:schemeClr val="bg2"/>
                </a:solidFill>
              </a:rPr>
              <a:t>)/config:/opt/</a:t>
            </a:r>
            <a:r>
              <a:rPr lang="en-US" sz="1600" dirty="0" err="1">
                <a:solidFill>
                  <a:schemeClr val="bg2"/>
                </a:solidFill>
              </a:rPr>
              <a:t>ibm</a:t>
            </a:r>
            <a:r>
              <a:rPr lang="en-US" sz="1600" dirty="0">
                <a:solidFill>
                  <a:schemeClr val="bg2"/>
                </a:solidFill>
              </a:rPr>
              <a:t>/datapower/</a:t>
            </a:r>
            <a:r>
              <a:rPr lang="en-US" sz="1600" dirty="0" err="1">
                <a:solidFill>
                  <a:schemeClr val="bg2"/>
                </a:solidFill>
              </a:rPr>
              <a:t>drouter</a:t>
            </a:r>
            <a:r>
              <a:rPr lang="en-US" sz="1600" dirty="0">
                <a:solidFill>
                  <a:schemeClr val="bg2"/>
                </a:solidFill>
              </a:rPr>
              <a:t>/config \ -v $(</a:t>
            </a:r>
            <a:r>
              <a:rPr lang="en-US" sz="1600" dirty="0" err="1">
                <a:solidFill>
                  <a:schemeClr val="bg2"/>
                </a:solidFill>
              </a:rPr>
              <a:t>pwd</a:t>
            </a:r>
            <a:r>
              <a:rPr lang="en-US" sz="1600" dirty="0">
                <a:solidFill>
                  <a:schemeClr val="bg2"/>
                </a:solidFill>
              </a:rPr>
              <a:t>)/local:/opt/</a:t>
            </a:r>
            <a:r>
              <a:rPr lang="en-US" sz="1600" dirty="0" err="1">
                <a:solidFill>
                  <a:schemeClr val="bg2"/>
                </a:solidFill>
              </a:rPr>
              <a:t>ibm</a:t>
            </a:r>
            <a:r>
              <a:rPr lang="en-US" sz="1600" dirty="0">
                <a:solidFill>
                  <a:schemeClr val="bg2"/>
                </a:solidFill>
              </a:rPr>
              <a:t>/datapower/</a:t>
            </a:r>
            <a:r>
              <a:rPr lang="en-US" sz="1600" dirty="0" err="1">
                <a:solidFill>
                  <a:schemeClr val="bg2"/>
                </a:solidFill>
              </a:rPr>
              <a:t>drouter</a:t>
            </a:r>
            <a:r>
              <a:rPr lang="en-US" sz="1600" dirty="0">
                <a:solidFill>
                  <a:schemeClr val="bg2"/>
                </a:solidFill>
              </a:rPr>
              <a:t>/local \ -v $(</a:t>
            </a:r>
            <a:r>
              <a:rPr lang="en-US" sz="1600" dirty="0" err="1">
                <a:solidFill>
                  <a:schemeClr val="bg2"/>
                </a:solidFill>
              </a:rPr>
              <a:t>pwd</a:t>
            </a:r>
            <a:r>
              <a:rPr lang="en-US" sz="1600" dirty="0">
                <a:solidFill>
                  <a:schemeClr val="bg2"/>
                </a:solidFill>
              </a:rPr>
              <a:t>)/certs:/opt/</a:t>
            </a:r>
            <a:r>
              <a:rPr lang="en-US" sz="1600" dirty="0" err="1">
                <a:solidFill>
                  <a:schemeClr val="bg2"/>
                </a:solidFill>
              </a:rPr>
              <a:t>ibm</a:t>
            </a:r>
            <a:r>
              <a:rPr lang="en-US" sz="1600" dirty="0">
                <a:solidFill>
                  <a:schemeClr val="bg2"/>
                </a:solidFill>
              </a:rPr>
              <a:t>/datapower/root/secure/</a:t>
            </a:r>
            <a:r>
              <a:rPr lang="en-US" sz="1600" dirty="0" err="1">
                <a:solidFill>
                  <a:schemeClr val="bg2"/>
                </a:solidFill>
              </a:rPr>
              <a:t>usrcerts</a:t>
            </a:r>
            <a:r>
              <a:rPr lang="en-US" sz="1600" dirty="0">
                <a:solidFill>
                  <a:schemeClr val="bg2"/>
                </a:solidFill>
              </a:rPr>
              <a:t> \ -e DATAPOWER_ACCEPT_LICENSE="true" \ -e DATAPOWER_INTERACTIVE="true" \ -p 9090:9090 \ </a:t>
            </a:r>
            <a:r>
              <a:rPr lang="en-US" sz="1600" i="1" dirty="0">
                <a:solidFill>
                  <a:schemeClr val="bg2"/>
                </a:solidFill>
                <a:latin typeface="inherit"/>
              </a:rPr>
              <a:t>tag</a:t>
            </a:r>
            <a:endParaRPr lang="en-AE" sz="1600" dirty="0">
              <a:solidFill>
                <a:schemeClr val="bg2"/>
              </a:solidFill>
            </a:endParaRPr>
          </a:p>
        </p:txBody>
      </p:sp>
      <p:sp>
        <p:nvSpPr>
          <p:cNvPr id="7" name="TextBox 6">
            <a:extLst>
              <a:ext uri="{FF2B5EF4-FFF2-40B4-BE49-F238E27FC236}">
                <a16:creationId xmlns:a16="http://schemas.microsoft.com/office/drawing/2014/main" id="{DB102D64-B28F-5745-AE14-F08AA9139ECB}"/>
              </a:ext>
            </a:extLst>
          </p:cNvPr>
          <p:cNvSpPr txBox="1"/>
          <p:nvPr/>
        </p:nvSpPr>
        <p:spPr>
          <a:xfrm>
            <a:off x="717755" y="963561"/>
            <a:ext cx="7256206" cy="830997"/>
          </a:xfrm>
          <a:prstGeom prst="rect">
            <a:avLst/>
          </a:prstGeom>
          <a:noFill/>
        </p:spPr>
        <p:txBody>
          <a:bodyPr wrap="square" rtlCol="0">
            <a:spAutoFit/>
          </a:bodyPr>
          <a:lstStyle/>
          <a:p>
            <a:endParaRPr lang="en-AE" sz="1600" dirty="0">
              <a:solidFill>
                <a:schemeClr val="bg2"/>
              </a:solidFill>
            </a:endParaRPr>
          </a:p>
          <a:p>
            <a:r>
              <a:rPr lang="en-AE" sz="1600" dirty="0">
                <a:solidFill>
                  <a:schemeClr val="bg2"/>
                </a:solidFill>
              </a:rPr>
              <a:t>1. Run Datapower with volumes( -v) . This option mounts the file system as volumes  from the host and mounts it into the container during runtime. </a:t>
            </a:r>
          </a:p>
        </p:txBody>
      </p:sp>
    </p:spTree>
    <p:extLst>
      <p:ext uri="{BB962C8B-B14F-4D97-AF65-F5344CB8AC3E}">
        <p14:creationId xmlns:p14="http://schemas.microsoft.com/office/powerpoint/2010/main" val="244681557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4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0A8A2757-95C4-E74B-A761-C1301396D4C1}"/>
    </a:ext>
  </a:extLst>
</a:theme>
</file>

<file path=ppt/theme/theme2.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Red-Hat-101-pitch_redesign" id="{7EEDE275-2001-E949-A3B7-5802F1752A65}" vid="{34A34628-0598-0F45-ADE8-C2BFD55919EE}"/>
    </a:ext>
  </a:extLst>
</a:theme>
</file>

<file path=ppt/theme/theme3.xml><?xml version="1.0" encoding="utf-8"?>
<a:theme xmlns:a="http://schemas.openxmlformats.org/drawingml/2006/main" name="IBM 2019 Master template (light gray background)">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C70800EF-75D1-A541-A034-3E6BB83D0CD2}"/>
    </a:ext>
  </a:extLst>
</a:theme>
</file>

<file path=ppt/theme/theme4.xml><?xml version="1.0" encoding="utf-8"?>
<a:theme xmlns:a="http://schemas.openxmlformats.org/drawingml/2006/main" name="7_blk_background_2017">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2018_V03_Plex" id="{1226378D-4E68-1646-AEAE-702B1A9905A1}" vid="{4C020BF7-4FCB-1F42-8019-A2CCA1C10BB5}"/>
    </a:ext>
  </a:extLst>
</a:theme>
</file>

<file path=ppt/theme/theme5.xml><?xml version="1.0" encoding="utf-8"?>
<a:theme xmlns:a="http://schemas.openxmlformats.org/drawingml/2006/main" name="IBM 2020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_Embed_LargeFormat" id="{7DA3A0CF-FA7B-F243-8985-08A74E49BCA5}" vid="{59B24C50-08DD-D147-950B-603BD8542D5D}"/>
    </a:ext>
  </a:extLst>
</a:theme>
</file>

<file path=ppt/theme/theme6.xml><?xml version="1.0" encoding="utf-8"?>
<a:theme xmlns:a="http://schemas.openxmlformats.org/drawingml/2006/main" name="8_blk_background_2017">
  <a:themeElements>
    <a:clrScheme name="Custom 15">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CIS Messaging 3 Chapters 050119 for CL" id="{7172772B-7FAD-1F40-82AB-4367521A43BF}" vid="{FC8DB560-27CE-7944-8CB9-DDADCBD8955A}"/>
    </a:ext>
  </a:extLst>
</a:theme>
</file>

<file path=ppt/theme/theme7.xml><?xml version="1.0" encoding="utf-8"?>
<a:theme xmlns:a="http://schemas.openxmlformats.org/drawingml/2006/main" name="2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Red-Hat-101-pitch_redesign" id="{7EEDE275-2001-E949-A3B7-5802F1752A65}" vid="{34A34628-0598-0F45-ADE8-C2BFD55919EE}"/>
    </a:ext>
  </a:extLst>
</a:theme>
</file>

<file path=ppt/theme/theme8.xml><?xml version="1.0" encoding="utf-8"?>
<a:theme xmlns:a="http://schemas.openxmlformats.org/drawingml/2006/main" name="9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0A8A2757-95C4-E74B-A761-C1301396D4C1}"/>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10.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11.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12.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13.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14.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15.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16.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17.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18.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19.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2.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20.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21.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22.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23.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24.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25.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26.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3.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4.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5.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6.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7.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8.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ppt/theme/themeOverride9.xml><?xml version="1.0" encoding="utf-8"?>
<a:themeOverride xmlns:a="http://schemas.openxmlformats.org/drawingml/2006/main">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themeOverride>
</file>

<file path=docProps/app.xml><?xml version="1.0" encoding="utf-8"?>
<Properties xmlns="http://schemas.openxmlformats.org/officeDocument/2006/extended-properties" xmlns:vt="http://schemas.openxmlformats.org/officeDocument/2006/docPropsVTypes">
  <TotalTime>19236</TotalTime>
  <Words>3163</Words>
  <Application>Microsoft Macintosh PowerPoint</Application>
  <PresentationFormat>On-screen Show (16:9)</PresentationFormat>
  <Paragraphs>392</Paragraphs>
  <Slides>34</Slides>
  <Notes>20</Notes>
  <HiddenSlides>0</HiddenSlides>
  <MMClips>0</MMClips>
  <ScaleCrop>false</ScaleCrop>
  <HeadingPairs>
    <vt:vector size="6" baseType="variant">
      <vt:variant>
        <vt:lpstr>Fonts Used</vt:lpstr>
      </vt:variant>
      <vt:variant>
        <vt:i4>17</vt:i4>
      </vt:variant>
      <vt:variant>
        <vt:lpstr>Theme</vt:lpstr>
      </vt:variant>
      <vt:variant>
        <vt:i4>8</vt:i4>
      </vt:variant>
      <vt:variant>
        <vt:lpstr>Slide Titles</vt:lpstr>
      </vt:variant>
      <vt:variant>
        <vt:i4>34</vt:i4>
      </vt:variant>
    </vt:vector>
  </HeadingPairs>
  <TitlesOfParts>
    <vt:vector size="59" baseType="lpstr">
      <vt:lpstr>.AppleSystemUIFont</vt:lpstr>
      <vt:lpstr>.AppleSystemUIFont,Sans-Serif</vt:lpstr>
      <vt:lpstr>Arial</vt:lpstr>
      <vt:lpstr>Calibri</vt:lpstr>
      <vt:lpstr>Calibri Light</vt:lpstr>
      <vt:lpstr>Helvetica Neue</vt:lpstr>
      <vt:lpstr>HelvNeue Light for IBM</vt:lpstr>
      <vt:lpstr>IBM Eliot Sans Regular</vt:lpstr>
      <vt:lpstr>IBM Plex Arabic</vt:lpstr>
      <vt:lpstr>IBM Plex Mono</vt:lpstr>
      <vt:lpstr>IBM Plex Sans</vt:lpstr>
      <vt:lpstr>IBM Plex Sans Regular</vt:lpstr>
      <vt:lpstr>IBM Plex Sans VF</vt:lpstr>
      <vt:lpstr>inherit</vt:lpstr>
      <vt:lpstr>Symbol</vt:lpstr>
      <vt:lpstr>Tahoma</vt:lpstr>
      <vt:lpstr>Wingdings</vt:lpstr>
      <vt:lpstr>4_blk_background_2017</vt:lpstr>
      <vt:lpstr>1_IBM 2019 Master template (black background)</vt:lpstr>
      <vt:lpstr>IBM 2019 Master template (light gray background)</vt:lpstr>
      <vt:lpstr>7_blk_background_2017</vt:lpstr>
      <vt:lpstr>IBM 2020 Master template (light gray background)</vt:lpstr>
      <vt:lpstr>8_blk_background_2017</vt:lpstr>
      <vt:lpstr>2_IBM 2019 Master template (black background)</vt:lpstr>
      <vt:lpstr>9_blk_background_2017</vt:lpstr>
      <vt:lpstr>    DataPower deep dive and exploration :      IBM Garage </vt:lpstr>
      <vt:lpstr>PowerPoint Presentation</vt:lpstr>
      <vt:lpstr>PowerPoint Presentation</vt:lpstr>
      <vt:lpstr>PowerPoint Presentation</vt:lpstr>
      <vt:lpstr>Datapower : Env Variables</vt:lpstr>
      <vt:lpstr>Datapower : File System </vt:lpstr>
      <vt:lpstr>Datapower : Adding custom files</vt:lpstr>
      <vt:lpstr>Datapower : Webui </vt:lpstr>
      <vt:lpstr>Docker : Option 1</vt:lpstr>
      <vt:lpstr>Docker  : Option 2</vt:lpstr>
      <vt:lpstr>PowerPoint Presentation</vt:lpstr>
      <vt:lpstr>Datapower : Add On Features</vt:lpstr>
      <vt:lpstr>Demo, getting started</vt:lpstr>
      <vt:lpstr>Resources to get started with DataPower on Containers</vt:lpstr>
      <vt:lpstr>    DataPower deep dive and exploration : Openshift      IBM Garage </vt:lpstr>
      <vt:lpstr>PowerPoint Presentation</vt:lpstr>
      <vt:lpstr>PowerPoint Presentation</vt:lpstr>
      <vt:lpstr>PowerPoint Presentation</vt:lpstr>
      <vt:lpstr>PowerPoint Presentation</vt:lpstr>
      <vt:lpstr>Getting started with DataPowerService Operator</vt:lpstr>
      <vt:lpstr>PowerPoint Presentation</vt:lpstr>
      <vt:lpstr>Current Licenses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CP4I ESP MVP  PLAYBACK 1  ACE and MQ Basics  </dc:title>
  <dc:creator>Mohammed Mia</dc:creator>
  <cp:lastModifiedBy>Anjana Ananth</cp:lastModifiedBy>
  <cp:revision>303</cp:revision>
  <dcterms:created xsi:type="dcterms:W3CDTF">2020-06-29T19:48:59Z</dcterms:created>
  <dcterms:modified xsi:type="dcterms:W3CDTF">2021-04-15T06:30:47Z</dcterms:modified>
</cp:coreProperties>
</file>