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13ECD-9DF4-8BEA-85B6-1BA71D3D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4A91C-1574-4C5D-97AE-6E763709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C5F0B-F288-3723-6932-AE831DC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2AD53-E887-2AD4-817F-E6A1906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5C844-611B-3CCC-CAC1-B210B6D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802B-C5A2-D55B-1D2E-269558D9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6EFBE-8D78-E21D-B726-CC1A7976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72DF7-6215-93A5-B9A0-C18513B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CC1AE-76A0-7595-9C0F-18A3B433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1C815-17E3-CAE2-0B87-5A0D9BA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F8E1B-8CF0-595E-0F53-1325FA2F8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070506-3477-8273-FBA4-F96FB207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92F5-061A-1838-C61F-5F451E2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B7871-F0FA-7851-5F64-55C28C6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D7B1-B434-1C5C-E04E-217E0209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3AD5-E2E3-C1A8-B2A5-7378243D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973D-535F-E8B2-F7DE-C3E9DD22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3A146-B74B-67C0-E3E0-88616487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E4AA9-C33D-8BB1-F7E5-099FF4A1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7384-752B-FE33-B326-96DDA27D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42CD-0A4D-B5FB-A8E9-819983D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0292C-C51C-8959-4EDF-B59A982F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1F13-4C8F-3E27-52D8-96D0991F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CD901-A6B6-BA50-BEBD-B916C3CE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E9DBE-2312-877F-5A84-8C41AB9E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4D98-43DE-3B4A-0BBC-1FB1430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4982-732E-1560-E63D-5145F438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CA688-AFC9-7B09-0E07-86465E44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40CC1-1AE7-3B23-8662-B111E56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BC2AC-437C-3866-394A-299FBC10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A6E3C-144B-F174-DC5D-5C5AE5B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D7F3-8AB4-D69E-580D-0CB73E4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E3941-6FCB-E65B-E84B-A1DDEE50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AE610-FAAA-E7C4-9FB3-320FAC33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DFC89-E5CC-84E8-4201-2D733EDA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1E66F-5C8E-A61E-CBDB-7B1F5336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CBD6A-30C2-2A94-8857-C606F63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D8CB5-AB65-2907-04AF-92C8E59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114E9B-915E-424B-EC24-EEFF2052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0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2FD-493F-DFA0-E941-98BEC5C3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0401F-DE7E-38B2-57A4-C04DCB8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BF064-3262-5841-898B-5217BD7E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ACE6D-FA97-B78E-4EEC-E9A53B1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6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5C061-1D20-23C3-05B2-DD91EE91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9E0BE-DECA-D7E1-1CFC-A456F0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1FA8-45BC-1240-9142-C897417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7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648C-F669-8B7D-E5F1-66E96D74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EEEEB-C66C-C601-4DAA-ACD1693F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32D82-AD34-674C-28E5-3580AB9A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BE13E-3222-3584-F573-24EAE64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1B47D-2EB9-635E-D612-EF0FC9A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23028-CDBD-7A9B-02A1-100D03E5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8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CEF6-6774-3C21-2CCB-D22BADBE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948C5-DBD7-2884-A911-C9363B27E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19ABD-1E2C-E9F6-F4C6-2AC0F45D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F446B-9015-7DA9-E78C-B848B4FA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80424-5201-EAD5-6674-3712E4EB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01DB8-5C3E-4370-7678-E05136E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CD0E0-CBA5-06AA-F1EC-683C99C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0BE37-A2D1-FDE8-D676-ACF925F0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4A13-3043-5715-847A-B96CB07E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58D7-00E8-4720-8B1A-68294947AF9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EA767-F0DB-33F8-523A-B28302217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8E16-126F-E32D-2EBE-7A7F9D165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CF64B-0A9E-4E9E-D47B-387C0D36A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September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给定一棵有根树</a:t>
                </a:r>
                <a:endParaRPr lang="en-US" altLang="zh-CN" dirty="0"/>
              </a:p>
              <a:p>
                <a:r>
                  <a:rPr lang="zh-CN" altLang="en-US" dirty="0"/>
                  <a:t>每次落叶时会删去一个叶子，每天中可能多次落叶</a:t>
                </a:r>
                <a:endParaRPr lang="en-US" altLang="zh-CN" dirty="0"/>
              </a:p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个人，每个人按照如下方式记录落叶序列：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每天将落叶编号的集合以任意顺序写在先前的编号序列之后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个人的记录，求可能的天数的最大值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容易发现，每次贪心地选取一个尽可能短的前缀是最优的</a:t>
                </a:r>
                <a:endParaRPr lang="en-US" altLang="zh-CN" dirty="0"/>
              </a:p>
              <a:p>
                <a:r>
                  <a:rPr lang="zh-CN" altLang="en-US" dirty="0"/>
                  <a:t>只需要快速判断一个前缀是否符合要求</a:t>
                </a:r>
                <a:endParaRPr lang="en-US" altLang="zh-CN" dirty="0"/>
              </a:p>
              <a:p>
                <a:r>
                  <a:rPr lang="zh-CN" altLang="en-US" dirty="0"/>
                  <a:t>首先需要保证所有人记录的集合相同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可以用桶记录每个数出现了几次，同时记录出现次数不为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的数量</a:t>
                </a:r>
                <a:endParaRPr lang="en-US" altLang="zh-CN" dirty="0"/>
              </a:p>
              <a:p>
                <a:r>
                  <a:rPr lang="zh-CN" altLang="en-US" dirty="0"/>
                  <a:t>其次需要保证记录的集合是若干个叶子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一种方法是判定剩余的节点集合是否连通，维护“点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边”的值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另一种方法是直接维护删除的非叶节点数量，删除到叶子时暴力跳父亲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i="1" strike="sngStrike" dirty="0"/>
                  <a:t>好像大家都不是这个做法</a:t>
                </a:r>
                <a:endParaRPr lang="en-US" altLang="zh-CN" i="1" strike="sngStrike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2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183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September solution</vt:lpstr>
      <vt:lpstr>题意</vt:lpstr>
      <vt:lpstr>题解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solution</dc:title>
  <dc:creator>思远 罗</dc:creator>
  <cp:lastModifiedBy>舍予 任</cp:lastModifiedBy>
  <cp:revision>237</cp:revision>
  <dcterms:created xsi:type="dcterms:W3CDTF">2024-05-16T13:16:23Z</dcterms:created>
  <dcterms:modified xsi:type="dcterms:W3CDTF">2024-05-18T02:29:50Z</dcterms:modified>
</cp:coreProperties>
</file>