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13ECD-9DF4-8BEA-85B6-1BA71D3D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4A91C-1574-4C5D-97AE-6E763709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C5F0B-F288-3723-6932-AE831DC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2AD53-E887-2AD4-817F-E6A1906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5C844-611B-3CCC-CAC1-B210B6D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802B-C5A2-D55B-1D2E-269558D9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6EFBE-8D78-E21D-B726-CC1A7976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72DF7-6215-93A5-B9A0-C18513B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CC1AE-76A0-7595-9C0F-18A3B433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1C815-17E3-CAE2-0B87-5A0D9BA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F8E1B-8CF0-595E-0F53-1325FA2F8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070506-3477-8273-FBA4-F96FB207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92F5-061A-1838-C61F-5F451E29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B7871-F0FA-7851-5F64-55C28C6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D7B1-B434-1C5C-E04E-217E0209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3AD5-E2E3-C1A8-B2A5-7378243D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973D-535F-E8B2-F7DE-C3E9DD22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3A146-B74B-67C0-E3E0-88616487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E4AA9-C33D-8BB1-F7E5-099FF4A1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7384-752B-FE33-B326-96DDA27D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42CD-0A4D-B5FB-A8E9-819983D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0292C-C51C-8959-4EDF-B59A982F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1F13-4C8F-3E27-52D8-96D0991F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CD901-A6B6-BA50-BEBD-B916C3CE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E9DBE-2312-877F-5A84-8C41AB9E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4D98-43DE-3B4A-0BBC-1FB1430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4982-732E-1560-E63D-5145F438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CA688-AFC9-7B09-0E07-86465E44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40CC1-1AE7-3B23-8662-B111E56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BC2AC-437C-3866-394A-299FBC10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A6E3C-144B-F174-DC5D-5C5AE5B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D7F3-8AB4-D69E-580D-0CB73E4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E3941-6FCB-E65B-E84B-A1DDEE50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AE610-FAAA-E7C4-9FB3-320FAC33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DFC89-E5CC-84E8-4201-2D733EDA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1E66F-5C8E-A61E-CBDB-7B1F5336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CBD6A-30C2-2A94-8857-C606F63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D8CB5-AB65-2907-04AF-92C8E59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114E9B-915E-424B-EC24-EEFF2052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0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2FD-493F-DFA0-E941-98BEC5C3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0401F-DE7E-38B2-57A4-C04DCB8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BF064-3262-5841-898B-5217BD7E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ACE6D-FA97-B78E-4EEC-E9A53B1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6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5C061-1D20-23C3-05B2-DD91EE91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9E0BE-DECA-D7E1-1CFC-A456F0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11FA8-45BC-1240-9142-C897417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7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648C-F669-8B7D-E5F1-66E96D74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EEEEB-C66C-C601-4DAA-ACD1693F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32D82-AD34-674C-28E5-3580AB9A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BE13E-3222-3584-F573-24EAE64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1B47D-2EB9-635E-D612-EF0FC9A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23028-CDBD-7A9B-02A1-100D03E5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8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CEF6-6774-3C21-2CCB-D22BADBE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948C5-DBD7-2884-A911-C9363B27E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19ABD-1E2C-E9F6-F4C6-2AC0F45D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F446B-9015-7DA9-E78C-B848B4FA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80424-5201-EAD5-6674-3712E4EB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01DB8-5C3E-4370-7678-E05136E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CD0E0-CBA5-06AA-F1EC-683C99C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0BE37-A2D1-FDE8-D676-ACF925F0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44A13-3043-5715-847A-B96CB07E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58D7-00E8-4720-8B1A-68294947AF9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EA767-F0DB-33F8-523A-B28302217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8E16-126F-E32D-2EBE-7A7F9D165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2A85-E6AD-4F47-BB53-1131CDCB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CF64B-0A9E-4E9E-D47B-387C0D36A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Train 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DFADA-E613-A472-ECFE-3BD156F42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出题人：</a:t>
            </a:r>
            <a:r>
              <a:rPr lang="en-US" altLang="zh-CN" dirty="0"/>
              <a:t>Shen Zihan (</a:t>
            </a:r>
            <a:r>
              <a:rPr lang="zh-CN" altLang="en-US" dirty="0"/>
              <a:t>新加坡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讲题人：罗思远</a:t>
            </a:r>
          </a:p>
        </p:txBody>
      </p:sp>
    </p:spTree>
    <p:extLst>
      <p:ext uri="{BB962C8B-B14F-4D97-AF65-F5344CB8AC3E}">
        <p14:creationId xmlns:p14="http://schemas.microsoft.com/office/powerpoint/2010/main" val="156536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每次大小关系交换的事件会导致一条边从单调序列里被删去</a:t>
                </a:r>
                <a:endParaRPr lang="en-US" altLang="zh-CN" dirty="0"/>
              </a:p>
              <a:p>
                <a:r>
                  <a:rPr lang="zh-CN" altLang="en-US" dirty="0"/>
                  <a:t>总共至多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次事件，用以发生时间为键值的小根堆维护事件</a:t>
                </a:r>
                <a:endParaRPr lang="en-US" altLang="zh-CN" dirty="0"/>
              </a:p>
              <a:p>
                <a:r>
                  <a:rPr lang="zh-CN" altLang="en-US" dirty="0"/>
                  <a:t>用链表维护每个顶点的单调序列，需要支持查询第一个元素、删除任意元素、</a:t>
                </a:r>
                <a:r>
                  <a:rPr lang="en-US" altLang="zh-CN" dirty="0" err="1"/>
                  <a:t>push_back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一个元素</a:t>
                </a:r>
                <a:endParaRPr lang="en-US" altLang="zh-CN" dirty="0"/>
              </a:p>
              <a:p>
                <a:r>
                  <a:rPr lang="zh-CN" altLang="en-US" dirty="0"/>
                  <a:t>区间第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大：可持久化线段树实现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，时间复杂度：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有一个无向图，顶点之间通过航线连接。</a:t>
                </a:r>
                <a:endParaRPr lang="en-US" altLang="zh-CN" dirty="0"/>
              </a:p>
              <a:p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条航线在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时刻从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出发，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时刻到达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，花费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再额外给定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如果在顶点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上停留了一段时间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，则会付出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]]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时刻出发，从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的最小代价。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9722D-6BCE-C1C3-BCC0-05E7ED8D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经典最短路问题</a:t>
            </a:r>
            <a:endParaRPr lang="en-US" altLang="zh-CN" dirty="0"/>
          </a:p>
          <a:p>
            <a:r>
              <a:rPr lang="zh-CN" altLang="en-US" dirty="0"/>
              <a:t>也可以按时间从小到大 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经典最短路问题</a:t>
                </a:r>
                <a:endParaRPr lang="en-US" altLang="zh-CN" dirty="0"/>
              </a:p>
              <a:p>
                <a:r>
                  <a:rPr lang="zh-CN" altLang="en-US" dirty="0"/>
                  <a:t>若顶点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关联了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条边，则只有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种区间有意义，直接建图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如果没有特殊性质，很难把任意给定的区间建到图上。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考虑拓展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方法而不是最短路方法。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按照起始时间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从小到大考虑每条边。</a:t>
                </a:r>
                <a:endParaRPr lang="en-US" altLang="zh-CN" dirty="0"/>
              </a:p>
              <a:p>
                <a:r>
                  <a:rPr lang="zh-CN" altLang="en-US" dirty="0"/>
                  <a:t>对于边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，可以转移到他的边满足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4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自然地：设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表示到达边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，此时的最小花费（只考虑结束时间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meal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转移需要二维数点，不好直接上数据结构优化。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6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重新审视转移的式子：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重要观察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zh-CN" altLang="en-US" dirty="0"/>
                  <a:t> 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越小</a:t>
                </a:r>
                <a:endParaRPr lang="en-US" altLang="zh-CN" dirty="0"/>
              </a:p>
              <a:p>
                <a:r>
                  <a:rPr lang="zh-CN" altLang="en-US" dirty="0"/>
                  <a:t>如果（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终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点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相同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两条边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就不可能参与任何转移了。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进一步：</a:t>
                </a:r>
                <a:r>
                  <a:rPr lang="zh-CN" altLang="en-US" dirty="0"/>
                  <a:t>随着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增加，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只会越来越大。</a:t>
                </a:r>
                <a:endParaRPr lang="en-US" altLang="zh-CN" dirty="0"/>
              </a:p>
              <a:p>
                <a:r>
                  <a:rPr lang="zh-CN" altLang="en-US" dirty="0"/>
                  <a:t>如果某时刻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优，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就会永远比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优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37BF-14ED-BB4D-7B36-A378F369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Intuition</a:t>
                </a:r>
                <a:r>
                  <a:rPr lang="zh-CN" altLang="en-US" dirty="0"/>
                  <a:t>：可以使用“单调队列”类似物来转移。对于每个终点，维护一个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也单调的序列，并用某种方式更新这个队列。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更新方法？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的改变会导致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个队列里的元素改变，不能每次枚举所有队列。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重要观察：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对于终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点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相同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两条边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，两条边什么时候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大小关系改变可以算出来。</a:t>
                </a:r>
                <a:endParaRPr lang="en-US" altLang="zh-CN" dirty="0"/>
              </a:p>
              <a:p>
                <a:r>
                  <a:rPr lang="zh-CN" altLang="en-US" dirty="0"/>
                  <a:t>导致大小关系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改变的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区间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就要求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属于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在这些区间里，找到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ceil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大的：在此区间处大小关系交换。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59722D-6BCE-C1C3-BCC0-05E7ED8D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581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Train solution</vt:lpstr>
      <vt:lpstr>题意</vt:lpstr>
      <vt:lpstr>Subtask 1</vt:lpstr>
      <vt:lpstr>Subtask 2</vt:lpstr>
      <vt:lpstr>Subtask 3</vt:lpstr>
      <vt:lpstr>Subtask 4</vt:lpstr>
      <vt:lpstr>Subtask 4</vt:lpstr>
      <vt:lpstr>Subtask 4</vt:lpstr>
      <vt:lpstr>Subtask 4</vt:lpstr>
      <vt:lpstr>Subtask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solution</dc:title>
  <dc:creator>思远 罗</dc:creator>
  <cp:lastModifiedBy>思远 罗</cp:lastModifiedBy>
  <cp:revision>192</cp:revision>
  <dcterms:created xsi:type="dcterms:W3CDTF">2024-05-16T13:16:23Z</dcterms:created>
  <dcterms:modified xsi:type="dcterms:W3CDTF">2024-05-16T16:05:45Z</dcterms:modified>
</cp:coreProperties>
</file>