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4FE5F0F-E1E0-421C-AF22-19C366F74B75}" type="datetimeFigureOut">
              <a:rPr lang="es-GT" smtClean="0"/>
              <a:t>18/04/2018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B1B51B-2737-4E7A-A68E-95C98F20E6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8233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F0F-E1E0-421C-AF22-19C366F74B75}" type="datetimeFigureOut">
              <a:rPr lang="es-GT" smtClean="0"/>
              <a:t>18/04/2018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51B-2737-4E7A-A68E-95C98F20E6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5618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F0F-E1E0-421C-AF22-19C366F74B75}" type="datetimeFigureOut">
              <a:rPr lang="es-GT" smtClean="0"/>
              <a:t>18/04/2018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51B-2737-4E7A-A68E-95C98F20E6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65076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F0F-E1E0-421C-AF22-19C366F74B75}" type="datetimeFigureOut">
              <a:rPr lang="es-GT" smtClean="0"/>
              <a:t>18/04/2018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51B-2737-4E7A-A68E-95C98F20E677}" type="slidenum">
              <a:rPr lang="es-GT" smtClean="0"/>
              <a:t>‹Nº›</a:t>
            </a:fld>
            <a:endParaRPr lang="es-G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730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F0F-E1E0-421C-AF22-19C366F74B75}" type="datetimeFigureOut">
              <a:rPr lang="es-GT" smtClean="0"/>
              <a:t>18/04/2018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51B-2737-4E7A-A68E-95C98F20E6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30968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F0F-E1E0-421C-AF22-19C366F74B75}" type="datetimeFigureOut">
              <a:rPr lang="es-GT" smtClean="0"/>
              <a:t>18/04/2018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51B-2737-4E7A-A68E-95C98F20E6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18728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F0F-E1E0-421C-AF22-19C366F74B75}" type="datetimeFigureOut">
              <a:rPr lang="es-GT" smtClean="0"/>
              <a:t>18/04/2018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51B-2737-4E7A-A68E-95C98F20E6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0172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F0F-E1E0-421C-AF22-19C366F74B75}" type="datetimeFigureOut">
              <a:rPr lang="es-GT" smtClean="0"/>
              <a:t>18/04/2018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51B-2737-4E7A-A68E-95C98F20E6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0939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F0F-E1E0-421C-AF22-19C366F74B75}" type="datetimeFigureOut">
              <a:rPr lang="es-GT" smtClean="0"/>
              <a:t>18/04/2018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51B-2737-4E7A-A68E-95C98F20E6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8317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F0F-E1E0-421C-AF22-19C366F74B75}" type="datetimeFigureOut">
              <a:rPr lang="es-GT" smtClean="0"/>
              <a:t>18/04/2018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51B-2737-4E7A-A68E-95C98F20E6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5491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F0F-E1E0-421C-AF22-19C366F74B75}" type="datetimeFigureOut">
              <a:rPr lang="es-GT" smtClean="0"/>
              <a:t>18/04/2018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51B-2737-4E7A-A68E-95C98F20E6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9842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F0F-E1E0-421C-AF22-19C366F74B75}" type="datetimeFigureOut">
              <a:rPr lang="es-GT" smtClean="0"/>
              <a:t>18/04/2018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51B-2737-4E7A-A68E-95C98F20E6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6355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F0F-E1E0-421C-AF22-19C366F74B75}" type="datetimeFigureOut">
              <a:rPr lang="es-GT" smtClean="0"/>
              <a:t>18/04/2018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51B-2737-4E7A-A68E-95C98F20E6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6296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F0F-E1E0-421C-AF22-19C366F74B75}" type="datetimeFigureOut">
              <a:rPr lang="es-GT" smtClean="0"/>
              <a:t>18/04/2018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51B-2737-4E7A-A68E-95C98F20E6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350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F0F-E1E0-421C-AF22-19C366F74B75}" type="datetimeFigureOut">
              <a:rPr lang="es-GT" smtClean="0"/>
              <a:t>18/04/2018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51B-2737-4E7A-A68E-95C98F20E6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886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F0F-E1E0-421C-AF22-19C366F74B75}" type="datetimeFigureOut">
              <a:rPr lang="es-GT" smtClean="0"/>
              <a:t>18/04/2018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51B-2737-4E7A-A68E-95C98F20E6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0302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F0F-E1E0-421C-AF22-19C366F74B75}" type="datetimeFigureOut">
              <a:rPr lang="es-GT" smtClean="0"/>
              <a:t>18/04/2018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B51B-2737-4E7A-A68E-95C98F20E6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8318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E5F0F-E1E0-421C-AF22-19C366F74B75}" type="datetimeFigureOut">
              <a:rPr lang="es-GT" smtClean="0"/>
              <a:t>18/04/2018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B51B-2737-4E7A-A68E-95C98F20E67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11735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MANUAL DE USUARIO	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Walter Orozco 	1170917</a:t>
            </a:r>
          </a:p>
          <a:p>
            <a:r>
              <a:rPr lang="es-GT" dirty="0" smtClean="0"/>
              <a:t>ANDRES PINEDA 		1067817</a:t>
            </a:r>
            <a:endParaRPr lang="es-GT" dirty="0"/>
          </a:p>
          <a:p>
            <a:endParaRPr lang="es-GT" dirty="0"/>
          </a:p>
        </p:txBody>
      </p:sp>
      <p:sp>
        <p:nvSpPr>
          <p:cNvPr id="5" name="Elipse 4"/>
          <p:cNvSpPr/>
          <p:nvPr/>
        </p:nvSpPr>
        <p:spPr>
          <a:xfrm>
            <a:off x="6713621" y="890337"/>
            <a:ext cx="3513221" cy="2057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Rectángulo 3"/>
          <p:cNvSpPr/>
          <p:nvPr/>
        </p:nvSpPr>
        <p:spPr>
          <a:xfrm rot="902729">
            <a:off x="5943287" y="813682"/>
            <a:ext cx="5113733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5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xFLIx</a:t>
            </a:r>
            <a:endParaRPr lang="es-ES" sz="115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454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ELIMINAR DEL CATALOGO PARA ADMIN.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704" y="2097088"/>
            <a:ext cx="6542980" cy="3232901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>
            <a:off x="3801980" y="2947737"/>
            <a:ext cx="4162925" cy="1552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>
            <a:off x="1488408" y="5113421"/>
            <a:ext cx="6476497" cy="14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143079" y="2207795"/>
            <a:ext cx="2261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“CLICK” en  enviar para hacer la búsqueda ya sea por primer criterio y si es necesario por segundo criterio.</a:t>
            </a:r>
            <a:endParaRPr lang="es-GT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143079" y="4804565"/>
            <a:ext cx="234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Regresar a pantalla de</a:t>
            </a:r>
          </a:p>
          <a:p>
            <a:r>
              <a:rPr lang="es-GT" dirty="0" smtClean="0"/>
              <a:t> administrador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877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37" y="2840437"/>
            <a:ext cx="5096293" cy="264923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AGREGAR Y ELIMINAR PARA USUARIO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8791" y="2839453"/>
            <a:ext cx="5070893" cy="265022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30453" y="2052635"/>
            <a:ext cx="1112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Eliminar y agregar ítems para su watchlist se hace una búsqueda por el primer criterio y si es necesario por el segundo.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8602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INGRESO MANUAL PARA ADMINISTRADOR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289" y="1996823"/>
            <a:ext cx="3482595" cy="4496759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>
            <a:off x="2562726" y="2634916"/>
            <a:ext cx="4415590" cy="303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>
            <a:off x="2129590" y="5354053"/>
            <a:ext cx="4932947" cy="95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978316" y="2418347"/>
            <a:ext cx="4943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“CLICK” a ingresar para que se registre la película </a:t>
            </a:r>
          </a:p>
          <a:p>
            <a:r>
              <a:rPr lang="es-GT" dirty="0" smtClean="0"/>
              <a:t>o documental</a:t>
            </a:r>
            <a:endParaRPr lang="es-GT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128838" y="5169387"/>
            <a:ext cx="391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Regresar a la pantalla de administrador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0720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RECOMENDACIONES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El administrador debe de poner exactamente la observación ya que si no, el programa no lo reconocerá como administrador.</a:t>
            </a:r>
          </a:p>
          <a:p>
            <a:r>
              <a:rPr lang="es-GT" dirty="0" smtClean="0"/>
              <a:t>Llenar todos los campos al momento de registrarse con sus datos reales.</a:t>
            </a:r>
          </a:p>
          <a:p>
            <a:r>
              <a:rPr lang="es-GT" dirty="0" smtClean="0"/>
              <a:t>Subir archivos .Json y no de otra extensión.</a:t>
            </a:r>
          </a:p>
          <a:p>
            <a:r>
              <a:rPr lang="es-GT" dirty="0" smtClean="0"/>
              <a:t>Si el archivo no se guarda asegúrese de que su computadora de la autorización para que el programa pueda dejar un archivo en “c:\”.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867130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 rot="686766">
            <a:off x="2560716" y="1560079"/>
            <a:ext cx="7104381" cy="35697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xFLIx</a:t>
            </a:r>
            <a:endParaRPr lang="es-ES" sz="16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23262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INTRODUCCION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800" dirty="0" smtClean="0"/>
              <a:t>En el siguiente manual de usuario se estará mostrando las diferentes vistas de la aplicación web “xFLIx” y su funcionalidad tanto para los usuarios como para el administrador. xFLIx es una aplicación para que los usuarios tengan un catalogo con documentales y películas que ellos puedan guardar en una lista.</a:t>
            </a:r>
            <a:endParaRPr lang="es-GT" sz="2800" dirty="0"/>
          </a:p>
        </p:txBody>
      </p:sp>
    </p:spTree>
    <p:extLst>
      <p:ext uri="{BB962C8B-B14F-4D97-AF65-F5344CB8AC3E}">
        <p14:creationId xmlns:p14="http://schemas.microsoft.com/office/powerpoint/2010/main" val="10427907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REGISTRARSE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Tanto el administrador como los usuarios deberán de estar registrados para guardar su información.</a:t>
            </a:r>
          </a:p>
          <a:p>
            <a:endParaRPr lang="es-GT" dirty="0"/>
          </a:p>
        </p:txBody>
      </p:sp>
      <p:sp>
        <p:nvSpPr>
          <p:cNvPr id="6" name="Rectángulo 5"/>
          <p:cNvSpPr/>
          <p:nvPr/>
        </p:nvSpPr>
        <p:spPr>
          <a:xfrm>
            <a:off x="6174580" y="3392906"/>
            <a:ext cx="803735" cy="4090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352" y="3302918"/>
            <a:ext cx="4735680" cy="3023146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6268453" y="3392906"/>
            <a:ext cx="70986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6268453" y="3801979"/>
            <a:ext cx="70986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6268453" y="3392906"/>
            <a:ext cx="0" cy="40907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6974305" y="3392906"/>
            <a:ext cx="0" cy="40907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3801979" y="3891968"/>
            <a:ext cx="2372601" cy="1245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815389" y="513748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“CLICK”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368113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9381" y="176215"/>
            <a:ext cx="9905998" cy="1478570"/>
          </a:xfrm>
        </p:spPr>
        <p:txBody>
          <a:bodyPr/>
          <a:lstStyle/>
          <a:p>
            <a:pPr algn="ctr"/>
            <a:r>
              <a:rPr lang="es-GT" dirty="0" smtClean="0"/>
              <a:t>REGISTRAR	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7485" y="1967606"/>
            <a:ext cx="3729789" cy="430014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3332747" y="2803358"/>
            <a:ext cx="1552074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>
            <a:off x="5640010" y="3031958"/>
            <a:ext cx="3067675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3332747" y="3826042"/>
            <a:ext cx="1816769" cy="270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3457074" y="4788568"/>
            <a:ext cx="1427747" cy="17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>
            <a:off x="5640010" y="4096310"/>
            <a:ext cx="3192002" cy="343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 flipV="1">
            <a:off x="5707773" y="5182028"/>
            <a:ext cx="2999912" cy="147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3457074" y="5606716"/>
            <a:ext cx="218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99873" y="2553795"/>
            <a:ext cx="256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Insertar el Primer Nombre</a:t>
            </a:r>
            <a:endParaRPr lang="es-GT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18733" y="3610479"/>
            <a:ext cx="274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Insertar la edad del usuario</a:t>
            </a:r>
            <a:endParaRPr lang="es-GT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102896" y="4603902"/>
            <a:ext cx="21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Insertar la contraseña</a:t>
            </a:r>
            <a:endParaRPr lang="es-GT" dirty="0"/>
          </a:p>
        </p:txBody>
      </p:sp>
      <p:sp>
        <p:nvSpPr>
          <p:cNvPr id="27" name="CuadroTexto 26"/>
          <p:cNvSpPr txBox="1"/>
          <p:nvPr/>
        </p:nvSpPr>
        <p:spPr>
          <a:xfrm>
            <a:off x="764607" y="5395721"/>
            <a:ext cx="276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“CLICK” para crear usuario</a:t>
            </a:r>
            <a:endParaRPr lang="es-GT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702463" y="2805758"/>
            <a:ext cx="260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Insertar el Primer Apellido</a:t>
            </a:r>
            <a:endParaRPr lang="es-GT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890306" y="3898648"/>
            <a:ext cx="238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Insertar el Usuario único</a:t>
            </a:r>
            <a:endParaRPr lang="es-GT" dirty="0"/>
          </a:p>
        </p:txBody>
      </p:sp>
      <p:sp>
        <p:nvSpPr>
          <p:cNvPr id="30" name="CuadroTexto 29"/>
          <p:cNvSpPr txBox="1"/>
          <p:nvPr/>
        </p:nvSpPr>
        <p:spPr>
          <a:xfrm>
            <a:off x="8758751" y="5145323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Reescribir la contraseña</a:t>
            </a:r>
            <a:endParaRPr lang="es-GT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102896" y="1528368"/>
            <a:ext cx="929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Observación: El administrador debe de colocar su usuario como “admin” , igualmente su contraseña.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0944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LOGIN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0855" y="1996825"/>
            <a:ext cx="4678441" cy="3541712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4138863" y="3612136"/>
            <a:ext cx="1636295" cy="48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4138863" y="4152226"/>
            <a:ext cx="1636295" cy="12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4115470" y="4704348"/>
            <a:ext cx="2959098" cy="12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974815" y="3398349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Ingresar su usuario</a:t>
            </a:r>
            <a:endParaRPr lang="es-GT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805217" y="3979592"/>
            <a:ext cx="223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Ingresar su contraseña</a:t>
            </a:r>
            <a:endParaRPr lang="es-GT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773665" y="4528979"/>
            <a:ext cx="2669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“CLICK” para ingresar </a:t>
            </a:r>
          </a:p>
          <a:p>
            <a:r>
              <a:rPr lang="es-GT" dirty="0" smtClean="0"/>
              <a:t>Si sus datos están correctos</a:t>
            </a:r>
            <a:endParaRPr lang="es-GT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7194884" y="1996825"/>
            <a:ext cx="12032" cy="30120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7797925" y="1946484"/>
            <a:ext cx="12032" cy="30120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7206916" y="2247691"/>
            <a:ext cx="59101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H="1">
            <a:off x="7218948" y="1991796"/>
            <a:ext cx="528847" cy="50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4036277" y="2272457"/>
            <a:ext cx="3119560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1783567" y="2005594"/>
            <a:ext cx="2240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“CLICK” para ingresar</a:t>
            </a:r>
          </a:p>
          <a:p>
            <a:r>
              <a:rPr lang="es-GT" dirty="0" smtClean="0"/>
              <a:t>a esta ventana.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72172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PANTALLA DE ADMINISTRADOR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841" y="2139613"/>
            <a:ext cx="4998383" cy="3541712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2983832" y="3140242"/>
            <a:ext cx="611389" cy="372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>
            <a:off x="4764505" y="3326731"/>
            <a:ext cx="4728411" cy="824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916547" y="4428037"/>
            <a:ext cx="678674" cy="288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4547937" y="4969042"/>
            <a:ext cx="4668253" cy="368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2898500" y="5338013"/>
            <a:ext cx="663078" cy="17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22113" y="2866890"/>
            <a:ext cx="2973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Opción para cargar el </a:t>
            </a:r>
          </a:p>
          <a:p>
            <a:r>
              <a:rPr lang="es-GT" dirty="0" smtClean="0"/>
              <a:t>archivo .Json para el catalogo</a:t>
            </a:r>
            <a:endParaRPr lang="es-GT" dirty="0"/>
          </a:p>
        </p:txBody>
      </p:sp>
      <p:sp>
        <p:nvSpPr>
          <p:cNvPr id="19" name="CuadroTexto 18"/>
          <p:cNvSpPr txBox="1"/>
          <p:nvPr/>
        </p:nvSpPr>
        <p:spPr>
          <a:xfrm>
            <a:off x="9372033" y="4412456"/>
            <a:ext cx="1917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Muestra la lista</a:t>
            </a:r>
          </a:p>
          <a:p>
            <a:r>
              <a:rPr lang="es-GT" dirty="0" smtClean="0"/>
              <a:t>De usuarios con sus</a:t>
            </a:r>
          </a:p>
          <a:p>
            <a:r>
              <a:rPr lang="es-GT" dirty="0" smtClean="0"/>
              <a:t>Respectivos datos</a:t>
            </a:r>
            <a:endParaRPr lang="es-GT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141413" y="4025023"/>
            <a:ext cx="18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Elimina datos del </a:t>
            </a:r>
          </a:p>
          <a:p>
            <a:r>
              <a:rPr lang="es-GT" dirty="0" smtClean="0"/>
              <a:t>catalogo</a:t>
            </a:r>
            <a:endParaRPr lang="es-GT" dirty="0"/>
          </a:p>
        </p:txBody>
      </p:sp>
      <p:sp>
        <p:nvSpPr>
          <p:cNvPr id="21" name="CuadroTexto 20"/>
          <p:cNvSpPr txBox="1"/>
          <p:nvPr/>
        </p:nvSpPr>
        <p:spPr>
          <a:xfrm>
            <a:off x="9645316" y="2979914"/>
            <a:ext cx="1661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Ingreso Manual </a:t>
            </a:r>
          </a:p>
          <a:p>
            <a:r>
              <a:rPr lang="es-GT" dirty="0" smtClean="0"/>
              <a:t>de películas </a:t>
            </a:r>
          </a:p>
          <a:p>
            <a:r>
              <a:rPr lang="es-GT" dirty="0"/>
              <a:t>y</a:t>
            </a:r>
            <a:r>
              <a:rPr lang="es-GT" dirty="0" smtClean="0"/>
              <a:t> documentales</a:t>
            </a:r>
            <a:endParaRPr lang="es-GT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331689" y="5183156"/>
            <a:ext cx="143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Cerrar Sesión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68427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PANTALLA DE USUARIO</a:t>
            </a:r>
            <a:endParaRPr lang="es-GT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015" y="2278021"/>
            <a:ext cx="4848225" cy="3171825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3019926" y="3284621"/>
            <a:ext cx="542089" cy="60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 flipV="1">
            <a:off x="5206331" y="3984708"/>
            <a:ext cx="4033922" cy="33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3019926" y="4700336"/>
            <a:ext cx="542089" cy="4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99992" y="2822956"/>
            <a:ext cx="2964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Ver el catalogo para agregar</a:t>
            </a:r>
          </a:p>
          <a:p>
            <a:r>
              <a:rPr lang="es-GT" dirty="0"/>
              <a:t>a</a:t>
            </a:r>
            <a:r>
              <a:rPr lang="es-GT" dirty="0" smtClean="0"/>
              <a:t> su lista de películas y</a:t>
            </a:r>
          </a:p>
          <a:p>
            <a:r>
              <a:rPr lang="es-GT" dirty="0" smtClean="0"/>
              <a:t>documentales</a:t>
            </a:r>
            <a:endParaRPr lang="es-GT" dirty="0"/>
          </a:p>
        </p:txBody>
      </p:sp>
      <p:sp>
        <p:nvSpPr>
          <p:cNvPr id="15" name="CuadroTexto 14"/>
          <p:cNvSpPr txBox="1"/>
          <p:nvPr/>
        </p:nvSpPr>
        <p:spPr>
          <a:xfrm>
            <a:off x="9240253" y="3746286"/>
            <a:ext cx="2627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Eliminar alguna película o</a:t>
            </a:r>
          </a:p>
          <a:p>
            <a:r>
              <a:rPr lang="es-GT" dirty="0" smtClean="0"/>
              <a:t>Documental que ya</a:t>
            </a:r>
          </a:p>
          <a:p>
            <a:r>
              <a:rPr lang="es-GT" dirty="0" smtClean="0"/>
              <a:t> no necesita en su watchlist</a:t>
            </a:r>
            <a:endParaRPr lang="es-GT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47070" y="4515670"/>
            <a:ext cx="143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Cerrar Sesión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06562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Listado de usuarios por medio del admin.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96824"/>
            <a:ext cx="5281400" cy="3541712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>
            <a:off x="1804737" y="2538663"/>
            <a:ext cx="5654842" cy="84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2117559" y="4001190"/>
            <a:ext cx="5494420" cy="1076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1511969" y="5382543"/>
            <a:ext cx="6100010" cy="39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7459579" y="2353997"/>
            <a:ext cx="419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Crear un nuevo usuario desde “REGISTRAR”</a:t>
            </a:r>
            <a:endParaRPr lang="es-GT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598114" y="3524942"/>
            <a:ext cx="4593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“CLICK”  genera un archivo Json donde estarán </a:t>
            </a:r>
          </a:p>
          <a:p>
            <a:r>
              <a:rPr lang="es-GT" dirty="0" smtClean="0"/>
              <a:t>Cargados los datos de los usuarios y quedara</a:t>
            </a:r>
          </a:p>
          <a:p>
            <a:r>
              <a:rPr lang="es-GT" dirty="0" smtClean="0"/>
              <a:t>Guardado en el disco C:\</a:t>
            </a:r>
            <a:endParaRPr lang="es-GT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661992" y="5079220"/>
            <a:ext cx="3170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Link para regresar a la pantalla</a:t>
            </a:r>
          </a:p>
          <a:p>
            <a:r>
              <a:rPr lang="es-GT" dirty="0" smtClean="0"/>
              <a:t>de administrador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6713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Ingresar ARCHIVO Json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0" y="2359735"/>
            <a:ext cx="5850689" cy="2894736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4150895" y="2490537"/>
            <a:ext cx="1500605" cy="998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4150895" y="3882607"/>
            <a:ext cx="1480886" cy="10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4598046" y="4306413"/>
            <a:ext cx="1109767" cy="705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141413" y="2097088"/>
            <a:ext cx="2890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Seleccionar su archivo desde </a:t>
            </a:r>
          </a:p>
          <a:p>
            <a:r>
              <a:rPr lang="es-GT" dirty="0" smtClean="0"/>
              <a:t>sus documentos para subir el</a:t>
            </a:r>
          </a:p>
          <a:p>
            <a:r>
              <a:rPr lang="es-GT" dirty="0" smtClean="0"/>
              <a:t>catalogo a la aplicación</a:t>
            </a:r>
            <a:endParaRPr lang="es-GT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95520" y="3436121"/>
            <a:ext cx="4046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“CLICK” después de seleccionar el archivo</a:t>
            </a:r>
          </a:p>
          <a:p>
            <a:r>
              <a:rPr lang="es-GT" dirty="0" smtClean="0"/>
              <a:t>dar click para subirlo, aparecerá</a:t>
            </a:r>
          </a:p>
          <a:p>
            <a:r>
              <a:rPr lang="es-GT" dirty="0" smtClean="0"/>
              <a:t>“Archivo subido con éxito”</a:t>
            </a:r>
            <a:endParaRPr lang="es-GT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95520" y="4935703"/>
            <a:ext cx="391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Regresar a la pantalla de administrador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9873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123</TotalTime>
  <Words>464</Words>
  <Application>Microsoft Office PowerPoint</Application>
  <PresentationFormat>Panorámica</PresentationFormat>
  <Paragraphs>76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Circuito</vt:lpstr>
      <vt:lpstr>MANUAL DE USUARIO </vt:lpstr>
      <vt:lpstr>INTRODUCCION</vt:lpstr>
      <vt:lpstr>REGISTRARSE</vt:lpstr>
      <vt:lpstr>REGISTRAR </vt:lpstr>
      <vt:lpstr>LOGIN</vt:lpstr>
      <vt:lpstr>PANTALLA DE ADMINISTRADOR</vt:lpstr>
      <vt:lpstr>PANTALLA DE USUARIO</vt:lpstr>
      <vt:lpstr>Listado de usuarios por medio del admin.</vt:lpstr>
      <vt:lpstr>Ingresar ARCHIVO Json</vt:lpstr>
      <vt:lpstr>ELIMINAR DEL CATALOGO PARA ADMIN.</vt:lpstr>
      <vt:lpstr>AGREGAR Y ELIMINAR PARA USUARIO</vt:lpstr>
      <vt:lpstr>INGRESO MANUAL PARA ADMINISTRADOR</vt:lpstr>
      <vt:lpstr>RECOMENDACIONES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USUARIO</dc:title>
  <dc:creator>WALTER OROZCO</dc:creator>
  <cp:lastModifiedBy>WALTER OROZCO</cp:lastModifiedBy>
  <cp:revision>14</cp:revision>
  <dcterms:created xsi:type="dcterms:W3CDTF">2018-04-19T02:22:27Z</dcterms:created>
  <dcterms:modified xsi:type="dcterms:W3CDTF">2018-04-19T04:26:14Z</dcterms:modified>
</cp:coreProperties>
</file>