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67" r:id="rId5"/>
    <p:sldId id="257" r:id="rId6"/>
    <p:sldId id="259" r:id="rId7"/>
    <p:sldId id="262" r:id="rId8"/>
    <p:sldId id="261" r:id="rId9"/>
    <p:sldId id="263" r:id="rId10"/>
    <p:sldId id="264" r:id="rId11"/>
    <p:sldId id="272" r:id="rId12"/>
    <p:sldId id="260" r:id="rId13"/>
    <p:sldId id="258" r:id="rId14"/>
    <p:sldId id="271" r:id="rId15"/>
    <p:sldId id="273" r:id="rId16"/>
    <p:sldId id="274" r:id="rId17"/>
    <p:sldId id="276" r:id="rId18"/>
    <p:sldId id="277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271" autoAdjust="0"/>
  </p:normalViewPr>
  <p:slideViewPr>
    <p:cSldViewPr>
      <p:cViewPr varScale="1">
        <p:scale>
          <a:sx n="66" d="100"/>
          <a:sy n="66" d="100"/>
        </p:scale>
        <p:origin x="-10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A0D8-46E3-45D9-B92A-BD81204C3185}" type="datetimeFigureOut">
              <a:rPr lang="pt-BR" smtClean="0"/>
              <a:pPr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29B8-40A4-4AE9-8534-D7F55D5C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err="1" smtClean="0"/>
              <a:t>Team</a:t>
            </a:r>
            <a:r>
              <a:rPr lang="pt-BR" sz="6000" dirty="0" smtClean="0"/>
              <a:t> </a:t>
            </a:r>
            <a:r>
              <a:rPr lang="pt-BR" sz="6000" dirty="0" err="1" smtClean="0"/>
              <a:t>Skylight</a:t>
            </a:r>
            <a:r>
              <a:rPr lang="pt-BR" sz="6000" dirty="0" smtClean="0"/>
              <a:t> 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UAV </a:t>
            </a:r>
            <a:r>
              <a:rPr lang="pt-BR" dirty="0" err="1" smtClean="0"/>
              <a:t>Outback</a:t>
            </a:r>
            <a:r>
              <a:rPr lang="pt-BR" dirty="0" smtClean="0"/>
              <a:t> </a:t>
            </a:r>
            <a:r>
              <a:rPr lang="pt-BR" dirty="0" err="1" smtClean="0"/>
              <a:t>Challenge</a:t>
            </a:r>
            <a:r>
              <a:rPr lang="pt-BR" dirty="0" smtClean="0"/>
              <a:t> 2010</a:t>
            </a:r>
            <a:br>
              <a:rPr lang="pt-BR" dirty="0" smtClean="0"/>
            </a:br>
            <a:r>
              <a:rPr lang="pt-BR" dirty="0" smtClean="0"/>
              <a:t>Oral </a:t>
            </a:r>
            <a:r>
              <a:rPr lang="pt-BR" dirty="0" err="1" smtClean="0"/>
              <a:t>presentation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Expected</a:t>
            </a:r>
            <a:r>
              <a:rPr lang="pt-BR" dirty="0" smtClean="0"/>
              <a:t> performance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Safe </a:t>
            </a:r>
            <a:r>
              <a:rPr lang="pt-BR" dirty="0" err="1" smtClean="0"/>
              <a:t>operation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phases</a:t>
            </a:r>
            <a:endParaRPr lang="pt-BR" dirty="0" smtClean="0"/>
          </a:p>
          <a:p>
            <a:pPr lvl="1"/>
            <a:r>
              <a:rPr lang="pt-BR" dirty="0" err="1" smtClean="0"/>
              <a:t>Extensive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done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low</a:t>
            </a:r>
            <a:r>
              <a:rPr lang="pt-BR" dirty="0" smtClean="0"/>
              <a:t>, </a:t>
            </a:r>
            <a:r>
              <a:rPr lang="pt-BR" dirty="0" err="1" smtClean="0"/>
              <a:t>mid</a:t>
            </a:r>
            <a:r>
              <a:rPr lang="pt-BR" dirty="0" smtClean="0"/>
              <a:t>, </a:t>
            </a:r>
            <a:r>
              <a:rPr lang="pt-BR" dirty="0" err="1" smtClean="0"/>
              <a:t>high</a:t>
            </a:r>
            <a:r>
              <a:rPr lang="pt-BR" dirty="0" smtClean="0"/>
              <a:t> </a:t>
            </a:r>
            <a:r>
              <a:rPr lang="pt-BR" dirty="0" err="1" smtClean="0"/>
              <a:t>controls</a:t>
            </a:r>
            <a:r>
              <a:rPr lang="pt-BR" dirty="0" smtClean="0"/>
              <a:t>, communications, </a:t>
            </a:r>
            <a:r>
              <a:rPr lang="pt-BR" dirty="0" err="1" smtClean="0"/>
              <a:t>navigation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in-flight</a:t>
            </a:r>
            <a:r>
              <a:rPr lang="pt-BR" dirty="0"/>
              <a:t> </a:t>
            </a:r>
            <a:r>
              <a:rPr lang="pt-BR" dirty="0" err="1" smtClean="0"/>
              <a:t>controls</a:t>
            </a:r>
            <a:r>
              <a:rPr lang="pt-BR" dirty="0" smtClean="0"/>
              <a:t>. </a:t>
            </a:r>
            <a:r>
              <a:rPr lang="pt-BR" dirty="0" err="1" smtClean="0"/>
              <a:t>Various</a:t>
            </a:r>
            <a:r>
              <a:rPr lang="pt-BR" dirty="0" smtClean="0"/>
              <a:t> </a:t>
            </a:r>
            <a:r>
              <a:rPr lang="pt-BR" dirty="0" err="1" smtClean="0"/>
              <a:t>improvements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subsystems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added</a:t>
            </a:r>
            <a:r>
              <a:rPr lang="pt-BR" dirty="0" smtClean="0"/>
              <a:t> as </a:t>
            </a:r>
            <a:r>
              <a:rPr lang="pt-BR" dirty="0" err="1" smtClean="0"/>
              <a:t>result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endParaRPr lang="pt-BR" dirty="0" smtClean="0"/>
          </a:p>
          <a:p>
            <a:r>
              <a:rPr lang="pt-BR" dirty="0" err="1" smtClean="0"/>
              <a:t>Enough</a:t>
            </a:r>
            <a:r>
              <a:rPr lang="pt-BR" dirty="0" smtClean="0"/>
              <a:t> </a:t>
            </a:r>
            <a:r>
              <a:rPr lang="pt-BR" dirty="0" err="1" smtClean="0"/>
              <a:t>autonomy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mission</a:t>
            </a:r>
            <a:endParaRPr lang="pt-BR" dirty="0" smtClean="0"/>
          </a:p>
          <a:p>
            <a:pPr lvl="1"/>
            <a:r>
              <a:rPr lang="pt-BR" dirty="0" err="1" smtClean="0"/>
              <a:t>We</a:t>
            </a:r>
            <a:r>
              <a:rPr lang="pt-BR" dirty="0" smtClean="0"/>
              <a:t> use a 3W </a:t>
            </a:r>
            <a:r>
              <a:rPr lang="pt-BR" dirty="0" err="1" smtClean="0"/>
              <a:t>engine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small </a:t>
            </a:r>
            <a:r>
              <a:rPr lang="pt-BR" dirty="0" err="1" smtClean="0"/>
              <a:t>carburator</a:t>
            </a:r>
            <a:r>
              <a:rPr lang="pt-BR" dirty="0" smtClean="0"/>
              <a:t> </a:t>
            </a:r>
            <a:r>
              <a:rPr lang="pt-BR" dirty="0" err="1" smtClean="0"/>
              <a:t>along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65Wh </a:t>
            </a:r>
            <a:r>
              <a:rPr lang="pt-BR" dirty="0" err="1" smtClean="0"/>
              <a:t>LiPo</a:t>
            </a:r>
            <a:r>
              <a:rPr lang="pt-BR" dirty="0" smtClean="0"/>
              <a:t> </a:t>
            </a:r>
            <a:r>
              <a:rPr lang="pt-BR" dirty="0" err="1" smtClean="0"/>
              <a:t>battery</a:t>
            </a:r>
            <a:endParaRPr lang="pt-B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Expected</a:t>
            </a:r>
            <a:r>
              <a:rPr lang="pt-BR" dirty="0" smtClean="0"/>
              <a:t> performance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communication blackouts</a:t>
            </a:r>
          </a:p>
          <a:p>
            <a:pPr lvl="1"/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chosen</a:t>
            </a:r>
            <a:r>
              <a:rPr lang="pt-BR" dirty="0" smtClean="0"/>
              <a:t> modem is </a:t>
            </a:r>
            <a:r>
              <a:rPr lang="pt-BR" dirty="0" err="1" smtClean="0"/>
              <a:t>suitable</a:t>
            </a:r>
            <a:r>
              <a:rPr lang="pt-BR" dirty="0" smtClean="0"/>
              <a:t> for </a:t>
            </a:r>
            <a:r>
              <a:rPr lang="pt-BR" dirty="0" err="1" smtClean="0"/>
              <a:t>long</a:t>
            </a:r>
            <a:r>
              <a:rPr lang="pt-BR" dirty="0" smtClean="0"/>
              <a:t> range </a:t>
            </a:r>
            <a:r>
              <a:rPr lang="pt-BR" dirty="0" err="1" smtClean="0"/>
              <a:t>operations</a:t>
            </a:r>
            <a:r>
              <a:rPr lang="pt-BR" dirty="0" smtClean="0"/>
              <a:t>. </a:t>
            </a:r>
            <a:r>
              <a:rPr lang="pt-BR" dirty="0" err="1" smtClean="0"/>
              <a:t>Tests</a:t>
            </a:r>
            <a:r>
              <a:rPr lang="pt-BR" dirty="0" smtClean="0"/>
              <a:t> </a:t>
            </a:r>
            <a:r>
              <a:rPr lang="pt-BR" dirty="0" err="1" smtClean="0"/>
              <a:t>showed</a:t>
            </a:r>
            <a:r>
              <a:rPr lang="pt-BR" dirty="0" smtClean="0"/>
              <a:t> great performance.</a:t>
            </a:r>
          </a:p>
          <a:p>
            <a:pPr lvl="1"/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monitor modem RSSI in </a:t>
            </a:r>
            <a:r>
              <a:rPr lang="pt-BR" dirty="0" err="1" smtClean="0"/>
              <a:t>realtime</a:t>
            </a:r>
            <a:r>
              <a:rPr lang="pt-BR" dirty="0" smtClean="0"/>
              <a:t>, </a:t>
            </a:r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communication is </a:t>
            </a:r>
            <a:r>
              <a:rPr lang="pt-BR" dirty="0" err="1" smtClean="0"/>
              <a:t>going</a:t>
            </a:r>
            <a:r>
              <a:rPr lang="pt-BR" dirty="0" smtClean="0"/>
              <a:t> to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bad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take</a:t>
            </a:r>
            <a:r>
              <a:rPr lang="pt-BR" dirty="0" smtClean="0"/>
              <a:t> </a:t>
            </a:r>
            <a:r>
              <a:rPr lang="pt-BR" dirty="0" err="1" smtClean="0"/>
              <a:t>safety</a:t>
            </a:r>
            <a:r>
              <a:rPr lang="pt-BR" dirty="0" smtClean="0"/>
              <a:t> </a:t>
            </a:r>
            <a:r>
              <a:rPr lang="pt-BR" dirty="0" err="1" smtClean="0"/>
              <a:t>actions</a:t>
            </a:r>
            <a:r>
              <a:rPr lang="pt-BR" dirty="0" smtClean="0"/>
              <a:t> </a:t>
            </a:r>
            <a:r>
              <a:rPr lang="pt-BR" dirty="0" err="1" smtClean="0"/>
              <a:t>before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happens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Expected</a:t>
            </a:r>
            <a:r>
              <a:rPr lang="pt-BR" dirty="0" smtClean="0"/>
              <a:t> performance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Controllable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delivery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bottle</a:t>
            </a:r>
            <a:endParaRPr lang="pt-BR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planner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utility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flight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bottle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estimation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to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vehicle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authorized</a:t>
            </a:r>
            <a:endParaRPr lang="pt-BR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mission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</a:t>
            </a:r>
            <a:endParaRPr lang="pt-BR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217" name="Picture 1" descr="C:\Program Files (x86)\Microsoft Office\MEDIA\CAGCAT10\j028569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9253" y="571480"/>
            <a:ext cx="1659027" cy="1773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Expected</a:t>
            </a:r>
            <a:r>
              <a:rPr lang="pt-BR" dirty="0" smtClean="0"/>
              <a:t> performance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pt-BR" dirty="0" err="1" smtClean="0"/>
              <a:t>Take-off</a:t>
            </a:r>
            <a:r>
              <a:rPr lang="pt-BR" dirty="0" smtClean="0"/>
              <a:t> to search </a:t>
            </a:r>
            <a:r>
              <a:rPr lang="pt-BR" dirty="0" err="1" smtClean="0"/>
              <a:t>area</a:t>
            </a:r>
            <a:r>
              <a:rPr lang="pt-BR" dirty="0" smtClean="0"/>
              <a:t>: 5 </a:t>
            </a:r>
            <a:r>
              <a:rPr lang="pt-BR" dirty="0" err="1" smtClean="0"/>
              <a:t>min</a:t>
            </a:r>
            <a:endParaRPr lang="pt-BR" dirty="0" smtClean="0"/>
          </a:p>
          <a:p>
            <a:r>
              <a:rPr lang="pt-BR" dirty="0" err="1" smtClean="0"/>
              <a:t>Primary</a:t>
            </a:r>
            <a:r>
              <a:rPr lang="pt-BR" dirty="0" smtClean="0"/>
              <a:t> search: 10 </a:t>
            </a:r>
            <a:r>
              <a:rPr lang="pt-BR" dirty="0" err="1" smtClean="0"/>
              <a:t>min</a:t>
            </a:r>
            <a:endParaRPr lang="pt-BR" dirty="0" smtClean="0"/>
          </a:p>
          <a:p>
            <a:r>
              <a:rPr lang="pt-BR" dirty="0" err="1" smtClean="0"/>
              <a:t>Secondary</a:t>
            </a:r>
            <a:r>
              <a:rPr lang="pt-BR" dirty="0" smtClean="0"/>
              <a:t> search: 6 </a:t>
            </a:r>
            <a:r>
              <a:rPr lang="pt-BR" dirty="0" err="1" smtClean="0"/>
              <a:t>min</a:t>
            </a:r>
            <a:endParaRPr lang="pt-BR" dirty="0" smtClean="0"/>
          </a:p>
          <a:p>
            <a:r>
              <a:rPr lang="pt-BR" dirty="0" err="1" smtClean="0"/>
              <a:t>Back</a:t>
            </a:r>
            <a:r>
              <a:rPr lang="pt-BR" dirty="0" smtClean="0"/>
              <a:t> to home: 5 </a:t>
            </a:r>
            <a:r>
              <a:rPr lang="pt-BR" dirty="0" err="1" smtClean="0"/>
              <a:t>min</a:t>
            </a:r>
            <a:endParaRPr lang="pt-BR" dirty="0" smtClean="0"/>
          </a:p>
          <a:p>
            <a:r>
              <a:rPr lang="pt-BR" dirty="0" err="1" smtClean="0"/>
              <a:t>Flight</a:t>
            </a:r>
            <a:r>
              <a:rPr lang="pt-BR" dirty="0" smtClean="0"/>
              <a:t> time: ~30 </a:t>
            </a:r>
            <a:r>
              <a:rPr lang="pt-BR" dirty="0" err="1" smtClean="0"/>
              <a:t>min</a:t>
            </a:r>
            <a:endParaRPr lang="pt-BR" dirty="0" smtClean="0"/>
          </a:p>
        </p:txBody>
      </p:sp>
      <p:pic>
        <p:nvPicPr>
          <p:cNvPr id="11265" name="Picture 1" descr="C:\Program Files (x86)\Microsoft Office\MEDIA\CAGCAT10\j023331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785794"/>
            <a:ext cx="1428760" cy="145543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Estrela de 4 pontas 5"/>
          <p:cNvSpPr/>
          <p:nvPr/>
        </p:nvSpPr>
        <p:spPr>
          <a:xfrm>
            <a:off x="8072462" y="1428736"/>
            <a:ext cx="214314" cy="214314"/>
          </a:xfrm>
          <a:prstGeom prst="star4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Lessons</a:t>
            </a:r>
            <a:r>
              <a:rPr lang="pt-BR" dirty="0" smtClean="0"/>
              <a:t> </a:t>
            </a:r>
            <a:r>
              <a:rPr lang="pt-BR" dirty="0" err="1" smtClean="0"/>
              <a:t>learnt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25807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UAV System has many complex parts, from aerodynamics to hardware, software, mechanics, legal and personnel perspectives</a:t>
            </a:r>
          </a:p>
          <a:p>
            <a:r>
              <a:rPr lang="en-US" dirty="0" smtClean="0"/>
              <a:t>The success of the platform depends on well trained pilots/operators using systems that were built with extreme care and tested against different situations</a:t>
            </a:r>
            <a:endParaRPr lang="pt-BR" dirty="0" smtClean="0"/>
          </a:p>
        </p:txBody>
      </p:sp>
      <p:pic>
        <p:nvPicPr>
          <p:cNvPr id="29698" name="Picture 2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8550" y="428604"/>
            <a:ext cx="1281915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Lessons</a:t>
            </a:r>
            <a:r>
              <a:rPr lang="pt-BR" dirty="0" smtClean="0"/>
              <a:t> </a:t>
            </a:r>
            <a:r>
              <a:rPr lang="pt-BR" dirty="0" err="1" smtClean="0"/>
              <a:t>learnt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72386" cy="4525963"/>
          </a:xfrm>
        </p:spPr>
        <p:txBody>
          <a:bodyPr>
            <a:normAutofit/>
          </a:bodyPr>
          <a:lstStyle/>
          <a:p>
            <a:r>
              <a:rPr lang="pt-BR" dirty="0" err="1" smtClean="0"/>
              <a:t>During</a:t>
            </a:r>
            <a:r>
              <a:rPr lang="pt-BR" dirty="0" smtClean="0"/>
              <a:t> a </a:t>
            </a:r>
            <a:r>
              <a:rPr lang="pt-BR" dirty="0" err="1" smtClean="0"/>
              <a:t>flight</a:t>
            </a:r>
            <a:r>
              <a:rPr lang="pt-BR" dirty="0" smtClean="0"/>
              <a:t>, </a:t>
            </a:r>
            <a:r>
              <a:rPr lang="pt-BR" dirty="0" err="1" smtClean="0"/>
              <a:t>things</a:t>
            </a:r>
            <a:r>
              <a:rPr lang="pt-BR" dirty="0" smtClean="0"/>
              <a:t> </a:t>
            </a:r>
            <a:r>
              <a:rPr lang="pt-BR" dirty="0" err="1" smtClean="0"/>
              <a:t>happen</a:t>
            </a:r>
            <a:r>
              <a:rPr lang="pt-BR" dirty="0" smtClean="0"/>
              <a:t> </a:t>
            </a:r>
            <a:r>
              <a:rPr lang="pt-BR" dirty="0" err="1" smtClean="0"/>
              <a:t>very</a:t>
            </a:r>
            <a:r>
              <a:rPr lang="pt-BR" dirty="0" smtClean="0"/>
              <a:t> </a:t>
            </a:r>
            <a:r>
              <a:rPr lang="pt-BR" dirty="0" err="1" smtClean="0"/>
              <a:t>fast</a:t>
            </a:r>
            <a:r>
              <a:rPr lang="pt-BR" dirty="0" smtClean="0"/>
              <a:t>.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pilot</a:t>
            </a:r>
            <a:r>
              <a:rPr lang="pt-BR" dirty="0" smtClean="0"/>
              <a:t>/</a:t>
            </a:r>
            <a:r>
              <a:rPr lang="pt-BR" dirty="0" err="1" smtClean="0"/>
              <a:t>operator</a:t>
            </a:r>
            <a:r>
              <a:rPr lang="pt-BR" dirty="0" smtClean="0"/>
              <a:t> </a:t>
            </a:r>
            <a:r>
              <a:rPr lang="pt-BR" dirty="0" err="1" smtClean="0"/>
              <a:t>needs</a:t>
            </a:r>
            <a:r>
              <a:rPr lang="pt-BR" dirty="0" smtClean="0"/>
              <a:t> to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prepared</a:t>
            </a:r>
            <a:r>
              <a:rPr lang="pt-BR" dirty="0" smtClean="0"/>
              <a:t> for a </a:t>
            </a:r>
            <a:r>
              <a:rPr lang="pt-BR" dirty="0" err="1" smtClean="0"/>
              <a:t>fast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good</a:t>
            </a:r>
            <a:r>
              <a:rPr lang="pt-BR" dirty="0" smtClean="0"/>
              <a:t> </a:t>
            </a:r>
            <a:r>
              <a:rPr lang="pt-BR" dirty="0" err="1" smtClean="0"/>
              <a:t>reaction</a:t>
            </a:r>
            <a:r>
              <a:rPr lang="pt-BR" dirty="0" smtClean="0"/>
              <a:t> </a:t>
            </a:r>
            <a:r>
              <a:rPr lang="pt-BR" dirty="0" err="1" smtClean="0"/>
              <a:t>too</a:t>
            </a:r>
            <a:endParaRPr lang="pt-BR" dirty="0" smtClean="0"/>
          </a:p>
          <a:p>
            <a:r>
              <a:rPr lang="pt-BR" dirty="0" err="1" smtClean="0"/>
              <a:t>Simulation</a:t>
            </a:r>
            <a:r>
              <a:rPr lang="pt-BR" dirty="0" smtClean="0"/>
              <a:t> is </a:t>
            </a:r>
            <a:r>
              <a:rPr lang="pt-BR" dirty="0" err="1" smtClean="0"/>
              <a:t>essential</a:t>
            </a:r>
            <a:r>
              <a:rPr lang="pt-BR" dirty="0" smtClean="0"/>
              <a:t> for </a:t>
            </a:r>
            <a:r>
              <a:rPr lang="pt-BR" dirty="0" err="1" smtClean="0"/>
              <a:t>developing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kind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platform</a:t>
            </a:r>
            <a:endParaRPr lang="pt-BR" dirty="0" smtClean="0"/>
          </a:p>
          <a:p>
            <a:pPr lvl="1"/>
            <a:r>
              <a:rPr lang="pt-BR" dirty="0" err="1" smtClean="0"/>
              <a:t>Even</a:t>
            </a:r>
            <a:r>
              <a:rPr lang="pt-BR" dirty="0" smtClean="0"/>
              <a:t> </a:t>
            </a:r>
            <a:r>
              <a:rPr lang="pt-BR" dirty="0" err="1" smtClean="0"/>
              <a:t>initial</a:t>
            </a:r>
            <a:r>
              <a:rPr lang="pt-BR" dirty="0" smtClean="0"/>
              <a:t> PID </a:t>
            </a:r>
            <a:r>
              <a:rPr lang="pt-BR" dirty="0" err="1" smtClean="0"/>
              <a:t>parameters</a:t>
            </a:r>
            <a:r>
              <a:rPr lang="pt-BR" dirty="0" smtClean="0"/>
              <a:t> </a:t>
            </a:r>
            <a:r>
              <a:rPr lang="pt-BR" dirty="0" err="1" smtClean="0"/>
              <a:t>adjusted</a:t>
            </a:r>
            <a:r>
              <a:rPr lang="pt-BR" dirty="0" smtClean="0"/>
              <a:t> in </a:t>
            </a:r>
            <a:r>
              <a:rPr lang="pt-BR" dirty="0" err="1" smtClean="0"/>
              <a:t>simulators</a:t>
            </a:r>
            <a:r>
              <a:rPr lang="pt-BR" dirty="0" smtClean="0"/>
              <a:t> </a:t>
            </a:r>
            <a:r>
              <a:rPr lang="pt-BR" dirty="0" err="1" smtClean="0"/>
              <a:t>proved</a:t>
            </a:r>
            <a:r>
              <a:rPr lang="pt-BR" dirty="0" smtClean="0"/>
              <a:t> to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effective</a:t>
            </a:r>
            <a:r>
              <a:rPr lang="pt-BR" dirty="0" smtClean="0"/>
              <a:t> in real world</a:t>
            </a:r>
          </a:p>
        </p:txBody>
      </p:sp>
      <p:pic>
        <p:nvPicPr>
          <p:cNvPr id="28674" name="Picture 2" descr="C:\Program Files (x86)\Microsoft Office\MEDIA\CAGCAT10\j029865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4167" y="500042"/>
            <a:ext cx="2039833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Lessons</a:t>
            </a:r>
            <a:r>
              <a:rPr lang="pt-BR" dirty="0" smtClean="0"/>
              <a:t> </a:t>
            </a:r>
            <a:r>
              <a:rPr lang="pt-BR" dirty="0" err="1" smtClean="0"/>
              <a:t>learnt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72386" cy="4525963"/>
          </a:xfrm>
        </p:spPr>
        <p:txBody>
          <a:bodyPr>
            <a:normAutofit fontScale="92500"/>
          </a:bodyPr>
          <a:lstStyle/>
          <a:p>
            <a:pPr rtl="0" eaLnBrk="1" latinLnBrk="0" hangingPunct="1"/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maturation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iterative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</a:t>
            </a:r>
            <a:endParaRPr lang="pt-BR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UAV system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scratch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r>
              <a:rPr lang="pt-BR" dirty="0" smtClean="0"/>
              <a:t>Come to </a:t>
            </a:r>
            <a:r>
              <a:rPr lang="pt-BR" dirty="0" err="1" smtClean="0"/>
              <a:t>Australia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least</a:t>
            </a:r>
            <a:r>
              <a:rPr lang="pt-BR" dirty="0" smtClean="0"/>
              <a:t> 2 </a:t>
            </a:r>
            <a:r>
              <a:rPr lang="pt-BR" dirty="0" err="1" smtClean="0"/>
              <a:t>weeks</a:t>
            </a:r>
            <a:r>
              <a:rPr lang="pt-BR" dirty="0" smtClean="0"/>
              <a:t> </a:t>
            </a:r>
            <a:r>
              <a:rPr lang="pt-BR" dirty="0" err="1" smtClean="0"/>
              <a:t>before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Challenge</a:t>
            </a:r>
            <a:r>
              <a:rPr lang="pt-BR" dirty="0" smtClean="0"/>
              <a:t>!</a:t>
            </a:r>
          </a:p>
          <a:p>
            <a:pPr lvl="1"/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flight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cancelled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baggage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delayed</a:t>
            </a:r>
            <a:r>
              <a:rPr lang="pt-BR" dirty="0" smtClean="0"/>
              <a:t> </a:t>
            </a:r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lost</a:t>
            </a:r>
            <a:r>
              <a:rPr lang="pt-BR" dirty="0" smtClean="0"/>
              <a:t> </a:t>
            </a:r>
            <a:r>
              <a:rPr lang="pt-BR" dirty="0" err="1" smtClean="0"/>
              <a:t>almost</a:t>
            </a:r>
            <a:r>
              <a:rPr lang="pt-BR" dirty="0" smtClean="0"/>
              <a:t> 4 </a:t>
            </a:r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waiting</a:t>
            </a:r>
            <a:r>
              <a:rPr lang="pt-BR" dirty="0" smtClean="0"/>
              <a:t> for </a:t>
            </a:r>
            <a:r>
              <a:rPr lang="pt-BR" dirty="0" err="1" smtClean="0"/>
              <a:t>them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had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err="1" smtClean="0"/>
              <a:t>ly</a:t>
            </a:r>
            <a:r>
              <a:rPr lang="pt-BR" dirty="0" smtClean="0"/>
              <a:t> 1.5 </a:t>
            </a:r>
            <a:r>
              <a:rPr lang="pt-BR" dirty="0" err="1" smtClean="0"/>
              <a:t>day</a:t>
            </a:r>
            <a:r>
              <a:rPr lang="pt-BR" dirty="0" smtClean="0"/>
              <a:t> for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assemblies</a:t>
            </a:r>
            <a:r>
              <a:rPr lang="pt-BR" dirty="0" smtClean="0"/>
              <a:t>!</a:t>
            </a:r>
            <a:endParaRPr lang="pt-BR" dirty="0"/>
          </a:p>
        </p:txBody>
      </p:sp>
      <p:pic>
        <p:nvPicPr>
          <p:cNvPr id="27650" name="Picture 2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4263" y="665163"/>
            <a:ext cx="1100137" cy="1804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ground</a:t>
            </a:r>
            <a:r>
              <a:rPr lang="pt-BR" dirty="0" smtClean="0"/>
              <a:t> </a:t>
            </a:r>
            <a:r>
              <a:rPr lang="pt-BR" dirty="0" err="1" smtClean="0"/>
              <a:t>station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734470" cy="545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a</a:t>
            </a:r>
            <a:r>
              <a:rPr lang="pt-BR" dirty="0" err="1" smtClean="0"/>
              <a:t>utopilot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:\1009201016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500174"/>
            <a:ext cx="3696156" cy="4929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Questions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 Design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err="1" smtClean="0"/>
              <a:t>Airframe</a:t>
            </a:r>
            <a:r>
              <a:rPr lang="pt-BR" b="1" dirty="0" smtClean="0"/>
              <a:t>: </a:t>
            </a:r>
            <a:r>
              <a:rPr lang="pt-BR" dirty="0" err="1" smtClean="0"/>
              <a:t>Rascal</a:t>
            </a:r>
            <a:r>
              <a:rPr lang="pt-BR" dirty="0" smtClean="0"/>
              <a:t>-110 kit</a:t>
            </a:r>
          </a:p>
          <a:p>
            <a:r>
              <a:rPr lang="pt-BR" b="1" dirty="0" err="1" smtClean="0"/>
              <a:t>Autopilot</a:t>
            </a:r>
            <a:r>
              <a:rPr lang="pt-BR" b="1" dirty="0" smtClean="0"/>
              <a:t>: </a:t>
            </a:r>
            <a:r>
              <a:rPr lang="pt-BR" dirty="0" err="1" smtClean="0"/>
              <a:t>Realtime</a:t>
            </a:r>
            <a:r>
              <a:rPr lang="pt-BR" dirty="0" smtClean="0"/>
              <a:t> </a:t>
            </a:r>
            <a:r>
              <a:rPr lang="pt-BR" dirty="0"/>
              <a:t>J</a:t>
            </a:r>
            <a:r>
              <a:rPr lang="pt-BR" dirty="0" smtClean="0"/>
              <a:t>ava application (</a:t>
            </a:r>
            <a:r>
              <a:rPr lang="pt-BR" dirty="0" err="1" smtClean="0"/>
              <a:t>custom</a:t>
            </a:r>
            <a:r>
              <a:rPr lang="pt-BR" dirty="0" smtClean="0"/>
              <a:t> </a:t>
            </a:r>
            <a:r>
              <a:rPr lang="pt-BR" dirty="0" err="1" smtClean="0"/>
              <a:t>made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IMU: </a:t>
            </a:r>
            <a:r>
              <a:rPr lang="pt-BR" dirty="0" err="1" smtClean="0"/>
              <a:t>Accel</a:t>
            </a:r>
            <a:r>
              <a:rPr lang="pt-BR" dirty="0" smtClean="0"/>
              <a:t>+</a:t>
            </a:r>
            <a:r>
              <a:rPr lang="pt-BR" dirty="0" err="1" smtClean="0"/>
              <a:t>gyro</a:t>
            </a:r>
            <a:r>
              <a:rPr lang="pt-BR" dirty="0" smtClean="0"/>
              <a:t>+</a:t>
            </a:r>
            <a:r>
              <a:rPr lang="pt-BR" dirty="0" err="1" smtClean="0"/>
              <a:t>magnetometer</a:t>
            </a:r>
            <a:r>
              <a:rPr lang="pt-BR" dirty="0" smtClean="0"/>
              <a:t> </a:t>
            </a:r>
            <a:r>
              <a:rPr lang="pt-BR" dirty="0" err="1" smtClean="0"/>
              <a:t>running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multi</a:t>
            </a:r>
            <a:r>
              <a:rPr lang="pt-BR" dirty="0" smtClean="0"/>
              <a:t> core </a:t>
            </a:r>
            <a:r>
              <a:rPr lang="pt-BR" dirty="0" err="1" smtClean="0"/>
              <a:t>processor</a:t>
            </a:r>
            <a:r>
              <a:rPr lang="pt-BR" dirty="0" smtClean="0"/>
              <a:t> (</a:t>
            </a:r>
            <a:r>
              <a:rPr lang="pt-BR" dirty="0" err="1" smtClean="0"/>
              <a:t>custom</a:t>
            </a:r>
            <a:r>
              <a:rPr lang="pt-BR" dirty="0" smtClean="0"/>
              <a:t> </a:t>
            </a:r>
            <a:r>
              <a:rPr lang="pt-BR" dirty="0" err="1" smtClean="0"/>
              <a:t>made</a:t>
            </a:r>
            <a:r>
              <a:rPr lang="pt-BR" dirty="0" smtClean="0"/>
              <a:t> software)</a:t>
            </a:r>
          </a:p>
          <a:p>
            <a:r>
              <a:rPr lang="pt-BR" b="1" dirty="0" err="1" smtClean="0"/>
              <a:t>Datalink</a:t>
            </a:r>
            <a:r>
              <a:rPr lang="pt-BR" b="1" dirty="0" smtClean="0"/>
              <a:t>: </a:t>
            </a:r>
            <a:r>
              <a:rPr lang="pt-BR" dirty="0" err="1" smtClean="0"/>
              <a:t>Aerocomm</a:t>
            </a:r>
            <a:r>
              <a:rPr lang="pt-BR" dirty="0" smtClean="0"/>
              <a:t> 900MHz 1W modem</a:t>
            </a:r>
          </a:p>
          <a:p>
            <a:r>
              <a:rPr lang="pt-BR" b="1" dirty="0" err="1" smtClean="0"/>
              <a:t>Video</a:t>
            </a:r>
            <a:r>
              <a:rPr lang="pt-BR" b="1" dirty="0" smtClean="0"/>
              <a:t>: </a:t>
            </a:r>
            <a:r>
              <a:rPr lang="pt-BR" dirty="0" smtClean="0"/>
              <a:t>Sony </a:t>
            </a:r>
            <a:r>
              <a:rPr lang="pt-BR" dirty="0" err="1" smtClean="0"/>
              <a:t>blockcam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gyro</a:t>
            </a:r>
            <a:r>
              <a:rPr lang="pt-BR" dirty="0" smtClean="0"/>
              <a:t> </a:t>
            </a:r>
            <a:r>
              <a:rPr lang="pt-BR" dirty="0" err="1" smtClean="0"/>
              <a:t>stabilized</a:t>
            </a:r>
            <a:r>
              <a:rPr lang="pt-BR" dirty="0" smtClean="0"/>
              <a:t> PTZ </a:t>
            </a:r>
            <a:r>
              <a:rPr lang="pt-BR" dirty="0" err="1" smtClean="0"/>
              <a:t>gimbal</a:t>
            </a:r>
            <a:r>
              <a:rPr lang="pt-BR" dirty="0" smtClean="0"/>
              <a:t>  (</a:t>
            </a:r>
            <a:r>
              <a:rPr lang="pt-BR" dirty="0" err="1" smtClean="0"/>
              <a:t>custom</a:t>
            </a:r>
            <a:r>
              <a:rPr lang="pt-BR" dirty="0" smtClean="0"/>
              <a:t> </a:t>
            </a:r>
            <a:r>
              <a:rPr lang="pt-BR" dirty="0" err="1" smtClean="0"/>
              <a:t>made</a:t>
            </a:r>
            <a:r>
              <a:rPr lang="pt-BR" dirty="0" smtClean="0"/>
              <a:t>)</a:t>
            </a:r>
          </a:p>
          <a:p>
            <a:r>
              <a:rPr lang="pt-BR" b="1" dirty="0" err="1" smtClean="0"/>
              <a:t>Control</a:t>
            </a:r>
            <a:r>
              <a:rPr lang="pt-BR" b="1" dirty="0" smtClean="0"/>
              <a:t>: </a:t>
            </a:r>
            <a:r>
              <a:rPr lang="pt-BR" dirty="0" smtClean="0"/>
              <a:t>STANAG 4586</a:t>
            </a:r>
          </a:p>
          <a:p>
            <a:r>
              <a:rPr lang="pt-BR" b="1" dirty="0" err="1" smtClean="0"/>
              <a:t>Ground</a:t>
            </a:r>
            <a:r>
              <a:rPr lang="pt-BR" b="1" dirty="0" smtClean="0"/>
              <a:t> </a:t>
            </a:r>
            <a:r>
              <a:rPr lang="pt-BR" b="1" dirty="0" err="1" smtClean="0"/>
              <a:t>station</a:t>
            </a:r>
            <a:r>
              <a:rPr lang="pt-BR" b="1" dirty="0" smtClean="0"/>
              <a:t>: </a:t>
            </a:r>
            <a:r>
              <a:rPr lang="pt-BR" dirty="0" smtClean="0"/>
              <a:t>Notebook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multi-operators</a:t>
            </a:r>
            <a:r>
              <a:rPr lang="pt-BR" dirty="0" smtClean="0"/>
              <a:t>/</a:t>
            </a:r>
            <a:r>
              <a:rPr lang="pt-BR" dirty="0" err="1" smtClean="0"/>
              <a:t>views</a:t>
            </a:r>
            <a:r>
              <a:rPr lang="pt-BR" dirty="0" smtClean="0"/>
              <a:t> Java application (</a:t>
            </a:r>
            <a:r>
              <a:rPr lang="pt-BR" dirty="0" err="1" smtClean="0"/>
              <a:t>custom</a:t>
            </a:r>
            <a:r>
              <a:rPr lang="pt-BR" dirty="0" smtClean="0"/>
              <a:t> </a:t>
            </a:r>
            <a:r>
              <a:rPr lang="pt-BR" dirty="0" err="1" smtClean="0"/>
              <a:t>made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097" name="Picture 1" descr="C:\Program Files (x86)\Microsoft Office\MEDIA\CAGCAT10\j019972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357166"/>
            <a:ext cx="1412873" cy="13887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 Design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17827" t="5566" r="23251" b="7961"/>
          <a:stretch>
            <a:fillRect/>
          </a:stretch>
        </p:blipFill>
        <p:spPr bwMode="auto">
          <a:xfrm>
            <a:off x="2428860" y="1357298"/>
            <a:ext cx="4357718" cy="524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aseline="0" dirty="0" smtClean="0"/>
              <a:t>System </a:t>
            </a:r>
            <a:r>
              <a:rPr lang="pt-BR" baseline="0" dirty="0" err="1" smtClean="0"/>
              <a:t>Evolution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928661" y="1500174"/>
          <a:ext cx="7358115" cy="4572034"/>
        </p:xfrm>
        <a:graphic>
          <a:graphicData uri="http://schemas.openxmlformats.org/drawingml/2006/table">
            <a:tbl>
              <a:tblPr/>
              <a:tblGrid>
                <a:gridCol w="1394315"/>
                <a:gridCol w="1869727"/>
                <a:gridCol w="1869727"/>
                <a:gridCol w="2224346"/>
              </a:tblGrid>
              <a:tr h="228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b="1" dirty="0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b="1">
                          <a:latin typeface="Times New Roman"/>
                          <a:ea typeface="Times New Roman"/>
                          <a:cs typeface="Times New Roman"/>
                        </a:rPr>
                        <a:t>Version 1 (2008)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b="1">
                          <a:latin typeface="Times New Roman"/>
                          <a:ea typeface="Times New Roman"/>
                          <a:cs typeface="Times New Roman"/>
                        </a:rPr>
                        <a:t>Version 2 (2009)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b="1">
                          <a:latin typeface="Times New Roman"/>
                          <a:ea typeface="Times New Roman"/>
                          <a:cs typeface="Times New Roman"/>
                        </a:rPr>
                        <a:t>Version 3 (2010)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Main Data Link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3G/GSM based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WiFi with high gain antennas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900MHz modem with omni antennas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EO sensor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Nokia N95 camera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Fixed camera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Custom made georeferenced gimballed camera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Image transmission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Photos over 3G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2.4Ghz Video transmitter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2.4Ghz Video transmitter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UAV Control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Custom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Custom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STANAG-4586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Sensor/actuator processing hardware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Single microcontroller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Single microcontroller 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Two 8 core microcontroller on 4 layered PCB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Onboard computer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Nokia N95 with MIDP autopilot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VIA EPIA PX x86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Gumstix Overo ARM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IMU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Thermopiles/pressure sensors and 5Hz GPS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Thermopiles/pressure sensors and 5Hz GPS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Gyro/accel/magn/pressure sensors and 10Hz GPS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Watchdogs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Hardware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Hardware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Hardware and all software elements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Times New Roman"/>
                        </a:rPr>
                        <a:t>Power plant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3W</a:t>
                      </a: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285728"/>
            <a:ext cx="1325543" cy="1409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Approach to </a:t>
            </a:r>
            <a:r>
              <a:rPr lang="pt-BR" dirty="0" err="1"/>
              <a:t>S</a:t>
            </a:r>
            <a:r>
              <a:rPr lang="pt-BR" dirty="0" err="1" smtClean="0"/>
              <a:t>afety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Rules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Safety</a:t>
            </a:r>
            <a:r>
              <a:rPr lang="pt-BR" dirty="0" smtClean="0"/>
              <a:t> as </a:t>
            </a:r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every</a:t>
            </a:r>
            <a:r>
              <a:rPr lang="pt-BR" dirty="0" smtClean="0"/>
              <a:t> </a:t>
            </a:r>
            <a:r>
              <a:rPr lang="pt-BR" dirty="0" err="1" smtClean="0"/>
              <a:t>mission</a:t>
            </a:r>
            <a:endParaRPr lang="pt-BR" dirty="0" smtClean="0"/>
          </a:p>
          <a:p>
            <a:pPr lvl="1"/>
            <a:r>
              <a:rPr lang="pt-BR" dirty="0" smtClean="0"/>
              <a:t>Setup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various</a:t>
            </a:r>
            <a:r>
              <a:rPr lang="pt-BR" dirty="0" smtClean="0"/>
              <a:t> </a:t>
            </a:r>
            <a:r>
              <a:rPr lang="pt-BR" dirty="0" err="1" smtClean="0"/>
              <a:t>Safety</a:t>
            </a:r>
            <a:r>
              <a:rPr lang="pt-BR" dirty="0" smtClean="0"/>
              <a:t> </a:t>
            </a:r>
            <a:r>
              <a:rPr lang="pt-BR" dirty="0" err="1" smtClean="0"/>
              <a:t>Actions</a:t>
            </a:r>
            <a:r>
              <a:rPr lang="pt-BR" dirty="0" smtClean="0"/>
              <a:t> </a:t>
            </a:r>
            <a:r>
              <a:rPr lang="pt-BR" dirty="0" err="1" smtClean="0"/>
              <a:t>needed</a:t>
            </a:r>
            <a:r>
              <a:rPr lang="pt-BR" dirty="0" smtClean="0"/>
              <a:t> to </a:t>
            </a:r>
            <a:r>
              <a:rPr lang="pt-BR" dirty="0" err="1" smtClean="0"/>
              <a:t>handle</a:t>
            </a:r>
            <a:r>
              <a:rPr lang="pt-BR" dirty="0" smtClean="0"/>
              <a:t> </a:t>
            </a:r>
            <a:r>
              <a:rPr lang="pt-BR" dirty="0" err="1" smtClean="0"/>
              <a:t>dangerous</a:t>
            </a:r>
            <a:r>
              <a:rPr lang="pt-BR" dirty="0" smtClean="0"/>
              <a:t> </a:t>
            </a:r>
            <a:r>
              <a:rPr lang="pt-BR" dirty="0" err="1" smtClean="0"/>
              <a:t>situations</a:t>
            </a:r>
            <a:endParaRPr lang="pt-BR" dirty="0" smtClean="0"/>
          </a:p>
          <a:p>
            <a:pPr lvl="2"/>
            <a:r>
              <a:rPr lang="pt-BR" dirty="0" smtClean="0"/>
              <a:t>Ex.: </a:t>
            </a:r>
            <a:r>
              <a:rPr lang="pt-BR" dirty="0" err="1" smtClean="0"/>
              <a:t>If</a:t>
            </a:r>
            <a:r>
              <a:rPr lang="pt-BR" dirty="0" smtClean="0"/>
              <a:t> “</a:t>
            </a:r>
            <a:r>
              <a:rPr lang="pt-BR" dirty="0" err="1" smtClean="0"/>
              <a:t>Insufficient</a:t>
            </a:r>
            <a:r>
              <a:rPr lang="pt-BR" dirty="0" smtClean="0"/>
              <a:t> </a:t>
            </a:r>
            <a:r>
              <a:rPr lang="pt-BR" dirty="0" err="1" smtClean="0"/>
              <a:t>thrust</a:t>
            </a:r>
            <a:r>
              <a:rPr lang="pt-BR" dirty="0" smtClean="0"/>
              <a:t> </a:t>
            </a:r>
            <a:r>
              <a:rPr lang="pt-BR" dirty="0" err="1" smtClean="0"/>
              <a:t>power</a:t>
            </a:r>
            <a:r>
              <a:rPr lang="pt-BR" dirty="0" smtClean="0"/>
              <a:t>”, </a:t>
            </a:r>
            <a:r>
              <a:rPr lang="pt-BR" dirty="0" err="1" smtClean="0"/>
              <a:t>then</a:t>
            </a:r>
            <a:r>
              <a:rPr lang="pt-BR" dirty="0" smtClean="0"/>
              <a:t> “</a:t>
            </a:r>
            <a:r>
              <a:rPr lang="pt-BR" dirty="0" err="1" smtClean="0"/>
              <a:t>Loiter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roll</a:t>
            </a:r>
            <a:r>
              <a:rPr lang="pt-BR" dirty="0" smtClean="0"/>
              <a:t> </a:t>
            </a:r>
            <a:r>
              <a:rPr lang="pt-BR" dirty="0" err="1" smtClean="0"/>
              <a:t>descending</a:t>
            </a:r>
            <a:r>
              <a:rPr lang="pt-BR" dirty="0" smtClean="0"/>
              <a:t> to </a:t>
            </a:r>
            <a:r>
              <a:rPr lang="pt-BR" dirty="0" err="1" smtClean="0"/>
              <a:t>ground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Define </a:t>
            </a:r>
            <a:r>
              <a:rPr lang="pt-BR" dirty="0" err="1" smtClean="0"/>
              <a:t>mission</a:t>
            </a:r>
            <a:r>
              <a:rPr lang="pt-BR" dirty="0" smtClean="0"/>
              <a:t> </a:t>
            </a:r>
            <a:r>
              <a:rPr lang="pt-BR" dirty="0" err="1" smtClean="0"/>
              <a:t>limits</a:t>
            </a:r>
            <a:endParaRPr lang="pt-BR" dirty="0" smtClean="0"/>
          </a:p>
          <a:p>
            <a:pPr lvl="2"/>
            <a:r>
              <a:rPr lang="pt-BR" dirty="0" smtClean="0"/>
              <a:t>altitudes, </a:t>
            </a:r>
            <a:r>
              <a:rPr lang="pt-BR" dirty="0" err="1" smtClean="0"/>
              <a:t>boundaries</a:t>
            </a:r>
            <a:r>
              <a:rPr lang="pt-BR" dirty="0" smtClean="0"/>
              <a:t>, time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operation</a:t>
            </a:r>
            <a:r>
              <a:rPr lang="pt-BR" dirty="0" smtClean="0"/>
              <a:t>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Define manual </a:t>
            </a:r>
            <a:r>
              <a:rPr lang="pt-BR" dirty="0" err="1" smtClean="0"/>
              <a:t>recovery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 smtClean="0"/>
          </a:p>
          <a:p>
            <a:pPr lvl="1"/>
            <a:r>
              <a:rPr lang="pt-BR" dirty="0" err="1" smtClean="0"/>
              <a:t>Mission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 smtClean="0"/>
          </a:p>
        </p:txBody>
      </p:sp>
      <p:pic>
        <p:nvPicPr>
          <p:cNvPr id="12291" name="Picture 3" descr="C:\Program Files (x86)\Microsoft Office\MEDIA\CAGCAT10\j029357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714356"/>
            <a:ext cx="1262065" cy="1264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Approach to </a:t>
            </a:r>
            <a:r>
              <a:rPr lang="pt-BR" dirty="0" err="1" smtClean="0"/>
              <a:t>Safety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Flight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Termination</a:t>
            </a:r>
            <a:endParaRPr lang="pt-BR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pt-BR" sz="2800" dirty="0" smtClean="0"/>
              <a:t>A </a:t>
            </a:r>
            <a:r>
              <a:rPr lang="pt-BR" sz="2800" dirty="0" err="1" smtClean="0"/>
              <a:t>completely</a:t>
            </a:r>
            <a:r>
              <a:rPr lang="pt-BR" sz="2800" dirty="0" smtClean="0"/>
              <a:t> </a:t>
            </a:r>
            <a:r>
              <a:rPr lang="pt-BR" sz="2800" dirty="0" err="1" smtClean="0"/>
              <a:t>independent</a:t>
            </a:r>
            <a:r>
              <a:rPr lang="pt-BR" sz="2800" dirty="0" smtClean="0"/>
              <a:t> </a:t>
            </a:r>
            <a:r>
              <a:rPr lang="pt-BR" sz="2800" dirty="0" err="1" smtClean="0"/>
              <a:t>element</a:t>
            </a:r>
            <a:r>
              <a:rPr lang="pt-BR" sz="2800" dirty="0" smtClean="0"/>
              <a:t> </a:t>
            </a:r>
            <a:r>
              <a:rPr lang="pt-BR" sz="2800" dirty="0" err="1" smtClean="0"/>
              <a:t>from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 </a:t>
            </a:r>
            <a:r>
              <a:rPr lang="pt-BR" sz="2800" dirty="0" err="1" smtClean="0"/>
              <a:t>processor</a:t>
            </a:r>
            <a:r>
              <a:rPr lang="pt-BR" sz="2800" dirty="0" smtClean="0"/>
              <a:t> </a:t>
            </a:r>
            <a:r>
              <a:rPr lang="pt-BR" sz="2800" dirty="0" err="1" smtClean="0"/>
              <a:t>that</a:t>
            </a:r>
            <a:r>
              <a:rPr lang="pt-BR" sz="2800" dirty="0" smtClean="0"/>
              <a:t> </a:t>
            </a:r>
            <a:r>
              <a:rPr lang="pt-BR" sz="2800" dirty="0" err="1" smtClean="0"/>
              <a:t>monitors</a:t>
            </a:r>
            <a:r>
              <a:rPr lang="pt-BR" sz="2800" dirty="0" smtClean="0"/>
              <a:t> overall system </a:t>
            </a:r>
            <a:r>
              <a:rPr lang="pt-BR" sz="2800" dirty="0" err="1" smtClean="0"/>
              <a:t>heart</a:t>
            </a:r>
            <a:r>
              <a:rPr lang="pt-BR" sz="2800" dirty="0" smtClean="0"/>
              <a:t> </a:t>
            </a:r>
            <a:r>
              <a:rPr lang="pt-BR" sz="2800" dirty="0" err="1" smtClean="0"/>
              <a:t>beat</a:t>
            </a:r>
            <a:r>
              <a:rPr lang="pt-BR" sz="2800" dirty="0" smtClean="0"/>
              <a:t> </a:t>
            </a:r>
            <a:r>
              <a:rPr lang="pt-BR" sz="2800" dirty="0" err="1" smtClean="0"/>
              <a:t>signals</a:t>
            </a:r>
            <a:r>
              <a:rPr lang="pt-BR" sz="2800" dirty="0" smtClean="0"/>
              <a:t>. </a:t>
            </a:r>
          </a:p>
          <a:p>
            <a:pPr lvl="1"/>
            <a:r>
              <a:rPr lang="pt-BR" sz="2800" dirty="0" smtClean="0"/>
              <a:t>A </a:t>
            </a:r>
            <a:r>
              <a:rPr lang="pt-BR" dirty="0" smtClean="0"/>
              <a:t>backup </a:t>
            </a:r>
            <a:r>
              <a:rPr lang="pt-BR" dirty="0" err="1" smtClean="0"/>
              <a:t>battery</a:t>
            </a:r>
            <a:r>
              <a:rPr lang="pt-BR" dirty="0" smtClean="0"/>
              <a:t> </a:t>
            </a:r>
            <a:r>
              <a:rPr lang="pt-BR" dirty="0" err="1" smtClean="0"/>
              <a:t>gives</a:t>
            </a:r>
            <a:r>
              <a:rPr lang="pt-BR" dirty="0" smtClean="0"/>
              <a:t> it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hability</a:t>
            </a:r>
            <a:r>
              <a:rPr lang="pt-BR" dirty="0" smtClean="0"/>
              <a:t> to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Flight</a:t>
            </a:r>
            <a:r>
              <a:rPr lang="pt-BR" dirty="0" smtClean="0"/>
              <a:t> </a:t>
            </a:r>
            <a:r>
              <a:rPr lang="pt-BR" dirty="0" err="1" smtClean="0"/>
              <a:t>Termination</a:t>
            </a:r>
            <a:r>
              <a:rPr lang="pt-BR" dirty="0" smtClean="0"/>
              <a:t> </a:t>
            </a:r>
            <a:r>
              <a:rPr lang="pt-BR" dirty="0" err="1" smtClean="0"/>
              <a:t>even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battery</a:t>
            </a:r>
            <a:r>
              <a:rPr lang="pt-BR" dirty="0" smtClean="0"/>
              <a:t> </a:t>
            </a:r>
            <a:r>
              <a:rPr lang="pt-BR" dirty="0" err="1" smtClean="0"/>
              <a:t>dies</a:t>
            </a:r>
            <a:r>
              <a:rPr lang="pt-BR" dirty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when</a:t>
            </a:r>
            <a:r>
              <a:rPr lang="pt-BR" dirty="0" smtClean="0"/>
              <a:t> in RC </a:t>
            </a:r>
            <a:r>
              <a:rPr lang="pt-BR" dirty="0" err="1" smtClean="0"/>
              <a:t>control</a:t>
            </a:r>
            <a:endParaRPr lang="pt-BR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C:\Program Files (x86)\Microsoft Office\MEDIA\CAGCAT10\j029357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714356"/>
            <a:ext cx="1262065" cy="1264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Approach to </a:t>
            </a:r>
            <a:r>
              <a:rPr lang="pt-BR" dirty="0" err="1" smtClean="0"/>
              <a:t>Safety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Datalink</a:t>
            </a:r>
            <a:endParaRPr lang="pt-BR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pt-BR" sz="2800" dirty="0" smtClean="0"/>
              <a:t>A </a:t>
            </a:r>
            <a:r>
              <a:rPr lang="pt-BR" sz="2800" dirty="0" err="1" smtClean="0"/>
              <a:t>special</a:t>
            </a:r>
            <a:r>
              <a:rPr lang="pt-BR" sz="2800" dirty="0" smtClean="0"/>
              <a:t> </a:t>
            </a:r>
            <a:r>
              <a:rPr lang="pt-BR" sz="2800" dirty="0" err="1" smtClean="0"/>
              <a:t>Safety</a:t>
            </a:r>
            <a:r>
              <a:rPr lang="pt-BR" sz="2800" dirty="0" smtClean="0"/>
              <a:t> </a:t>
            </a:r>
            <a:r>
              <a:rPr lang="pt-BR" sz="2800" dirty="0" err="1" smtClean="0"/>
              <a:t>Action</a:t>
            </a:r>
            <a:r>
              <a:rPr lang="pt-BR" sz="2800" dirty="0" smtClean="0"/>
              <a:t> </a:t>
            </a:r>
            <a:r>
              <a:rPr lang="pt-BR" sz="2800" dirty="0" err="1" smtClean="0"/>
              <a:t>was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developed</a:t>
            </a:r>
            <a:r>
              <a:rPr lang="pt-BR" sz="2800" dirty="0" smtClean="0"/>
              <a:t> to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link </a:t>
            </a:r>
            <a:r>
              <a:rPr lang="pt-BR" dirty="0" err="1" smtClean="0"/>
              <a:t>recovery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r>
              <a:rPr lang="pt-BR" dirty="0" smtClean="0"/>
              <a:t>, </a:t>
            </a:r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it is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detected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</a:t>
            </a:r>
            <a:r>
              <a:rPr lang="pt-BR" dirty="0" err="1" smtClean="0"/>
              <a:t>kind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link </a:t>
            </a:r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during</a:t>
            </a:r>
            <a:r>
              <a:rPr lang="pt-BR" dirty="0" smtClean="0"/>
              <a:t> a </a:t>
            </a:r>
            <a:r>
              <a:rPr lang="pt-BR" dirty="0" err="1" smtClean="0"/>
              <a:t>certain</a:t>
            </a:r>
            <a:r>
              <a:rPr lang="pt-BR" dirty="0" smtClean="0"/>
              <a:t> </a:t>
            </a:r>
            <a:r>
              <a:rPr lang="pt-BR" dirty="0" err="1" smtClean="0"/>
              <a:t>amount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time,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take</a:t>
            </a:r>
            <a:r>
              <a:rPr lang="pt-BR" dirty="0" smtClean="0"/>
              <a:t> </a:t>
            </a:r>
            <a:r>
              <a:rPr lang="pt-BR" dirty="0" err="1" smtClean="0"/>
              <a:t>place</a:t>
            </a:r>
            <a:endParaRPr lang="pt-BR" dirty="0" smtClean="0"/>
          </a:p>
          <a:p>
            <a:pPr lvl="1"/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link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vehicle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home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 manual RC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</a:t>
            </a:r>
            <a:endParaRPr lang="pt-BR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 manual </a:t>
            </a:r>
            <a:r>
              <a:rPr lang="pt-BR" dirty="0" err="1" smtClean="0"/>
              <a:t>recovery</a:t>
            </a:r>
            <a:r>
              <a:rPr lang="pt-BR" dirty="0" smtClean="0"/>
              <a:t> is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possible</a:t>
            </a:r>
            <a:r>
              <a:rPr lang="pt-BR" dirty="0" smtClean="0"/>
              <a:t>, </a:t>
            </a:r>
            <a:r>
              <a:rPr lang="pt-BR" dirty="0" err="1" smtClean="0"/>
              <a:t>Flight</a:t>
            </a:r>
            <a:r>
              <a:rPr lang="pt-BR" dirty="0" smtClean="0"/>
              <a:t> </a:t>
            </a:r>
            <a:r>
              <a:rPr lang="pt-BR" dirty="0" err="1" smtClean="0"/>
              <a:t>Termination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take</a:t>
            </a:r>
            <a:r>
              <a:rPr lang="pt-BR" dirty="0" smtClean="0"/>
              <a:t> </a:t>
            </a:r>
            <a:r>
              <a:rPr lang="pt-BR" dirty="0" err="1" smtClean="0"/>
              <a:t>place</a:t>
            </a:r>
            <a:endParaRPr lang="pt-BR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pic>
        <p:nvPicPr>
          <p:cNvPr id="4" name="Picture 3" descr="C:\Program Files (x86)\Microsoft Office\MEDIA\CAGCAT10\j029357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714356"/>
            <a:ext cx="1262065" cy="1264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Approach</a:t>
            </a:r>
            <a:r>
              <a:rPr lang="pt-BR" baseline="0" dirty="0" smtClean="0"/>
              <a:t> to </a:t>
            </a:r>
            <a:r>
              <a:rPr lang="pt-BR" baseline="0" dirty="0" err="1" smtClean="0"/>
              <a:t>Safety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eaLnBrk="1" latinLnBrk="0" hangingPunct="1"/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GPS</a:t>
            </a:r>
          </a:p>
          <a:p>
            <a:pPr lvl="1"/>
            <a:r>
              <a:rPr lang="pt-BR" sz="2800" dirty="0" smtClean="0"/>
              <a:t>A </a:t>
            </a:r>
            <a:r>
              <a:rPr lang="pt-BR" sz="2800" dirty="0" err="1" smtClean="0"/>
              <a:t>special</a:t>
            </a:r>
            <a:r>
              <a:rPr lang="pt-BR" sz="2800" dirty="0" smtClean="0"/>
              <a:t> </a:t>
            </a:r>
            <a:r>
              <a:rPr lang="pt-BR" sz="2800" dirty="0" err="1" smtClean="0"/>
              <a:t>Safety</a:t>
            </a:r>
            <a:r>
              <a:rPr lang="pt-BR" sz="2800" dirty="0" smtClean="0"/>
              <a:t> </a:t>
            </a:r>
            <a:r>
              <a:rPr lang="pt-BR" sz="2800" dirty="0" err="1" smtClean="0"/>
              <a:t>Action</a:t>
            </a:r>
            <a:r>
              <a:rPr lang="pt-BR" sz="2800" dirty="0" smtClean="0"/>
              <a:t> </a:t>
            </a:r>
            <a:r>
              <a:rPr lang="pt-BR" sz="2800" dirty="0" err="1" smtClean="0"/>
              <a:t>was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developed</a:t>
            </a:r>
            <a:r>
              <a:rPr lang="pt-BR" sz="2800" dirty="0" smtClean="0"/>
              <a:t> to </a:t>
            </a:r>
            <a:r>
              <a:rPr lang="pt-BR" sz="2800" dirty="0" err="1" smtClean="0"/>
              <a:t>handle</a:t>
            </a:r>
            <a:r>
              <a:rPr lang="pt-BR" sz="2800" dirty="0" smtClean="0"/>
              <a:t> </a:t>
            </a:r>
            <a:r>
              <a:rPr lang="pt-BR" sz="2800" dirty="0" err="1" smtClean="0"/>
              <a:t>all</a:t>
            </a:r>
            <a:r>
              <a:rPr lang="pt-BR" sz="2800" dirty="0" smtClean="0"/>
              <a:t> </a:t>
            </a:r>
            <a:r>
              <a:rPr lang="pt-BR" sz="2800" dirty="0" err="1" smtClean="0"/>
              <a:t>procedures</a:t>
            </a:r>
            <a:r>
              <a:rPr lang="pt-BR" sz="2800" dirty="0" smtClean="0"/>
              <a:t> </a:t>
            </a:r>
            <a:r>
              <a:rPr lang="pt-BR" sz="2800" dirty="0" err="1" smtClean="0"/>
              <a:t>needed</a:t>
            </a:r>
            <a:r>
              <a:rPr lang="pt-BR" sz="2800" dirty="0" smtClean="0"/>
              <a:t> for a safe GPS </a:t>
            </a:r>
            <a:r>
              <a:rPr lang="pt-BR" sz="2800" dirty="0" err="1" smtClean="0"/>
              <a:t>recovery</a:t>
            </a:r>
            <a:r>
              <a:rPr lang="pt-BR" sz="2800" dirty="0" smtClean="0"/>
              <a:t> </a:t>
            </a:r>
            <a:r>
              <a:rPr lang="pt-BR" sz="2800" dirty="0" err="1" smtClean="0"/>
              <a:t>attempt</a:t>
            </a:r>
            <a:endParaRPr lang="pt-BR" sz="2800" dirty="0" smtClean="0"/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autopilot</a:t>
            </a:r>
            <a:r>
              <a:rPr lang="pt-BR" dirty="0" smtClean="0"/>
              <a:t> </a:t>
            </a:r>
            <a:r>
              <a:rPr lang="pt-BR" dirty="0" err="1" smtClean="0"/>
              <a:t>doesn’t</a:t>
            </a:r>
            <a:r>
              <a:rPr lang="pt-BR" dirty="0" smtClean="0"/>
              <a:t>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err="1" smtClean="0"/>
              <a:t>current</a:t>
            </a:r>
            <a:r>
              <a:rPr lang="pt-BR" dirty="0" smtClean="0"/>
              <a:t> </a:t>
            </a:r>
            <a:r>
              <a:rPr lang="pt-BR" dirty="0" err="1" smtClean="0"/>
              <a:t>vehicle</a:t>
            </a:r>
            <a:r>
              <a:rPr lang="pt-BR" dirty="0" smtClean="0"/>
              <a:t> </a:t>
            </a:r>
            <a:r>
              <a:rPr lang="pt-BR" dirty="0" err="1" smtClean="0"/>
              <a:t>position</a:t>
            </a:r>
            <a:r>
              <a:rPr lang="pt-BR" dirty="0" smtClean="0"/>
              <a:t> </a:t>
            </a:r>
            <a:r>
              <a:rPr lang="pt-BR" dirty="0" err="1" smtClean="0"/>
              <a:t>updated</a:t>
            </a:r>
            <a:r>
              <a:rPr lang="pt-BR" dirty="0"/>
              <a:t> </a:t>
            </a:r>
            <a:r>
              <a:rPr lang="pt-BR" dirty="0" err="1" smtClean="0"/>
              <a:t>regularly</a:t>
            </a:r>
            <a:r>
              <a:rPr lang="pt-BR" dirty="0" smtClean="0"/>
              <a:t>, it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activate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Safety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endParaRPr lang="pt-BR" dirty="0" smtClean="0"/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 GPS link </a:t>
            </a:r>
            <a:r>
              <a:rPr lang="pt-BR" dirty="0" err="1" smtClean="0"/>
              <a:t>recovery</a:t>
            </a:r>
            <a:r>
              <a:rPr lang="pt-BR" dirty="0" smtClean="0"/>
              <a:t> is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possible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ground</a:t>
            </a:r>
            <a:r>
              <a:rPr lang="pt-BR" dirty="0" smtClean="0"/>
              <a:t> </a:t>
            </a:r>
            <a:r>
              <a:rPr lang="pt-BR" dirty="0" err="1" smtClean="0"/>
              <a:t>operator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return</a:t>
            </a:r>
            <a:r>
              <a:rPr lang="pt-BR" dirty="0" smtClean="0"/>
              <a:t> to home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comanding</a:t>
            </a:r>
            <a:r>
              <a:rPr lang="pt-BR" dirty="0" smtClean="0"/>
              <a:t> </a:t>
            </a:r>
            <a:r>
              <a:rPr lang="pt-BR" dirty="0" err="1" smtClean="0"/>
              <a:t>roll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a joystick 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 err="1" smtClean="0"/>
              <a:t>being</a:t>
            </a:r>
            <a:r>
              <a:rPr lang="pt-BR" dirty="0" smtClean="0"/>
              <a:t> </a:t>
            </a:r>
            <a:r>
              <a:rPr lang="pt-BR" dirty="0" err="1" smtClean="0"/>
              <a:t>guided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camera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IMU </a:t>
            </a:r>
            <a:r>
              <a:rPr lang="pt-BR" dirty="0" err="1" smtClean="0"/>
              <a:t>telemetry</a:t>
            </a:r>
            <a:endParaRPr lang="pt-BR" sz="2800" dirty="0" smtClean="0"/>
          </a:p>
        </p:txBody>
      </p:sp>
      <p:pic>
        <p:nvPicPr>
          <p:cNvPr id="4" name="Picture 3" descr="C:\Program Files (x86)\Microsoft Office\MEDIA\CAGCAT10\j029357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714356"/>
            <a:ext cx="1262065" cy="1264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Approach to </a:t>
            </a:r>
            <a:r>
              <a:rPr lang="pt-BR" dirty="0" err="1" smtClean="0"/>
              <a:t>Safety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Autopilot</a:t>
            </a:r>
            <a:r>
              <a:rPr lang="pt-B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lockup</a:t>
            </a:r>
            <a:endParaRPr lang="pt-BR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pt-BR" sz="2800" dirty="0" err="1" smtClean="0"/>
              <a:t>If</a:t>
            </a:r>
            <a:r>
              <a:rPr lang="pt-BR" sz="2800" dirty="0" smtClean="0"/>
              <a:t> </a:t>
            </a:r>
            <a:r>
              <a:rPr lang="pt-BR" sz="2800" dirty="0" err="1" smtClean="0"/>
              <a:t>any</a:t>
            </a:r>
            <a:r>
              <a:rPr lang="pt-BR" sz="2800" dirty="0" smtClean="0"/>
              <a:t> </a:t>
            </a:r>
            <a:r>
              <a:rPr lang="pt-BR" sz="2800" dirty="0" err="1" smtClean="0"/>
              <a:t>element</a:t>
            </a:r>
            <a:r>
              <a:rPr lang="pt-BR" sz="2800" dirty="0" smtClean="0"/>
              <a:t> </a:t>
            </a:r>
            <a:r>
              <a:rPr lang="pt-BR" sz="2800" dirty="0" err="1" smtClean="0"/>
              <a:t>of</a:t>
            </a:r>
            <a:r>
              <a:rPr lang="pt-BR" sz="2800" dirty="0" smtClean="0"/>
              <a:t> </a:t>
            </a:r>
            <a:r>
              <a:rPr lang="pt-BR" sz="2800" dirty="0" err="1" smtClean="0"/>
              <a:t>autopilot</a:t>
            </a:r>
            <a:r>
              <a:rPr lang="pt-BR" sz="2800" dirty="0" smtClean="0"/>
              <a:t> </a:t>
            </a:r>
            <a:r>
              <a:rPr lang="pt-BR" sz="2800" dirty="0" err="1" smtClean="0"/>
              <a:t>gets</a:t>
            </a:r>
            <a:r>
              <a:rPr lang="pt-BR" sz="2800" dirty="0" smtClean="0"/>
              <a:t> </a:t>
            </a:r>
            <a:r>
              <a:rPr lang="pt-BR" sz="2800" dirty="0" err="1" smtClean="0"/>
              <a:t>locked</a:t>
            </a:r>
            <a:r>
              <a:rPr lang="pt-BR" sz="2800" dirty="0" smtClean="0"/>
              <a:t> (hw </a:t>
            </a:r>
            <a:r>
              <a:rPr lang="pt-BR" sz="2800" dirty="0" err="1" smtClean="0"/>
              <a:t>or</a:t>
            </a:r>
            <a:r>
              <a:rPr lang="pt-BR" sz="2800" dirty="0" smtClean="0"/>
              <a:t> </a:t>
            </a:r>
            <a:r>
              <a:rPr lang="pt-BR" sz="2800" dirty="0" err="1" smtClean="0"/>
              <a:t>sw</a:t>
            </a:r>
            <a:r>
              <a:rPr lang="pt-BR" sz="2800" dirty="0" smtClean="0"/>
              <a:t>), no </a:t>
            </a:r>
            <a:r>
              <a:rPr lang="pt-BR" sz="2800" dirty="0" err="1" smtClean="0"/>
              <a:t>heart</a:t>
            </a:r>
            <a:r>
              <a:rPr lang="pt-BR" sz="2800" dirty="0" smtClean="0"/>
              <a:t> </a:t>
            </a:r>
            <a:r>
              <a:rPr lang="pt-BR" sz="2800" dirty="0" err="1" smtClean="0"/>
              <a:t>beat</a:t>
            </a:r>
            <a:r>
              <a:rPr lang="pt-BR" sz="2800" dirty="0" smtClean="0"/>
              <a:t> </a:t>
            </a:r>
            <a:r>
              <a:rPr lang="pt-BR" sz="2800" dirty="0" err="1" smtClean="0"/>
              <a:t>signals</a:t>
            </a:r>
            <a:r>
              <a:rPr lang="pt-BR" sz="2800" dirty="0" smtClean="0"/>
              <a:t> </a:t>
            </a:r>
            <a:r>
              <a:rPr lang="pt-BR" sz="2800" dirty="0" err="1" smtClean="0"/>
              <a:t>will</a:t>
            </a:r>
            <a:r>
              <a:rPr lang="pt-BR" sz="2800" dirty="0" smtClean="0"/>
              <a:t> </a:t>
            </a:r>
            <a:r>
              <a:rPr lang="pt-BR" sz="2800" dirty="0" err="1" smtClean="0"/>
              <a:t>be</a:t>
            </a:r>
            <a:r>
              <a:rPr lang="pt-BR" sz="2800" dirty="0" smtClean="0"/>
              <a:t> </a:t>
            </a:r>
            <a:r>
              <a:rPr lang="pt-BR" sz="2800" dirty="0" err="1" smtClean="0"/>
              <a:t>received</a:t>
            </a:r>
            <a:r>
              <a:rPr lang="pt-BR" sz="2800" dirty="0" smtClean="0"/>
              <a:t> </a:t>
            </a:r>
            <a:r>
              <a:rPr lang="pt-BR" sz="2800" dirty="0" err="1" smtClean="0"/>
              <a:t>by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</a:t>
            </a:r>
            <a:r>
              <a:rPr lang="pt-BR" sz="2800" dirty="0" err="1" smtClean="0"/>
              <a:t>Flight</a:t>
            </a:r>
            <a:r>
              <a:rPr lang="pt-BR" sz="2800" dirty="0" smtClean="0"/>
              <a:t> </a:t>
            </a:r>
            <a:r>
              <a:rPr lang="pt-BR" sz="2800" dirty="0" err="1" smtClean="0"/>
              <a:t>Termination</a:t>
            </a:r>
            <a:r>
              <a:rPr lang="pt-BR" sz="2800" dirty="0" smtClean="0"/>
              <a:t> </a:t>
            </a:r>
            <a:r>
              <a:rPr lang="pt-BR" sz="2800" dirty="0" err="1" smtClean="0"/>
              <a:t>device</a:t>
            </a:r>
            <a:r>
              <a:rPr lang="pt-BR" sz="2800" dirty="0" smtClean="0"/>
              <a:t>, </a:t>
            </a:r>
            <a:r>
              <a:rPr lang="pt-BR" sz="2800" dirty="0" err="1" smtClean="0"/>
              <a:t>so</a:t>
            </a:r>
            <a:r>
              <a:rPr lang="pt-BR" sz="2800" dirty="0" smtClean="0"/>
              <a:t> 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execute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Flight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Termination</a:t>
            </a:r>
            <a:endParaRPr lang="pt-BR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pic>
        <p:nvPicPr>
          <p:cNvPr id="4" name="Picture 3" descr="C:\Program Files (x86)\Microsoft Office\MEDIA\CAGCAT10\j029357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714356"/>
            <a:ext cx="1262065" cy="1264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824</Words>
  <Application>Microsoft Office PowerPoint</Application>
  <PresentationFormat>Apresentação na tela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Team Skylight </vt:lpstr>
      <vt:lpstr>System Design</vt:lpstr>
      <vt:lpstr>System Design</vt:lpstr>
      <vt:lpstr>System Evolution</vt:lpstr>
      <vt:lpstr>Approach to Safety</vt:lpstr>
      <vt:lpstr>Approach to Safety</vt:lpstr>
      <vt:lpstr>Approach to Safety</vt:lpstr>
      <vt:lpstr>Approach to Safety</vt:lpstr>
      <vt:lpstr>Approach to Safety</vt:lpstr>
      <vt:lpstr>Expected performance</vt:lpstr>
      <vt:lpstr>Expected performance</vt:lpstr>
      <vt:lpstr>Expected performance</vt:lpstr>
      <vt:lpstr>Expected performance</vt:lpstr>
      <vt:lpstr>Lessons learnt</vt:lpstr>
      <vt:lpstr>Lessons learnt</vt:lpstr>
      <vt:lpstr>Lessons learnt</vt:lpstr>
      <vt:lpstr>Our ground station</vt:lpstr>
      <vt:lpstr>Our autopilot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Skylight Team</dc:title>
  <dc:creator>Flavio</dc:creator>
  <cp:lastModifiedBy>Flavio</cp:lastModifiedBy>
  <cp:revision>189</cp:revision>
  <dcterms:created xsi:type="dcterms:W3CDTF">2010-09-24T04:06:03Z</dcterms:created>
  <dcterms:modified xsi:type="dcterms:W3CDTF">2010-09-26T18:48:09Z</dcterms:modified>
</cp:coreProperties>
</file>