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ideo" Target="file:///C:\Users\Palani\Downloads\Untitled%20video%20-%20Made%20with%20Clipchamp.mp4"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SUDEEP APJ – AU810021114081</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F5496"/>
                </a:solidFill>
                <a:latin typeface="Arial"/>
                <a:ea typeface="Arial"/>
                <a:cs typeface="Arial"/>
                <a:sym typeface="Arial"/>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Untitled video - Made with Clipchamp.mp4">
            <a:hlinkClick r:id="" action="ppaction://media"/>
          </p:cNvPr>
          <p:cNvPicPr>
            <a:picLocks noRot="1" noChangeAspect="1"/>
          </p:cNvPicPr>
          <p:nvPr>
            <a:videoFile r:link="rId1"/>
          </p:nvPr>
        </p:nvPicPr>
        <p:blipFill>
          <a:blip r:embed="rId4"/>
          <a:stretch>
            <a:fillRect/>
          </a:stretch>
        </p:blipFill>
        <p:spPr>
          <a:xfrm>
            <a:off x="2954214" y="4128868"/>
            <a:ext cx="4726745" cy="2286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https://github.com/APJsudee</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
        <p:nvSpPr>
          <p:cNvPr id="5" name="TextBox 4"/>
          <p:cNvSpPr txBox="1"/>
          <p:nvPr/>
        </p:nvSpPr>
        <p:spPr>
          <a:xfrm>
            <a:off x="4979963" y="4459459"/>
            <a:ext cx="2391509" cy="369332"/>
          </a:xfrm>
          <a:prstGeom prst="rect">
            <a:avLst/>
          </a:prstGeom>
          <a:noFill/>
        </p:spPr>
        <p:txBody>
          <a:bodyPr wrap="square" rtlCol="0">
            <a:spAutoFit/>
          </a:bodyPr>
          <a:lstStyle/>
          <a:p>
            <a:r>
              <a:rPr lang="en-US" sz="1800" b="1" dirty="0" smtClean="0">
                <a:solidFill>
                  <a:schemeClr val="tx1"/>
                </a:solidFill>
              </a:rPr>
              <a:t>AU810021114081</a:t>
            </a:r>
            <a:endParaRPr lang="en-US" sz="18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515</Words>
  <Application>Microsoft Office PowerPoint</Application>
  <PresentationFormat>Custom</PresentationFormat>
  <Paragraphs>47</Paragraphs>
  <Slides>10</Slides>
  <Notes>10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 End-to-End Data Science Project with ChatGPT</vt:lpstr>
      <vt:lpstr>OUTLINE</vt:lpstr>
      <vt:lpstr>Problem Statement</vt:lpstr>
      <vt:lpstr>Proposed Solution</vt:lpstr>
      <vt:lpstr>Algorithm &amp; Deployment</vt:lpstr>
      <vt:lpstr>GitHub Link</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Palani</dc:creator>
  <cp:lastModifiedBy>Palani</cp:lastModifiedBy>
  <cp:revision>5</cp:revision>
  <dcterms:modified xsi:type="dcterms:W3CDTF">2024-04-18T07:37:42Z</dcterms:modified>
</cp:coreProperties>
</file>