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2B5-5576-4521-AE8C-92F017B20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UNABLE LARKS PREDICT TENNIS!!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9E6E1-5521-4095-BCE7-43E9D3ADC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/>
              <a:t>A STUDY OF MACHINE-LEARNING AND TENNIS MATCH OUTCOMES…………</a:t>
            </a:r>
          </a:p>
        </p:txBody>
      </p:sp>
    </p:spTree>
    <p:extLst>
      <p:ext uri="{BB962C8B-B14F-4D97-AF65-F5344CB8AC3E}">
        <p14:creationId xmlns:p14="http://schemas.microsoft.com/office/powerpoint/2010/main" val="410231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3107-ED7B-42D8-B457-B377D746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ORIGINS OF OUR STUDY &amp; WHY WE CHOSE TENNIS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892B-1CCC-4022-A9CA-DC71A3FC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WANTED TO A RELATIONAL/OUTCOME-BASED STUDY</a:t>
            </a:r>
          </a:p>
          <a:p>
            <a:r>
              <a:rPr lang="en-US" sz="2400" b="1" dirty="0"/>
              <a:t>EACH MEMBER RESEARCHED DIFFERENT DATA SETS TO DETERMINE FEASIBILITY</a:t>
            </a:r>
          </a:p>
          <a:p>
            <a:r>
              <a:rPr lang="en-US" sz="2400" b="1" dirty="0"/>
              <a:t>FOUND TENNIS DATA TO BE REBUST</a:t>
            </a:r>
          </a:p>
          <a:p>
            <a:r>
              <a:rPr lang="en-US" sz="2400" b="1" dirty="0"/>
              <a:t>ALREADY KNOWLEDGE WITHIN THE GROUP OF THE SPORT</a:t>
            </a:r>
          </a:p>
          <a:p>
            <a:r>
              <a:rPr lang="en-US" sz="2400" b="1" dirty="0"/>
              <a:t>WANTED TO LEVERAGE EXISTING KNOWLEGDE WITHIN THE GROUP (E.G – SARA HAS PLAYED TENNIS FOR SOMETIME, INCLUDING COLLEGE!)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43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A5CA-9221-4B34-B505-BEBBB685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CF25-F29C-4327-809B-035796A3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324100"/>
            <a:ext cx="10571998" cy="3534698"/>
          </a:xfrm>
        </p:spPr>
        <p:txBody>
          <a:bodyPr>
            <a:normAutofit/>
          </a:bodyPr>
          <a:lstStyle/>
          <a:p>
            <a:r>
              <a:rPr lang="en-US" sz="2100" b="1" dirty="0"/>
              <a:t>DATA SETS ARE FROM THE ASSOCIATION OF TENNIS PROFESSIONALS (ATP) WORLD TOUR</a:t>
            </a:r>
          </a:p>
          <a:p>
            <a:pPr marL="0" indent="0">
              <a:buNone/>
            </a:pPr>
            <a:endParaRPr lang="en-US" sz="2100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100" b="1" dirty="0"/>
              <a:t>*** TENNIS DATA COMES FROM THE VARIOUS TOURNAMENTS OF THE ATP WITHIN 1 YEAR PERIODS.   (include specifics??)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6625C-E84F-4079-8995-5FE7DDFB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1" y="2799450"/>
            <a:ext cx="1323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831-80B3-49FA-A7D1-4DF30BC4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OF 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6CC4-CBDD-4BAF-BF39-0275541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RAW DATA INCLUDES ALL PLAYER’S MATCHES AND RELEVANT GAME-STATISTICS (IN CSV FORMAT)</a:t>
            </a:r>
          </a:p>
          <a:p>
            <a:r>
              <a:rPr lang="en-US" sz="2200" b="1" dirty="0"/>
              <a:t>GROUP DECIDED MORE RECENT STATS MAY HAVE MOST RELEVANCE</a:t>
            </a:r>
          </a:p>
          <a:p>
            <a:r>
              <a:rPr lang="en-US" sz="2200" b="1" dirty="0"/>
              <a:t>CHOSE TO ANALYZE YEARS 2015 – 2018  (*** check accuracy)</a:t>
            </a:r>
          </a:p>
          <a:p>
            <a:r>
              <a:rPr lang="en-US" sz="2200" b="1" dirty="0"/>
              <a:t>CSV FILES USED CAN BE FOUND IN A “TENNIS ATP” GITHUB REPO:     https://github.com/JeffSackmann/tennis_atp</a:t>
            </a:r>
          </a:p>
        </p:txBody>
      </p:sp>
    </p:spTree>
    <p:extLst>
      <p:ext uri="{BB962C8B-B14F-4D97-AF65-F5344CB8AC3E}">
        <p14:creationId xmlns:p14="http://schemas.microsoft.com/office/powerpoint/2010/main" val="257126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72</TotalTime>
  <Words>178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THE UNABLE LARKS PREDICT TENNIS!!</vt:lpstr>
      <vt:lpstr>ORIGINS OF OUR STUDY &amp; WHY WE CHOSE TENNIS</vt:lpstr>
      <vt:lpstr>DATA SOURCES!</vt:lpstr>
      <vt:lpstr>DESCRIPTION OF SOURCE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UNABLE LARKS! – PREDICTING TENNIS</dc:title>
  <dc:creator>gary knapp</dc:creator>
  <cp:lastModifiedBy>gary knapp</cp:lastModifiedBy>
  <cp:revision>11</cp:revision>
  <dcterms:created xsi:type="dcterms:W3CDTF">2018-07-12T02:09:06Z</dcterms:created>
  <dcterms:modified xsi:type="dcterms:W3CDTF">2018-07-14T04:27:23Z</dcterms:modified>
</cp:coreProperties>
</file>