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2B5-5576-4521-AE8C-92F017B20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UNABLE LARKS PREDICT TENNIS!!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9E6E1-5521-4095-BCE7-43E9D3ADC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/>
              <a:t>A STUDY OF MACHINE-LEARNING AND TENNIS MATCH OUTCOMES…………</a:t>
            </a:r>
          </a:p>
        </p:txBody>
      </p:sp>
    </p:spTree>
    <p:extLst>
      <p:ext uri="{BB962C8B-B14F-4D97-AF65-F5344CB8AC3E}">
        <p14:creationId xmlns:p14="http://schemas.microsoft.com/office/powerpoint/2010/main" val="410231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CB09-BB9D-4135-A2AC-B00A439D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DATAFRAME FOR ALL WINNER STATS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EBB0B-94A1-4793-B3FF-AA4ED98D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0865"/>
            <a:ext cx="12192000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482-716F-4F9A-838D-375E984B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TOTAL DATAFRAME FOR ALL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1295D-04BE-48E2-8316-DDBA2CFF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4288"/>
            <a:ext cx="1219200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5E60-FC57-4285-AE11-34F12CAD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 WE CALCULATED FOR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F094-A04B-4953-BC30-FFFB280D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( **** LIST SOME OF THE STATS WE CALCULATED TO YIELD ADDITIONAL FEATURES FOR OUR MODEL***)   excel screenshot, </a:t>
            </a:r>
            <a:r>
              <a:rPr lang="en-US" sz="2400" b="1" dirty="0" err="1"/>
              <a:t>etc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3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5BE5-EA5F-4C43-8FC8-3EFEAA0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CREATED PERCENTAGES FOR THE PLAYER’S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3863-7F0A-48FC-8230-C4CD1ACF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ace_pct</a:t>
            </a:r>
            <a:r>
              <a:rPr lang="en-US" dirty="0"/>
              <a:t>"] = </a:t>
            </a:r>
            <a:r>
              <a:rPr lang="en-US" dirty="0" err="1"/>
              <a:t>total_player_stats</a:t>
            </a:r>
            <a:r>
              <a:rPr lang="en-US" dirty="0"/>
              <a:t>["aces"]/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svpt_total</a:t>
            </a:r>
            <a:r>
              <a:rPr lang="en-US" dirty="0"/>
              <a:t>"]</a:t>
            </a:r>
          </a:p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df_pct</a:t>
            </a:r>
            <a:r>
              <a:rPr lang="en-US" dirty="0"/>
              <a:t>"] = 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doubfts</a:t>
            </a:r>
            <a:r>
              <a:rPr lang="en-US" dirty="0"/>
              <a:t>"]/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svpt_total</a:t>
            </a:r>
            <a:r>
              <a:rPr lang="en-US" dirty="0"/>
              <a:t>"]</a:t>
            </a:r>
          </a:p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first_serve_won_pct</a:t>
            </a:r>
            <a:r>
              <a:rPr lang="en-US" dirty="0"/>
              <a:t>"] = 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first_serves_won</a:t>
            </a:r>
            <a:r>
              <a:rPr lang="en-US" dirty="0"/>
              <a:t>"]/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first_serve_in</a:t>
            </a:r>
            <a:r>
              <a:rPr lang="en-US" dirty="0"/>
              <a:t>"]</a:t>
            </a:r>
          </a:p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broken_pct</a:t>
            </a:r>
            <a:r>
              <a:rPr lang="en-US" dirty="0"/>
              <a:t>"] = (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total_brk_faced</a:t>
            </a:r>
            <a:r>
              <a:rPr lang="en-US" dirty="0"/>
              <a:t>"]-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total_brk_saved</a:t>
            </a:r>
            <a:r>
              <a:rPr lang="en-US" dirty="0"/>
              <a:t>"])/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service_games</a:t>
            </a:r>
            <a:r>
              <a:rPr lang="en-US" dirty="0"/>
              <a:t>"]</a:t>
            </a:r>
          </a:p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breaking_pct</a:t>
            </a:r>
            <a:r>
              <a:rPr lang="en-US" dirty="0"/>
              <a:t>"] = (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break_point_opp_total</a:t>
            </a:r>
            <a:r>
              <a:rPr lang="en-US" dirty="0"/>
              <a:t>"]-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break_point_opp_loss</a:t>
            </a:r>
            <a:r>
              <a:rPr lang="en-US" dirty="0"/>
              <a:t>"])/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rt_games_total</a:t>
            </a:r>
            <a:r>
              <a:rPr lang="en-US" dirty="0"/>
              <a:t>"]</a:t>
            </a:r>
          </a:p>
          <a:p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break_conversion_pct</a:t>
            </a:r>
            <a:r>
              <a:rPr lang="en-US" dirty="0"/>
              <a:t>"] = (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break_point_opp_total</a:t>
            </a:r>
            <a:r>
              <a:rPr lang="en-US" dirty="0"/>
              <a:t>"]-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break_point_opp_loss</a:t>
            </a:r>
            <a:r>
              <a:rPr lang="en-US" dirty="0"/>
              <a:t>"])/</a:t>
            </a:r>
            <a:r>
              <a:rPr lang="en-US" dirty="0" err="1"/>
              <a:t>total_player_stats</a:t>
            </a:r>
            <a:r>
              <a:rPr lang="en-US" dirty="0"/>
              <a:t>["</a:t>
            </a:r>
            <a:r>
              <a:rPr lang="en-US" dirty="0" err="1"/>
              <a:t>break_point_opp_total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36776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4AC2-8415-409D-A2FC-937305F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DATAFRAME CREATED WITH ALL PLAYER STATS AND PERCENTAGES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63FE0F-D4DD-4EE6-88B0-3EBB0F0E3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0434"/>
            <a:ext cx="12192000" cy="43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3107-ED7B-42D8-B457-B377D746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ORIGINS OF OUR STUDY &amp; WHY WE CHOSE 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892B-1CCC-4022-A9CA-DC71A3FC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WANTED TO A RELATIONAL/OUTCOME-BASED STUDY</a:t>
            </a:r>
          </a:p>
          <a:p>
            <a:r>
              <a:rPr lang="en-US" sz="2400" b="1" dirty="0"/>
              <a:t>EACH MEMBER RESEARCHED DIFFERENT DATA SETS TO DETERMINE FEASIBILITY</a:t>
            </a:r>
          </a:p>
          <a:p>
            <a:r>
              <a:rPr lang="en-US" sz="2400" b="1" dirty="0"/>
              <a:t>FOUND TENNIS DATA TO BE REBUST</a:t>
            </a:r>
          </a:p>
          <a:p>
            <a:r>
              <a:rPr lang="en-US" sz="2400" b="1" dirty="0"/>
              <a:t>ALREADY KNOWLEDGE WITHIN THE GROUP OF THE SPORT</a:t>
            </a:r>
          </a:p>
          <a:p>
            <a:r>
              <a:rPr lang="en-US" sz="2400" b="1" dirty="0"/>
              <a:t>WANTED TO LEVERAGE EXISTING KNOWLEGDE WITHIN THE GROUP (E.G – SARA HAS PLAYED TENNIS FOR SOMETIME, INCLUDING COLLEGE!)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3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A5CA-9221-4B34-B505-BEBBB68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CF25-F29C-4327-809B-035796A3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324100"/>
            <a:ext cx="10571998" cy="3534698"/>
          </a:xfrm>
        </p:spPr>
        <p:txBody>
          <a:bodyPr>
            <a:normAutofit/>
          </a:bodyPr>
          <a:lstStyle/>
          <a:p>
            <a:r>
              <a:rPr lang="en-US" sz="2100" b="1" dirty="0"/>
              <a:t>DATA SETS ARE FROM THE ASSOCIATION OF TENNIS PROFESSIONALS (ATP) WORLD TOUR</a:t>
            </a:r>
          </a:p>
          <a:p>
            <a:pPr marL="0" indent="0">
              <a:buNone/>
            </a:pPr>
            <a:endParaRPr lang="en-US" sz="2100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100" b="1" dirty="0"/>
              <a:t>*** TENNIS DATA COMES FROM THE VARIOUS TOURNAMENTS OF THE ATP WITHIN 1 YEAR PERIODS.   (include specifics??)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6625C-E84F-4079-8995-5FE7DDFB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1" y="2799450"/>
            <a:ext cx="1323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F0FA-27C4-432A-806A-686786D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FUNDAMENTAL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9E7E-A7CB-4F65-A35B-AD9190E8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CAN WE PREDICT THE WINNER (OUTCOME) OF A TENNIS MATCH WITH MACHINE LEARNING ???</a:t>
            </a:r>
          </a:p>
          <a:p>
            <a:endParaRPr lang="en-US" sz="2400" b="1" dirty="0"/>
          </a:p>
          <a:p>
            <a:r>
              <a:rPr lang="en-US" sz="2400" b="1" dirty="0"/>
              <a:t>WITHIN THE AVAILABLE DATA, WHICH PLAYER STATISTICS SHOULD WE SELECT AS FEATURES (INPUTS) FOR OUR MODEL ???</a:t>
            </a:r>
          </a:p>
        </p:txBody>
      </p:sp>
    </p:spTree>
    <p:extLst>
      <p:ext uri="{BB962C8B-B14F-4D97-AF65-F5344CB8AC3E}">
        <p14:creationId xmlns:p14="http://schemas.microsoft.com/office/powerpoint/2010/main" val="42711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831-80B3-49FA-A7D1-4DF30BC4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OF SOURCE DATA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6CC4-CBDD-4BAF-BF39-0275541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RAW DATA INCLUDES ALL PLAYER’S MATCHES AND RELEVANT GAME-STATISTICS (IN CSV FORMAT)</a:t>
            </a:r>
          </a:p>
          <a:p>
            <a:r>
              <a:rPr lang="en-US" sz="2200" b="1" dirty="0"/>
              <a:t>GROUP DECIDED MORE RECENT STATS MAY HAVE MOST RELEVANCE</a:t>
            </a:r>
          </a:p>
          <a:p>
            <a:r>
              <a:rPr lang="en-US" sz="2200" b="1" dirty="0"/>
              <a:t>CHOSE TO ANALYZE YEARS 2015 – 2018  (*** check accuracy)</a:t>
            </a:r>
          </a:p>
          <a:p>
            <a:r>
              <a:rPr lang="en-US" sz="2200" b="1" dirty="0"/>
              <a:t>CSV FILES USED CAN BE FOUND IN A “TENNIS ATP” GITHUB REPO:     </a:t>
            </a:r>
            <a:r>
              <a:rPr lang="en-US" b="1" dirty="0"/>
              <a:t>https://github.com/JeffSackmann/tennis_atp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50FDC-0D7E-44F1-95C2-040F37FB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28" y="4956619"/>
            <a:ext cx="43815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AAD16-D111-45EE-915C-4B2E5F53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" y="5328094"/>
            <a:ext cx="1685925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4C521-60AD-47C9-8F4E-FED67356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946" y="4895850"/>
            <a:ext cx="174307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CCFEC-2CAD-45D2-9B32-48E78B62F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390" y="5299518"/>
            <a:ext cx="1724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94FC-4820-4808-AE94-BFB4183B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561B-2C72-480E-8DE7-274DB1B3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b="1" dirty="0"/>
              <a:t>FIRST STEP WAS TO SELECT THE YEARS WE EVENTUALLY WANTED TO TEST AND TRAIN ON:</a:t>
            </a:r>
          </a:p>
          <a:p>
            <a:r>
              <a:rPr lang="en-US" sz="2000" b="1" dirty="0"/>
              <a:t>AFTER SELECTING 2015 &amp; 2016, WE PULLED EACH CSV INTO JUPYTER</a:t>
            </a:r>
          </a:p>
          <a:p>
            <a:r>
              <a:rPr lang="en-US" sz="2000" b="1" dirty="0"/>
              <a:t>THEN SORTED THE PLAYER NAMES, AND CREATED A UNIQUE LIST</a:t>
            </a:r>
          </a:p>
          <a:p>
            <a:r>
              <a:rPr lang="en-US" sz="2000" b="1" dirty="0"/>
              <a:t>NEXT WE SORTED THE PLAYERS BY WINNER AND LOSER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696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D7BA-96EE-42E5-8574-9C7E9A75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PREPARTION AND SORTING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2E8D-4027-4661-8403-8393F679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b="1" dirty="0"/>
          </a:p>
          <a:p>
            <a:r>
              <a:rPr lang="en-US" b="1" dirty="0"/>
              <a:t>WE THEN SELECTED THE FEATURES (INPUTS) TO BE USED IN OUR MODEL, AND SUMMING.  THEY INCLUDE………………………………………….</a:t>
            </a:r>
          </a:p>
          <a:p>
            <a:r>
              <a:rPr lang="en-US" b="1" dirty="0"/>
              <a:t>ACES</a:t>
            </a:r>
          </a:p>
          <a:p>
            <a:r>
              <a:rPr lang="en-US" b="1" dirty="0"/>
              <a:t>SERVICE GAMES</a:t>
            </a:r>
          </a:p>
          <a:p>
            <a:r>
              <a:rPr lang="en-US" b="1" dirty="0"/>
              <a:t>FIRST SERVE IN</a:t>
            </a:r>
          </a:p>
          <a:p>
            <a:r>
              <a:rPr lang="en-US" b="1" dirty="0"/>
              <a:t>FIRST SERVES WON</a:t>
            </a:r>
          </a:p>
          <a:p>
            <a:r>
              <a:rPr lang="en-US" b="1" dirty="0"/>
              <a:t>DOUBLE FAULTS</a:t>
            </a:r>
          </a:p>
          <a:p>
            <a:r>
              <a:rPr lang="en-US" b="1" dirty="0"/>
              <a:t>TOTAL BREAK PTS SAVED</a:t>
            </a:r>
          </a:p>
          <a:p>
            <a:r>
              <a:rPr lang="en-US" b="1" dirty="0"/>
              <a:t>TOTAL BREAK PTS FACED</a:t>
            </a:r>
          </a:p>
          <a:p>
            <a:r>
              <a:rPr lang="en-US" b="1" dirty="0"/>
              <a:t>BREAK POINT OPPONENT TOTAL</a:t>
            </a:r>
          </a:p>
          <a:p>
            <a:r>
              <a:rPr lang="en-US" b="1" dirty="0"/>
              <a:t>BREAK POINT OPPONENT LOSSES</a:t>
            </a:r>
          </a:p>
          <a:p>
            <a:r>
              <a:rPr lang="en-US" b="1" dirty="0"/>
              <a:t>SERVE POINT TOTAL</a:t>
            </a:r>
          </a:p>
        </p:txBody>
      </p:sp>
    </p:spTree>
    <p:extLst>
      <p:ext uri="{BB962C8B-B14F-4D97-AF65-F5344CB8AC3E}">
        <p14:creationId xmlns:p14="http://schemas.microsoft.com/office/powerpoint/2010/main" val="250196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F6DB-F8B4-4CF4-81B9-8432CEBF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286C-3356-4017-B79B-008BB3C7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057400"/>
          </a:xfrm>
        </p:spPr>
        <p:txBody>
          <a:bodyPr>
            <a:normAutofit/>
          </a:bodyPr>
          <a:lstStyle/>
          <a:p>
            <a:r>
              <a:rPr lang="en-US" sz="2000" b="1" dirty="0"/>
              <a:t>TOOK THE TOTALS FOR ALL THE FEATURES AND GROUPED THEM FOR BOTH THE WINNERS AND THE LOSERS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7D26-73F5-433E-B075-FD0EEBC4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3238500"/>
            <a:ext cx="6972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6A0E-4508-49EC-9502-B95D799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DATAFRAME FOR ALL LOSER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A319-E5FD-453D-8825-79B440FC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0EC8E-1AD6-43A4-B18A-99ECEF4D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2287"/>
            <a:ext cx="12192000" cy="45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9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164</TotalTime>
  <Words>658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THE UNABLE LARKS PREDICT TENNIS!!</vt:lpstr>
      <vt:lpstr>ORIGINS OF OUR STUDY &amp; WHY WE CHOSE TENNIS</vt:lpstr>
      <vt:lpstr>DATA SOURCES!</vt:lpstr>
      <vt:lpstr>FUNDAMENTAL QUESTIONS</vt:lpstr>
      <vt:lpstr>DESCRIPTION OF SOURCE DATA &amp; LOCATION</vt:lpstr>
      <vt:lpstr>DATA PREPARATION AND SORTING</vt:lpstr>
      <vt:lpstr>DATA PREPARTION AND SORTING </vt:lpstr>
      <vt:lpstr>DATA PREPARATION AND SORTING</vt:lpstr>
      <vt:lpstr>CREATE A DATAFRAME FOR ALL LOSER STATS</vt:lpstr>
      <vt:lpstr>CREATE DATAFRAME FOR ALL WINNER STATS</vt:lpstr>
      <vt:lpstr>CREATE TOTAL DATAFRAME FOR ALL PLAYERS</vt:lpstr>
      <vt:lpstr>STATISTICS WE CALCULATED FOR ADDITIONAL FEATURES</vt:lpstr>
      <vt:lpstr>CREATED PERCENTAGES FOR THE PLAYER’S STATS</vt:lpstr>
      <vt:lpstr>NEW DATAFRAME CREATED WITH ALL PLAYER STATS AND PERCENTAGES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UNABLE LARKS! – PREDICTING TENNIS</dc:title>
  <dc:creator>gary knapp</dc:creator>
  <cp:lastModifiedBy>gary knapp</cp:lastModifiedBy>
  <cp:revision>27</cp:revision>
  <dcterms:created xsi:type="dcterms:W3CDTF">2018-07-12T02:09:06Z</dcterms:created>
  <dcterms:modified xsi:type="dcterms:W3CDTF">2018-07-14T06:01:18Z</dcterms:modified>
</cp:coreProperties>
</file>