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DB03-1C93-FB45-8EE1-F34F97021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BD6FD-004D-8C4B-9842-3C7B54205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5C5DD-8253-BB45-B10B-67FEF394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245E-9C55-FC45-9C0C-96A8BA7251A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8597-A2FF-C343-A1C9-1E1BB1CE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D7C85-F681-E043-91FB-783E3D54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3447-2975-D14A-A9E3-ACCB3D6A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DC79-27F2-4F47-A163-0B1363FE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00038-878E-8449-BCD4-CD78023B8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1D937-C5C7-3A44-841F-AD8076B8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245E-9C55-FC45-9C0C-96A8BA7251A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25B4F-46AC-9A46-839A-A29C140A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13DA-8AA9-1B48-919F-4AE66074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3447-2975-D14A-A9E3-ACCB3D6A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5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81F3E-76A6-E542-ACD6-6B407AE37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0539C-F548-9141-891D-2E137F7DB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8C62D-1EE1-EA44-89BD-8546AC7E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245E-9C55-FC45-9C0C-96A8BA7251A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B1EE0-F76F-4145-B302-00E4E403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2117B-0109-0E47-955F-7E368A2D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3447-2975-D14A-A9E3-ACCB3D6A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5EAC-E306-324B-A566-589AE58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44C4-2CFA-A749-BE09-829FFA2D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B9B1-CC50-4344-818F-B46C66E6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245E-9C55-FC45-9C0C-96A8BA7251A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0E9B6-2C1C-B345-B914-5B3BDE4E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F5F82-86AE-904B-9445-7778FE44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3447-2975-D14A-A9E3-ACCB3D6A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E6E8-5A7A-A34A-9A0E-42375F99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8E72A-E160-8C41-A466-8824E460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D0D2-D59D-BE4D-AF44-800C2299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245E-9C55-FC45-9C0C-96A8BA7251A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6342-F350-A441-A029-B11F8721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29D6-57B3-BE41-A930-35EDECB4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3447-2975-D14A-A9E3-ACCB3D6A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8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E7A8-63B6-314E-AFD3-DFD82772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7472-92F5-E847-9228-FFB5C4CA6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94E5B-2221-A947-9C30-0A4AFA6FA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C353A-0042-4D4B-AF00-6DBDDBF3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245E-9C55-FC45-9C0C-96A8BA7251A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3126C-9266-6F4A-B756-01B63CD5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CDD8-57DA-8B4A-B903-C9D46B66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3447-2975-D14A-A9E3-ACCB3D6A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D8D5-BA05-584A-914A-41EED0A3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13939-4593-3C41-AE55-83E1B2389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C9973-73E4-D54B-9798-825676462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7BFEC-0FFE-654D-8EB1-936D59515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697DC-70C2-6B4D-AAF9-EFF8E4809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ABDE-D02D-0E48-B87F-78ECA6F2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245E-9C55-FC45-9C0C-96A8BA7251A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87D90-244F-C942-AAD2-04C9B03C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7F104-A0AF-004D-8FA0-C2241E37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3447-2975-D14A-A9E3-ACCB3D6A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1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6B7D-DA74-5E43-B42C-D62FF5CB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8FB3B-6227-584F-8770-E489EFBC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245E-9C55-FC45-9C0C-96A8BA7251A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7746B-267E-FC45-86AA-871383FE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92F99-8AC0-4B4D-A0C3-D5DEE041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3447-2975-D14A-A9E3-ACCB3D6A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BEE81-DB12-4B48-B46D-4CC8E467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245E-9C55-FC45-9C0C-96A8BA7251A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DD9E7-B310-2945-9E14-AE00F877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B05E9-73AF-E245-9266-EFFB5D8F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3447-2975-D14A-A9E3-ACCB3D6A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98B4-0602-724A-BBEF-4BB0DA83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D418-44CE-2141-959C-92298DC9A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FAD33-E6BA-F04B-B142-F709FF6A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19B52-0A56-D747-BEB6-7E31609F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245E-9C55-FC45-9C0C-96A8BA7251A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4E2D8-7351-D442-92FB-25EC205C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8A391-5691-F94B-BF49-9FAB4397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3447-2975-D14A-A9E3-ACCB3D6A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3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17A5-06DA-9F42-A3B6-87058574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B0196-EFDB-404E-A777-C07587BD0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84AD5-CA1D-CA46-9D02-98A37B8FC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A1B12-A071-C14F-A4F3-F304CE11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245E-9C55-FC45-9C0C-96A8BA7251A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DB5F6-E9C0-BA4D-ADDA-11E7662B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3F231-BA83-5240-9AFE-63F28437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3447-2975-D14A-A9E3-ACCB3D6A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A5655-A4BD-8947-AB30-3094E54E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A609D-5056-F247-B3A6-2AA15B467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0CBD3-D742-8546-80B7-C4D322062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245E-9C55-FC45-9C0C-96A8BA7251A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067A6-0918-3A4E-8ED7-567A1510D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CD32-E2AE-4440-9E46-7277C47B8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3447-2975-D14A-A9E3-ACCB3D6A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5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793B7E-47D3-A14D-9A1D-D6C0727D1683}"/>
              </a:ext>
            </a:extLst>
          </p:cNvPr>
          <p:cNvSpPr/>
          <p:nvPr/>
        </p:nvSpPr>
        <p:spPr>
          <a:xfrm>
            <a:off x="3846445" y="1237580"/>
            <a:ext cx="5059017" cy="4382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0B4D1-84C0-7440-82DE-C48EA93C9800}"/>
              </a:ext>
            </a:extLst>
          </p:cNvPr>
          <p:cNvSpPr txBox="1"/>
          <p:nvPr/>
        </p:nvSpPr>
        <p:spPr>
          <a:xfrm>
            <a:off x="3846445" y="1237580"/>
            <a:ext cx="235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user_feedback_node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FC2FA1-28F9-FD48-9DC7-67C80DF757DA}"/>
              </a:ext>
            </a:extLst>
          </p:cNvPr>
          <p:cNvSpPr/>
          <p:nvPr/>
        </p:nvSpPr>
        <p:spPr>
          <a:xfrm>
            <a:off x="4293705" y="1704403"/>
            <a:ext cx="4214192" cy="3707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F83AD-659C-ED4E-B861-6276819BB262}"/>
              </a:ext>
            </a:extLst>
          </p:cNvPr>
          <p:cNvSpPr txBox="1"/>
          <p:nvPr/>
        </p:nvSpPr>
        <p:spPr>
          <a:xfrm>
            <a:off x="4293705" y="1717972"/>
            <a:ext cx="235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UserFeedback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63E8D-FC68-3A4E-BF5C-62B76CE85C5B}"/>
              </a:ext>
            </a:extLst>
          </p:cNvPr>
          <p:cNvSpPr/>
          <p:nvPr/>
        </p:nvSpPr>
        <p:spPr>
          <a:xfrm>
            <a:off x="4556638" y="2199122"/>
            <a:ext cx="1720378" cy="79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FeedbackCommand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196CB8-4940-CC4C-8FEF-3974FF41E70C}"/>
              </a:ext>
            </a:extLst>
          </p:cNvPr>
          <p:cNvSpPr/>
          <p:nvPr/>
        </p:nvSpPr>
        <p:spPr>
          <a:xfrm>
            <a:off x="4556638" y="3230716"/>
            <a:ext cx="1720378" cy="79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FeedbackGoal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1A989E-6E48-E74C-9988-FACE8212CF85}"/>
              </a:ext>
            </a:extLst>
          </p:cNvPr>
          <p:cNvSpPr/>
          <p:nvPr/>
        </p:nvSpPr>
        <p:spPr>
          <a:xfrm>
            <a:off x="4556638" y="4262310"/>
            <a:ext cx="1720378" cy="79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FeedbackObjects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05F374-99F1-4842-B235-3622AB8F36DE}"/>
              </a:ext>
            </a:extLst>
          </p:cNvPr>
          <p:cNvCxnSpPr>
            <a:cxnSpLocks/>
            <a:stCxn id="60" idx="3"/>
            <a:endCxn id="8" idx="1"/>
          </p:cNvCxnSpPr>
          <p:nvPr/>
        </p:nvCxnSpPr>
        <p:spPr>
          <a:xfrm>
            <a:off x="2690734" y="2582852"/>
            <a:ext cx="1865904" cy="12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0F24A-00B3-FB44-911F-01494B5E53A2}"/>
              </a:ext>
            </a:extLst>
          </p:cNvPr>
          <p:cNvCxnSpPr>
            <a:cxnSpLocks/>
            <a:stCxn id="59" idx="3"/>
            <a:endCxn id="9" idx="1"/>
          </p:cNvCxnSpPr>
          <p:nvPr/>
        </p:nvCxnSpPr>
        <p:spPr>
          <a:xfrm>
            <a:off x="2709409" y="3626556"/>
            <a:ext cx="1847229" cy="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D44048-ECD4-4B41-ABA3-9AE39B3B8FB7}"/>
              </a:ext>
            </a:extLst>
          </p:cNvPr>
          <p:cNvCxnSpPr>
            <a:cxnSpLocks/>
            <a:stCxn id="61" idx="3"/>
            <a:endCxn id="10" idx="1"/>
          </p:cNvCxnSpPr>
          <p:nvPr/>
        </p:nvCxnSpPr>
        <p:spPr>
          <a:xfrm flipV="1">
            <a:off x="2684258" y="4658201"/>
            <a:ext cx="1872380" cy="120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9D16E7F-6B1E-F745-9AFD-7716146C7AB2}"/>
              </a:ext>
            </a:extLst>
          </p:cNvPr>
          <p:cNvCxnSpPr>
            <a:cxnSpLocks/>
          </p:cNvCxnSpPr>
          <p:nvPr/>
        </p:nvCxnSpPr>
        <p:spPr>
          <a:xfrm>
            <a:off x="6277016" y="2374712"/>
            <a:ext cx="3672055" cy="22723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6D52EEE-17EC-B74E-930E-F9010C3052FB}"/>
              </a:ext>
            </a:extLst>
          </p:cNvPr>
          <p:cNvCxnSpPr>
            <a:cxnSpLocks/>
          </p:cNvCxnSpPr>
          <p:nvPr/>
        </p:nvCxnSpPr>
        <p:spPr>
          <a:xfrm flipV="1">
            <a:off x="6277016" y="2601951"/>
            <a:ext cx="3672055" cy="77947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102B813-D7EB-FE41-BC5D-F8C54E2405E9}"/>
              </a:ext>
            </a:extLst>
          </p:cNvPr>
          <p:cNvCxnSpPr>
            <a:cxnSpLocks/>
          </p:cNvCxnSpPr>
          <p:nvPr/>
        </p:nvCxnSpPr>
        <p:spPr>
          <a:xfrm flipV="1">
            <a:off x="6290269" y="2601951"/>
            <a:ext cx="3658802" cy="1803413"/>
          </a:xfrm>
          <a:prstGeom prst="bentConnector3">
            <a:avLst>
              <a:gd name="adj1" fmla="val 4972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6C8CF83-6EEF-BA4E-8D5D-B889B1C7A923}"/>
              </a:ext>
            </a:extLst>
          </p:cNvPr>
          <p:cNvCxnSpPr>
            <a:cxnSpLocks/>
          </p:cNvCxnSpPr>
          <p:nvPr/>
        </p:nvCxnSpPr>
        <p:spPr>
          <a:xfrm>
            <a:off x="6277016" y="2614551"/>
            <a:ext cx="3672055" cy="1006685"/>
          </a:xfrm>
          <a:prstGeom prst="bentConnector3">
            <a:avLst>
              <a:gd name="adj1" fmla="val 410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83FB647-CFA3-4248-BFBE-745226447CFC}"/>
              </a:ext>
            </a:extLst>
          </p:cNvPr>
          <p:cNvCxnSpPr>
            <a:cxnSpLocks/>
          </p:cNvCxnSpPr>
          <p:nvPr/>
        </p:nvCxnSpPr>
        <p:spPr>
          <a:xfrm flipV="1">
            <a:off x="6279728" y="3621236"/>
            <a:ext cx="3669343" cy="1044741"/>
          </a:xfrm>
          <a:prstGeom prst="bentConnector3">
            <a:avLst>
              <a:gd name="adj1" fmla="val 410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68F700-4319-FD41-BF18-C53C13C80177}"/>
              </a:ext>
            </a:extLst>
          </p:cNvPr>
          <p:cNvCxnSpPr/>
          <p:nvPr/>
        </p:nvCxnSpPr>
        <p:spPr>
          <a:xfrm flipV="1">
            <a:off x="6290269" y="3611297"/>
            <a:ext cx="3658802" cy="176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C8821BD-2807-DE4C-9A39-5EA231AF4693}"/>
              </a:ext>
            </a:extLst>
          </p:cNvPr>
          <p:cNvCxnSpPr>
            <a:cxnSpLocks/>
          </p:cNvCxnSpPr>
          <p:nvPr/>
        </p:nvCxnSpPr>
        <p:spPr>
          <a:xfrm>
            <a:off x="6277015" y="2841562"/>
            <a:ext cx="3672054" cy="2064227"/>
          </a:xfrm>
          <a:prstGeom prst="bentConnector3">
            <a:avLst>
              <a:gd name="adj1" fmla="val 28617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E81DE3D8-8B4F-8B4B-B16E-A1ACAA166D7D}"/>
              </a:ext>
            </a:extLst>
          </p:cNvPr>
          <p:cNvCxnSpPr>
            <a:cxnSpLocks/>
          </p:cNvCxnSpPr>
          <p:nvPr/>
        </p:nvCxnSpPr>
        <p:spPr>
          <a:xfrm>
            <a:off x="6277014" y="3815517"/>
            <a:ext cx="3672055" cy="1090071"/>
          </a:xfrm>
          <a:prstGeom prst="bentConnector3">
            <a:avLst>
              <a:gd name="adj1" fmla="val 28617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76B0DB-E22E-9748-AEED-C3E0C1A3EC4A}"/>
              </a:ext>
            </a:extLst>
          </p:cNvPr>
          <p:cNvCxnSpPr/>
          <p:nvPr/>
        </p:nvCxnSpPr>
        <p:spPr>
          <a:xfrm flipV="1">
            <a:off x="6277012" y="4896739"/>
            <a:ext cx="3658802" cy="1769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EF00522-65E6-EC4E-88C2-7BDC69E34009}"/>
              </a:ext>
            </a:extLst>
          </p:cNvPr>
          <p:cNvSpPr/>
          <p:nvPr/>
        </p:nvSpPr>
        <p:spPr>
          <a:xfrm>
            <a:off x="10068559" y="2176794"/>
            <a:ext cx="1720378" cy="79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audio_node</a:t>
            </a:r>
            <a:endParaRPr lang="en-US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4D09E92-AF18-6D48-BD77-97C2956EF843}"/>
              </a:ext>
            </a:extLst>
          </p:cNvPr>
          <p:cNvSpPr/>
          <p:nvPr/>
        </p:nvSpPr>
        <p:spPr>
          <a:xfrm>
            <a:off x="9959610" y="3215406"/>
            <a:ext cx="1720378" cy="79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haptics_node</a:t>
            </a:r>
            <a:endParaRPr lang="en-US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51BD54-B552-9F4C-BF49-A49D03A5158F}"/>
              </a:ext>
            </a:extLst>
          </p:cNvPr>
          <p:cNvSpPr/>
          <p:nvPr/>
        </p:nvSpPr>
        <p:spPr>
          <a:xfrm>
            <a:off x="9959610" y="4500848"/>
            <a:ext cx="1720378" cy="79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vr_node</a:t>
            </a:r>
            <a:endParaRPr lang="en-US" sz="1400" dirty="0"/>
          </a:p>
          <a:p>
            <a:pPr algn="ctr"/>
            <a:r>
              <a:rPr lang="en-US" sz="1400" dirty="0"/>
              <a:t>or</a:t>
            </a:r>
          </a:p>
          <a:p>
            <a:pPr algn="ctr"/>
            <a:r>
              <a:rPr lang="en-US" sz="1400" dirty="0" err="1"/>
              <a:t>Argus_node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2E73F-B692-C44A-A042-307356D2537E}"/>
              </a:ext>
            </a:extLst>
          </p:cNvPr>
          <p:cNvSpPr/>
          <p:nvPr/>
        </p:nvSpPr>
        <p:spPr>
          <a:xfrm>
            <a:off x="989031" y="3230665"/>
            <a:ext cx="1720378" cy="79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Input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C05414-0336-754C-952B-461AC001F201}"/>
              </a:ext>
            </a:extLst>
          </p:cNvPr>
          <p:cNvSpPr/>
          <p:nvPr/>
        </p:nvSpPr>
        <p:spPr>
          <a:xfrm>
            <a:off x="970356" y="2186961"/>
            <a:ext cx="1720378" cy="79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BBB1F50-F95D-E04C-8BD0-EA97496C5417}"/>
              </a:ext>
            </a:extLst>
          </p:cNvPr>
          <p:cNvSpPr/>
          <p:nvPr/>
        </p:nvSpPr>
        <p:spPr>
          <a:xfrm>
            <a:off x="963880" y="4274369"/>
            <a:ext cx="1720378" cy="79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Visual Processing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7E2205-6859-5442-9E56-776497BC4E8A}"/>
              </a:ext>
            </a:extLst>
          </p:cNvPr>
          <p:cNvCxnSpPr>
            <a:cxnSpLocks/>
          </p:cNvCxnSpPr>
          <p:nvPr/>
        </p:nvCxnSpPr>
        <p:spPr>
          <a:xfrm flipV="1">
            <a:off x="112902" y="4697976"/>
            <a:ext cx="850978" cy="21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DCCF12-9B91-0C4F-9B60-C62E179391BF}"/>
              </a:ext>
            </a:extLst>
          </p:cNvPr>
          <p:cNvSpPr txBox="1"/>
          <p:nvPr/>
        </p:nvSpPr>
        <p:spPr>
          <a:xfrm>
            <a:off x="87976" y="4351330"/>
            <a:ext cx="92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92BBA9-CEA0-924F-AAA1-7C40E58F5B0A}"/>
              </a:ext>
            </a:extLst>
          </p:cNvPr>
          <p:cNvSpPr txBox="1"/>
          <p:nvPr/>
        </p:nvSpPr>
        <p:spPr>
          <a:xfrm>
            <a:off x="2820380" y="4286488"/>
            <a:ext cx="92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4BAF97-C799-394B-A0BC-9E30D3D22B24}"/>
              </a:ext>
            </a:extLst>
          </p:cNvPr>
          <p:cNvSpPr txBox="1"/>
          <p:nvPr/>
        </p:nvSpPr>
        <p:spPr>
          <a:xfrm>
            <a:off x="2979274" y="3259445"/>
            <a:ext cx="92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675533-4DBA-C343-8611-38877A529335}"/>
              </a:ext>
            </a:extLst>
          </p:cNvPr>
          <p:cNvSpPr txBox="1"/>
          <p:nvPr/>
        </p:nvSpPr>
        <p:spPr>
          <a:xfrm>
            <a:off x="2710070" y="2213042"/>
            <a:ext cx="11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A755ADE3-54AE-2042-8C76-D17D8BA062C4}"/>
              </a:ext>
            </a:extLst>
          </p:cNvPr>
          <p:cNvCxnSpPr>
            <a:stCxn id="59" idx="3"/>
            <a:endCxn id="60" idx="2"/>
          </p:cNvCxnSpPr>
          <p:nvPr/>
        </p:nvCxnSpPr>
        <p:spPr>
          <a:xfrm flipH="1" flipV="1">
            <a:off x="1830545" y="2978743"/>
            <a:ext cx="878864" cy="647813"/>
          </a:xfrm>
          <a:prstGeom prst="bentConnector4">
            <a:avLst>
              <a:gd name="adj1" fmla="val -26011"/>
              <a:gd name="adj2" fmla="val 8055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28C1CDA-6269-BB4B-A0CB-670661250814}"/>
              </a:ext>
            </a:extLst>
          </p:cNvPr>
          <p:cNvSpPr txBox="1"/>
          <p:nvPr/>
        </p:nvSpPr>
        <p:spPr>
          <a:xfrm>
            <a:off x="9024950" y="2203353"/>
            <a:ext cx="74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605758-78B5-4445-B667-9CA557510BDE}"/>
              </a:ext>
            </a:extLst>
          </p:cNvPr>
          <p:cNvSpPr txBox="1"/>
          <p:nvPr/>
        </p:nvSpPr>
        <p:spPr>
          <a:xfrm>
            <a:off x="8978880" y="3210756"/>
            <a:ext cx="95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haptics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732E99-785E-FB47-B678-67B174813619}"/>
              </a:ext>
            </a:extLst>
          </p:cNvPr>
          <p:cNvSpPr txBox="1"/>
          <p:nvPr/>
        </p:nvSpPr>
        <p:spPr>
          <a:xfrm>
            <a:off x="9063968" y="4515277"/>
            <a:ext cx="95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</a:t>
            </a:r>
          </a:p>
        </p:txBody>
      </p:sp>
    </p:spTree>
    <p:extLst>
      <p:ext uri="{BB962C8B-B14F-4D97-AF65-F5344CB8AC3E}">
        <p14:creationId xmlns:p14="http://schemas.microsoft.com/office/powerpoint/2010/main" val="340796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Polevoy</dc:creator>
  <cp:lastModifiedBy>Adam Polevoy</cp:lastModifiedBy>
  <cp:revision>3</cp:revision>
  <dcterms:created xsi:type="dcterms:W3CDTF">2021-09-10T17:13:43Z</dcterms:created>
  <dcterms:modified xsi:type="dcterms:W3CDTF">2021-09-10T17:43:15Z</dcterms:modified>
</cp:coreProperties>
</file>