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7A20A-5D66-4AAC-83A9-FBE8A2604D7F}" v="2" dt="2022-01-04T06:13:53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ash Bhattacharya" userId="a8b3b603-bdeb-4f05-ad36-77d0d1d2694f" providerId="ADAL" clId="{9EF7A20A-5D66-4AAC-83A9-FBE8A2604D7F}"/>
    <pc:docChg chg="modSld">
      <pc:chgData name="Sujash Bhattacharya" userId="a8b3b603-bdeb-4f05-ad36-77d0d1d2694f" providerId="ADAL" clId="{9EF7A20A-5D66-4AAC-83A9-FBE8A2604D7F}" dt="2022-01-04T06:13:53.623" v="1" actId="20577"/>
      <pc:docMkLst>
        <pc:docMk/>
      </pc:docMkLst>
      <pc:sldChg chg="modSp">
        <pc:chgData name="Sujash Bhattacharya" userId="a8b3b603-bdeb-4f05-ad36-77d0d1d2694f" providerId="ADAL" clId="{9EF7A20A-5D66-4AAC-83A9-FBE8A2604D7F}" dt="2022-01-04T06:13:53.623" v="1" actId="20577"/>
        <pc:sldMkLst>
          <pc:docMk/>
          <pc:sldMk cId="1594102103" sldId="259"/>
        </pc:sldMkLst>
        <pc:spChg chg="mod">
          <ac:chgData name="Sujash Bhattacharya" userId="a8b3b603-bdeb-4f05-ad36-77d0d1d2694f" providerId="ADAL" clId="{9EF7A20A-5D66-4AAC-83A9-FBE8A2604D7F}" dt="2022-01-04T06:13:53.623" v="1" actId="20577"/>
          <ac:spMkLst>
            <pc:docMk/>
            <pc:sldMk cId="1594102103" sldId="259"/>
            <ac:spMk id="5" creationId="{CA7AC1E6-CB61-4041-9CF4-817ED2A83D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AFA2-C5DF-490C-8D55-B3810CD8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E54CB-3110-4FA1-9171-5B3E706CF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A3EA-4DD2-4AB0-AB0F-F8A4D088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FA71-A16E-49AC-B2D0-7EFCBE2E0B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AB74-4971-403F-A105-A130261F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F689-27B3-4CE5-8922-22D8A906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057-9D2A-44F4-88F1-3B3E768F5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236C-8A68-4941-A6E5-B8F537C2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C8A11-960F-4EA3-AAF9-9708B78E2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F24C-2AF5-459E-B44E-B278D8E3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FA71-A16E-49AC-B2D0-7EFCBE2E0B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E62F-CDA8-441C-8371-11EDDC40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D98D-FEC1-4C29-8413-B9B2EC49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057-9D2A-44F4-88F1-3B3E768F5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3C87D-E38B-49CD-AD32-1DB079B6C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B06C-AC4C-47D6-8263-F6DF7A67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D7ED-319B-4479-A61F-A51639A8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FA71-A16E-49AC-B2D0-7EFCBE2E0B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50A4D-491D-4B0C-A445-88E25851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F53A-D20E-40CF-B5F7-9AA865C1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057-9D2A-44F4-88F1-3B3E768F5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8360-A00E-47D2-BAE1-1B98239A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35D4-9E25-4ED6-B684-1E7BA13B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E94DB-CC7F-4BAB-A44D-4E8205E0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FA71-A16E-49AC-B2D0-7EFCBE2E0B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DBA0-4E32-49E7-8B74-82862E46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829C-FCB8-4D4E-9B00-151429E6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057-9D2A-44F4-88F1-3B3E768F5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1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85F9-A986-4388-826A-E03222AC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7310A-23B3-4236-AB04-7D4F4640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28D3-F16C-45CD-9749-484D693D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FA71-A16E-49AC-B2D0-7EFCBE2E0B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92A5-5977-4684-AD70-ADD2A690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CBB49-30A5-4246-8E4B-8F792767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057-9D2A-44F4-88F1-3B3E768F5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80F2-413F-4392-920F-FCABE2B4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D745-2F8C-40CD-8687-1CF13AAA1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9FF7F-5001-4E3F-9835-B65114AF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4347F-3AF7-4682-AE1B-E2273FED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FA71-A16E-49AC-B2D0-7EFCBE2E0B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67D59-F323-4223-A51C-709B284B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C4425-0751-400C-94E8-0EDC1EC7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057-9D2A-44F4-88F1-3B3E768F5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5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4A58-A9AC-4C6F-A837-3D4C4D9B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22B3B-DDC3-483E-A4A9-2E94CCEE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FEE7A-B464-4623-873D-42F1AE6B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019E1-F1FD-4FD4-9B3B-936643701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F1E39-5AD3-4767-BB77-5CFD92237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2C0C4-38ED-469C-9ED5-DBFE93C3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FA71-A16E-49AC-B2D0-7EFCBE2E0B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CE6F1-086B-4C90-943A-DAA6DF6F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BA047-FFD7-47AB-8879-ABE0E66C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057-9D2A-44F4-88F1-3B3E768F5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1B6A-0311-4534-809A-26A84EC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DB341-9E5E-4C87-A74D-3DB47707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FA71-A16E-49AC-B2D0-7EFCBE2E0B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F3549-0250-40DA-B09D-1F0AB619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BDC0C-4F65-43CC-B0BE-CEE26529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057-9D2A-44F4-88F1-3B3E768F5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7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A4B51-73E3-4231-8DCC-6BAF83FD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FA71-A16E-49AC-B2D0-7EFCBE2E0B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794EA-EA20-4CA9-861D-A4B5249A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DE973-F809-418F-B29B-F7065C9A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057-9D2A-44F4-88F1-3B3E768F5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4DD3-52B2-4620-8423-1BE9A3D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09C5-BE2B-4AEE-9AF3-F82CB631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F7ED-6F39-4C81-A7F3-92B03214C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5BDD-D0B2-41F2-9BB9-5D3B811B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FA71-A16E-49AC-B2D0-7EFCBE2E0B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E70A-5BA0-4931-BC25-3BD353D9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D9F15-CCF0-4852-98CD-5D2DE760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057-9D2A-44F4-88F1-3B3E768F5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6133-BA27-48C6-90D4-C7769E8E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94C0C-1653-4916-A50D-3294D82B3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171DD-CEA3-4097-A599-BD16318F3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94CB4-F976-4292-B95F-F06F32BE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FA71-A16E-49AC-B2D0-7EFCBE2E0B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23ED1-58CD-42AB-AC68-9068AB4E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45730-1E71-43FE-B0F8-C601BA62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D057-9D2A-44F4-88F1-3B3E768F5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1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F5932-8B0A-4F23-B881-2423DA37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399F2-1917-42AA-86BA-825FCFCB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FD572-3301-43BB-B425-DCCD21592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FA71-A16E-49AC-B2D0-7EFCBE2E0B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3D6D3-D2FF-4357-96DC-A369E21F0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9304-F037-47A5-87E9-91E0EEFAF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D057-9D2A-44F4-88F1-3B3E768F5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6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9AD7-6949-43A5-8D8D-69751C3E6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361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E4814-7074-4416-AC09-17B631E25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Sujash Bhattacharya</a:t>
            </a:r>
          </a:p>
        </p:txBody>
      </p:sp>
    </p:spTree>
    <p:extLst>
      <p:ext uri="{BB962C8B-B14F-4D97-AF65-F5344CB8AC3E}">
        <p14:creationId xmlns:p14="http://schemas.microsoft.com/office/powerpoint/2010/main" val="299646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7BFA-B0B5-4A1E-A24E-8612C48B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5540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5D0AD-23B3-4D1C-AE11-2482D0EA9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6287"/>
                <a:ext cx="10515600" cy="12747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 training data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of training data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features in training data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5D0AD-23B3-4D1C-AE11-2482D0EA9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6287"/>
                <a:ext cx="10515600" cy="1274763"/>
              </a:xfrm>
              <a:blipFill>
                <a:blip r:embed="rId2"/>
                <a:stretch>
                  <a:fillRect l="-522" t="-4785" b="-3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481717-2822-4DB3-A3E3-5F5AA3367CAB}"/>
              </a:ext>
            </a:extLst>
          </p:cNvPr>
          <p:cNvSpPr txBox="1">
            <a:spLocks/>
          </p:cNvSpPr>
          <p:nvPr/>
        </p:nvSpPr>
        <p:spPr>
          <a:xfrm>
            <a:off x="838200" y="2146300"/>
            <a:ext cx="1051560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EB0E1DC-C834-439C-BE48-9FD0B56297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834940"/>
                <a:ext cx="10515600" cy="34755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layers in network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L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units (not counting bias unit) in layer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input units,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classes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output units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 of unit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layer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(Weight) controlling function mapping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layer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layer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l+1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(maps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 of layer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 of layer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l+1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EB0E1DC-C834-439C-BE48-9FD0B562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34940"/>
                <a:ext cx="10515600" cy="3475582"/>
              </a:xfrm>
              <a:prstGeom prst="rect">
                <a:avLst/>
              </a:prstGeom>
              <a:blipFill>
                <a:blip r:embed="rId3"/>
                <a:stretch>
                  <a:fillRect l="-638" t="-1754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EEAB58E-5BE2-4F66-AD1F-98C4A4B2A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96" r="13030"/>
          <a:stretch/>
        </p:blipFill>
        <p:spPr>
          <a:xfrm>
            <a:off x="7357383" y="3692434"/>
            <a:ext cx="3371577" cy="2163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8495-503A-45EC-998E-9EA5269AF400}"/>
                  </a:ext>
                </a:extLst>
              </p:cNvPr>
              <p:cNvSpPr txBox="1"/>
              <p:nvPr/>
            </p:nvSpPr>
            <p:spPr>
              <a:xfrm>
                <a:off x="7210697" y="5971092"/>
                <a:ext cx="661852" cy="472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8495-503A-45EC-998E-9EA5269A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697" y="5971092"/>
                <a:ext cx="661852" cy="472694"/>
              </a:xfrm>
              <a:prstGeom prst="rect">
                <a:avLst/>
              </a:prstGeom>
              <a:blipFill>
                <a:blip r:embed="rId5"/>
                <a:stretch>
                  <a:fillRect r="-44444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CA279C-050A-4BA7-BBDA-737AED3466A8}"/>
                  </a:ext>
                </a:extLst>
              </p:cNvPr>
              <p:cNvSpPr txBox="1"/>
              <p:nvPr/>
            </p:nvSpPr>
            <p:spPr>
              <a:xfrm>
                <a:off x="8564879" y="5971092"/>
                <a:ext cx="661852" cy="472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CA279C-050A-4BA7-BBDA-737AED34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879" y="5971092"/>
                <a:ext cx="661852" cy="472694"/>
              </a:xfrm>
              <a:prstGeom prst="rect">
                <a:avLst/>
              </a:prstGeom>
              <a:blipFill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1A34C5-F721-4590-9CE8-F84CFF1CFE90}"/>
                  </a:ext>
                </a:extLst>
              </p:cNvPr>
              <p:cNvSpPr txBox="1"/>
              <p:nvPr/>
            </p:nvSpPr>
            <p:spPr>
              <a:xfrm>
                <a:off x="9524997" y="5918387"/>
                <a:ext cx="1828803" cy="472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1A34C5-F721-4590-9CE8-F84CFF1C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997" y="5918387"/>
                <a:ext cx="1828803" cy="472694"/>
              </a:xfrm>
              <a:prstGeom prst="rect">
                <a:avLst/>
              </a:prstGeom>
              <a:blipFill>
                <a:blip r:embed="rId7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D735A4-55E8-46B2-A1AC-F7D25274F6A4}"/>
                  </a:ext>
                </a:extLst>
              </p:cNvPr>
              <p:cNvSpPr txBox="1"/>
              <p:nvPr/>
            </p:nvSpPr>
            <p:spPr>
              <a:xfrm>
                <a:off x="7955279" y="5383107"/>
                <a:ext cx="609600" cy="472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D735A4-55E8-46B2-A1AC-F7D25274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79" y="5383107"/>
                <a:ext cx="609600" cy="472694"/>
              </a:xfrm>
              <a:prstGeom prst="rect">
                <a:avLst/>
              </a:prstGeom>
              <a:blipFill>
                <a:blip r:embed="rId8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78DD21-0FF8-45E2-915E-7F47FE4EF2E1}"/>
                  </a:ext>
                </a:extLst>
              </p:cNvPr>
              <p:cNvSpPr txBox="1"/>
              <p:nvPr/>
            </p:nvSpPr>
            <p:spPr>
              <a:xfrm>
                <a:off x="8030695" y="3446129"/>
                <a:ext cx="534184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78DD21-0FF8-45E2-915E-7F47FE4EF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695" y="3446129"/>
                <a:ext cx="534184" cy="295594"/>
              </a:xfrm>
              <a:prstGeom prst="rect">
                <a:avLst/>
              </a:prstGeom>
              <a:blipFill>
                <a:blip r:embed="rId9"/>
                <a:stretch>
                  <a:fillRect l="-9091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85393A-E28F-4E15-AE42-46605C22F449}"/>
                  </a:ext>
                </a:extLst>
              </p:cNvPr>
              <p:cNvSpPr txBox="1"/>
              <p:nvPr/>
            </p:nvSpPr>
            <p:spPr>
              <a:xfrm>
                <a:off x="9222376" y="3422497"/>
                <a:ext cx="534185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85393A-E28F-4E15-AE42-46605C22F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376" y="3422497"/>
                <a:ext cx="534185" cy="295594"/>
              </a:xfrm>
              <a:prstGeom prst="rect">
                <a:avLst/>
              </a:prstGeom>
              <a:blipFill>
                <a:blip r:embed="rId10"/>
                <a:stretch>
                  <a:fillRect l="-10345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59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E776DC-BC68-4C5B-B637-D335F67A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5540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A7AC1E6-CB61-4041-9CF4-817ED2A83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0161"/>
                <a:ext cx="10515600" cy="576385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Propagation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bias term to input. If shape of input X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have a shape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Propagate forward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Y matrix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there are K number of classes, transform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vector)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of 0s and 1s for one vs all classification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0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0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cs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Regularization term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A7AC1E6-CB61-4041-9CF4-817ED2A83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0161"/>
                <a:ext cx="10515600" cy="5763850"/>
              </a:xfrm>
              <a:blipFill>
                <a:blip r:embed="rId2"/>
                <a:stretch>
                  <a:fillRect l="-580" t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10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E776DC-BC68-4C5B-B637-D335F67A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5540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A7AC1E6-CB61-4041-9CF4-817ED2A83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0161"/>
                <a:ext cx="10515600" cy="576385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 gradient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Backpropagation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output layer,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belongs to class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hidden layers,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the layers except output layer,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Unregularized gradient,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Regularized gradient,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Checking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check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A7AC1E6-CB61-4041-9CF4-817ED2A83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0161"/>
                <a:ext cx="10515600" cy="5763850"/>
              </a:xfrm>
              <a:blipFill>
                <a:blip r:embed="rId2"/>
                <a:stretch>
                  <a:fillRect l="-638" t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9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E776DC-BC68-4C5B-B637-D335F67A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5540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initialization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A7AC1E6-CB61-4041-9CF4-817ED2A83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6287"/>
                <a:ext cx="10515600" cy="102042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random value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𝑟𝑎𝑛𝑑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A7AC1E6-CB61-4041-9CF4-817ED2A83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6287"/>
                <a:ext cx="10515600" cy="1020429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7FF5BD1-213E-4C7F-AF47-1578DD30B0AF}"/>
              </a:ext>
            </a:extLst>
          </p:cNvPr>
          <p:cNvSpPr txBox="1">
            <a:spLocks/>
          </p:cNvSpPr>
          <p:nvPr/>
        </p:nvSpPr>
        <p:spPr>
          <a:xfrm>
            <a:off x="838200" y="1907256"/>
            <a:ext cx="1051560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parameters by optimize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956596-5D0D-495C-AC58-A09B2D4CCE80}"/>
              </a:ext>
            </a:extLst>
          </p:cNvPr>
          <p:cNvSpPr txBox="1">
            <a:spLocks/>
          </p:cNvSpPr>
          <p:nvPr/>
        </p:nvSpPr>
        <p:spPr>
          <a:xfrm>
            <a:off x="838200" y="2571833"/>
            <a:ext cx="10515600" cy="102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cost function as a function of only weights and biases.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minimize the cost function with randomly initialized parameters.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73A713-F67F-4BEE-B47B-54B0BA5EB483}"/>
              </a:ext>
            </a:extLst>
          </p:cNvPr>
          <p:cNvSpPr txBox="1">
            <a:spLocks/>
          </p:cNvSpPr>
          <p:nvPr/>
        </p:nvSpPr>
        <p:spPr>
          <a:xfrm>
            <a:off x="838200" y="3702802"/>
            <a:ext cx="1051560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0B5B55C-0D23-4771-9AD8-B48C3AD446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67379"/>
                <a:ext cx="10515600" cy="1020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propagate new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find the output for hypotheses of each class.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maximum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class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belongs to and the probability of belonging to the class.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0B5B55C-0D23-4771-9AD8-B48C3AD44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7379"/>
                <a:ext cx="10515600" cy="1020429"/>
              </a:xfrm>
              <a:prstGeom prst="rect">
                <a:avLst/>
              </a:prstGeom>
              <a:blipFill>
                <a:blip r:embed="rId3"/>
                <a:stretch>
                  <a:fillRect l="-522" t="-7143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3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F7675F023184D84CFD4D31A7DB1EF" ma:contentTypeVersion="9" ma:contentTypeDescription="Create a new document." ma:contentTypeScope="" ma:versionID="5ab081cbcba9e20e51d5bd820ebf49ef">
  <xsd:schema xmlns:xsd="http://www.w3.org/2001/XMLSchema" xmlns:xs="http://www.w3.org/2001/XMLSchema" xmlns:p="http://schemas.microsoft.com/office/2006/metadata/properties" xmlns:ns2="b3e6fda0-5c5c-41de-a87e-1b7e3ade2206" targetNamespace="http://schemas.microsoft.com/office/2006/metadata/properties" ma:root="true" ma:fieldsID="b5672f71ba36972f40db53d3aab786eb" ns2:_="">
    <xsd:import namespace="b3e6fda0-5c5c-41de-a87e-1b7e3ade2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6fda0-5c5c-41de-a87e-1b7e3ade2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EC1540-70D4-4150-AAE7-04F9697051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B49292-5B27-4527-990F-F4A7B00D9C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e6fda0-5c5c-41de-a87e-1b7e3ade22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D7C6D9-3A4E-48F6-B8A9-4178AF8E42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444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Neural Network Algorithm</vt:lpstr>
      <vt:lpstr>Loading data</vt:lpstr>
      <vt:lpstr>Cost function</vt:lpstr>
      <vt:lpstr>Cost function Gradient</vt:lpstr>
      <vt:lpstr>Random initialization of 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Algorithm</dc:title>
  <dc:creator>Sujash Bhattacharya</dc:creator>
  <cp:lastModifiedBy>Sujash Bhattacharya</cp:lastModifiedBy>
  <cp:revision>2</cp:revision>
  <dcterms:created xsi:type="dcterms:W3CDTF">2021-12-22T05:20:05Z</dcterms:created>
  <dcterms:modified xsi:type="dcterms:W3CDTF">2022-01-04T06:14:22Z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0x010100673F7675F023184D84CFD4D31A7DB1EF</vt:lpwstr>
  </property>
</Properties>
</file>