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9" r:id="rId6"/>
    <p:sldId id="261" r:id="rId7"/>
    <p:sldId id="262" r:id="rId8"/>
    <p:sldId id="280" r:id="rId9"/>
    <p:sldId id="263" r:id="rId10"/>
    <p:sldId id="264" r:id="rId11"/>
    <p:sldId id="258" r:id="rId12"/>
    <p:sldId id="271" r:id="rId13"/>
    <p:sldId id="265" r:id="rId14"/>
    <p:sldId id="267" r:id="rId15"/>
    <p:sldId id="270" r:id="rId16"/>
    <p:sldId id="272" r:id="rId17"/>
    <p:sldId id="268" r:id="rId18"/>
    <p:sldId id="266" r:id="rId19"/>
    <p:sldId id="273" r:id="rId20"/>
    <p:sldId id="274" r:id="rId21"/>
    <p:sldId id="276" r:id="rId22"/>
    <p:sldId id="277" r:id="rId23"/>
    <p:sldId id="281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CFF"/>
    <a:srgbClr val="8BE1FF"/>
    <a:srgbClr val="B3EBFF"/>
    <a:srgbClr val="E6C8F8"/>
    <a:srgbClr val="57D3FF"/>
    <a:srgbClr val="FF00FF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1A3CF-A960-0DEE-C59B-F2C1D872F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008B2-9B63-34FC-43A4-DD08A8DD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F5427-83B2-132C-47CB-28A3615E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77A3D-044A-03A3-DA2F-8C867AAC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C6B68-F28E-B4DC-4F5A-CF3E8636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8A1C-43CA-0AE8-14CC-E35BB0CF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48C69-88B5-BCDB-2E85-3439B269D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4A35B-A0B4-EECC-2251-AFC60AC7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37271-1CAF-4CBC-B118-B0EC0735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9A974-32E1-45F4-0874-28E81839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574CB-BD3F-E6F9-D757-A15A462B7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E5F39-7328-8388-17FD-447A20D7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A579C-4908-6B76-5A95-2AC3CB70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64525-8255-0E82-EEFC-BE763126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50114-5C85-3EBE-0558-CF69F272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9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4F914-E294-FFA8-E70A-7B5B131B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B64FF-174F-2A4F-4758-9CA9FF94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30FB-06C2-3371-3088-5E4AC39E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6EE81-4D56-ACEF-ED49-EC794C81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55F7-E290-D1CD-F999-AD2BEBC1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4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F689E-1599-8091-0CF9-B294205B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E286C-8D07-3C07-A682-64F3FC96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4BDC0-8497-7B5E-901E-8F91E4D3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D6E07-C277-7C8C-43C5-3A81A5A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91DFE-A572-55E0-7711-7F2BE443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F588-A994-9F07-4011-A8409F2C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17EEB-5FAD-34B3-118E-15D90F831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403C4-0301-3F75-89F8-09FAF3AD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B00A0-7A33-B843-8DB3-A2634BE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EC91B-024C-84BE-1AD7-C0912745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6C317-C531-90FD-5C76-3745B3A1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8D241-165C-C0C7-697C-19110BA8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1E872-7569-4CBB-6FE1-0A700A82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BC588-B8D3-DFBC-E1B7-D15A0F3F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05924-7CA2-7292-2C50-0955EF47C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137E-F27D-B4FC-8E22-FAE30F84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08997-7361-1296-F314-1566CAC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3FBB7-69A6-093A-96A6-9781E496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5BAFB4-986E-1215-81D3-2728CE55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6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6863-8BDD-8741-516E-D668F44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B976F5-8E43-9FD2-0A73-B9C165C7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51283A-F705-ABD8-2C63-7880D4A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3621A-0040-98C3-EE48-5753637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9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56D52-E808-C4E3-BECB-36C5860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F6A55-A53D-7854-E91E-00057972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DBC1F-9704-FE65-AD81-F2B58157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0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53F41-B085-1F72-4F6E-90388837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83CD2-6AE5-A91E-C672-884D9C03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D2415-898B-3D19-F415-F2D849527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601D0-C1DC-CC06-558B-174E96A7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CCD07-C5F6-CC3C-F4BF-1C284631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49FB2-A6C6-835F-94FD-03A00639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A8BF7-98E6-D536-040C-E91888F7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67A87B-2C5F-7E24-709C-3C213B86C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7AABE-4DE0-6438-2C50-AABBAC94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26E45-1935-C415-1392-F93A01AF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D877C-97CE-1EB6-C44A-A442FBB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5CEFA-E5BA-8097-B1B6-EA9CEEC6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1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D6106-969C-65CB-A880-485D915C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73A0F-E191-7E01-9969-C07A5EE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27AA4-D35C-FA8A-072A-8035882B4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29615-76C1-426E-89D9-73B95D944F0D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22FA1-9F47-6226-F4A1-30C1E33B5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9FF8C-9991-063E-7B34-D22E1264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B2A8-9EAC-45A5-90B9-A0E36B190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0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D8BFA-56B1-8E91-E6FB-6D52615E4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61ACFF"/>
                </a:solidFill>
              </a:rPr>
              <a:t>백트래킹</a:t>
            </a:r>
          </a:p>
        </p:txBody>
      </p:sp>
    </p:spTree>
    <p:extLst>
      <p:ext uri="{BB962C8B-B14F-4D97-AF65-F5344CB8AC3E}">
        <p14:creationId xmlns:p14="http://schemas.microsoft.com/office/powerpoint/2010/main" val="311069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C9E49AB-38AE-1E47-A376-301BEA3FC7A9}"/>
              </a:ext>
            </a:extLst>
          </p:cNvPr>
          <p:cNvSpPr/>
          <p:nvPr/>
        </p:nvSpPr>
        <p:spPr>
          <a:xfrm>
            <a:off x="2172602" y="35973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673FDD-3331-2DE7-0D45-0CE6E54937E6}"/>
              </a:ext>
            </a:extLst>
          </p:cNvPr>
          <p:cNvSpPr/>
          <p:nvPr/>
        </p:nvSpPr>
        <p:spPr>
          <a:xfrm>
            <a:off x="1586308" y="5005634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>
            <a:off x="6858276" y="1371878"/>
            <a:ext cx="1591760" cy="5602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869CAD8-62CE-310D-CC87-93878CD6FD35}"/>
              </a:ext>
            </a:extLst>
          </p:cNvPr>
          <p:cNvSpPr/>
          <p:nvPr/>
        </p:nvSpPr>
        <p:spPr>
          <a:xfrm>
            <a:off x="2706938" y="5003797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52F5F9-EE0D-BC67-BC6D-ECE71483217B}"/>
              </a:ext>
            </a:extLst>
          </p:cNvPr>
          <p:cNvSpPr/>
          <p:nvPr/>
        </p:nvSpPr>
        <p:spPr>
          <a:xfrm>
            <a:off x="4510810" y="3605142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7406B-C82C-33EF-3E98-22F6D405490D}"/>
              </a:ext>
            </a:extLst>
          </p:cNvPr>
          <p:cNvSpPr txBox="1"/>
          <p:nvPr/>
        </p:nvSpPr>
        <p:spPr>
          <a:xfrm>
            <a:off x="3486584" y="5128588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이미 망한 것을 확인했으니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확인할 필요가 없음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 flipH="1" flipV="1">
            <a:off x="4098602" y="3084930"/>
            <a:ext cx="599858" cy="4097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 flipV="1">
            <a:off x="3978613" y="1482716"/>
            <a:ext cx="1760628" cy="51333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4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3347-F20F-FDE8-D02D-7C62EF01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61ACFF"/>
                </a:solidFill>
              </a:rPr>
              <a:t>세트메뉴로 붙는 </a:t>
            </a:r>
            <a:r>
              <a:rPr lang="en-US" altLang="ko-KR" b="1" dirty="0" smtClean="0">
                <a:solidFill>
                  <a:srgbClr val="61ACFF"/>
                </a:solidFill>
              </a:rPr>
              <a:t>DFS</a:t>
            </a:r>
            <a:endParaRPr lang="ko-KR" altLang="en-US" b="1" dirty="0">
              <a:solidFill>
                <a:srgbClr val="61AC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01229-CDFF-EB62-2873-AF9E2AF6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6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백트래킹이라 해도 기본 틀은 </a:t>
            </a:r>
            <a:r>
              <a:rPr lang="ko-KR" altLang="en-US" sz="2400" dirty="0" smtClean="0"/>
              <a:t>탐색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탐색 </a:t>
            </a:r>
            <a:r>
              <a:rPr lang="en-US" altLang="ko-KR" sz="2400" dirty="0"/>
              <a:t>: BFS or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DFS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백트래킹 구현엔 </a:t>
            </a:r>
            <a:r>
              <a:rPr lang="en-US" altLang="ko-KR" sz="2400" dirty="0"/>
              <a:t>DFS</a:t>
            </a:r>
            <a:r>
              <a:rPr lang="ko-KR" altLang="en-US" sz="2400" dirty="0"/>
              <a:t>가 더 쉽다</a:t>
            </a:r>
            <a:endParaRPr lang="en-US" altLang="ko-KR" sz="2400" dirty="0"/>
          </a:p>
          <a:p>
            <a:pPr lvl="1"/>
            <a:r>
              <a:rPr lang="ko-KR" altLang="en-US" sz="2000" dirty="0"/>
              <a:t>이전 단계로 돌아가는 과정이 </a:t>
            </a:r>
            <a:r>
              <a:rPr lang="en-US" altLang="ko-KR" sz="2000" dirty="0"/>
              <a:t>DFS</a:t>
            </a:r>
            <a:r>
              <a:rPr lang="ko-KR" altLang="en-US" sz="2000" dirty="0"/>
              <a:t>가 더 쉽다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7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3347-F20F-FDE8-D02D-7C62EF01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61ACFF"/>
                </a:solidFill>
              </a:rPr>
              <a:t>아ㅋㅋ</a:t>
            </a:r>
            <a:r>
              <a:rPr lang="ko-KR" altLang="en-US" b="1" dirty="0">
                <a:solidFill>
                  <a:srgbClr val="61ACFF"/>
                </a:solidFill>
              </a:rPr>
              <a:t> 그래서 어떻게 짜냐고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D29031-EBAB-6549-A3C7-AFEAAB4C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/>
          <a:stretch/>
        </p:blipFill>
        <p:spPr>
          <a:xfrm>
            <a:off x="1240548" y="1778540"/>
            <a:ext cx="6210519" cy="4152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3347-F20F-FDE8-D02D-7C62EF01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61ACFF"/>
                </a:solidFill>
              </a:rPr>
              <a:t>아ㅋㅋ</a:t>
            </a:r>
            <a:r>
              <a:rPr lang="ko-KR" altLang="en-US" b="1" dirty="0">
                <a:solidFill>
                  <a:srgbClr val="61ACFF"/>
                </a:solidFill>
              </a:rPr>
              <a:t> 그래서 어떻게 짜냐고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42000" y="1778400"/>
            <a:ext cx="6210519" cy="4152900"/>
            <a:chOff x="1098612" y="1788268"/>
            <a:chExt cx="6210519" cy="4152900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3D29031-EBAB-6549-A3C7-AFEAAB4C2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993"/>
            <a:stretch/>
          </p:blipFill>
          <p:spPr>
            <a:xfrm>
              <a:off x="1098612" y="1788268"/>
              <a:ext cx="6210519" cy="41529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3574FCC-254E-605B-F141-9016FE0AD25F}"/>
                </a:ext>
              </a:extLst>
            </p:cNvPr>
            <p:cNvSpPr/>
            <p:nvPr/>
          </p:nvSpPr>
          <p:spPr>
            <a:xfrm>
              <a:off x="1999191" y="2110756"/>
              <a:ext cx="3461657" cy="91576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AA5367-9D00-39DB-BEA9-8E9D76CD01AB}"/>
                </a:ext>
              </a:extLst>
            </p:cNvPr>
            <p:cNvSpPr/>
            <p:nvPr/>
          </p:nvSpPr>
          <p:spPr>
            <a:xfrm>
              <a:off x="1999191" y="3240830"/>
              <a:ext cx="3461657" cy="85520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8C7C89-543D-380C-4A82-ACEAB78EF1A3}"/>
                </a:ext>
              </a:extLst>
            </p:cNvPr>
            <p:cNvSpPr/>
            <p:nvPr/>
          </p:nvSpPr>
          <p:spPr>
            <a:xfrm>
              <a:off x="1999191" y="4096039"/>
              <a:ext cx="4351564" cy="1469572"/>
            </a:xfrm>
            <a:prstGeom prst="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F95598-2C15-7989-0BC7-AA5217253243}"/>
                </a:ext>
              </a:extLst>
            </p:cNvPr>
            <p:cNvSpPr txBox="1"/>
            <p:nvPr/>
          </p:nvSpPr>
          <p:spPr>
            <a:xfrm>
              <a:off x="5648627" y="234383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1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41ECF1-86BF-4F29-0DC0-650DF40D5376}"/>
                </a:ext>
              </a:extLst>
            </p:cNvPr>
            <p:cNvSpPr txBox="1"/>
            <p:nvPr/>
          </p:nvSpPr>
          <p:spPr>
            <a:xfrm>
              <a:off x="5648627" y="345310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2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1F3C46-32D6-8E9C-428B-F82886B343C5}"/>
                </a:ext>
              </a:extLst>
            </p:cNvPr>
            <p:cNvSpPr txBox="1"/>
            <p:nvPr/>
          </p:nvSpPr>
          <p:spPr>
            <a:xfrm>
              <a:off x="6491211" y="46461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FF"/>
                  </a:solidFill>
                </a:rPr>
                <a:t>3</a:t>
              </a:r>
              <a:endParaRPr lang="ko-KR" alt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7EC84F-31B7-0042-04CF-11FA336E7917}"/>
              </a:ext>
            </a:extLst>
          </p:cNvPr>
          <p:cNvSpPr txBox="1"/>
          <p:nvPr/>
        </p:nvSpPr>
        <p:spPr>
          <a:xfrm>
            <a:off x="7813742" y="2100888"/>
            <a:ext cx="3305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기저 조건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재귀의 끝 설정</a:t>
            </a:r>
            <a:endParaRPr lang="en-US" altLang="ko-KR" dirty="0"/>
          </a:p>
          <a:p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한정 조건인지 확인</a:t>
            </a:r>
            <a:endParaRPr lang="en-US" altLang="ko-KR" b="1" dirty="0"/>
          </a:p>
          <a:p>
            <a:r>
              <a:rPr lang="ko-KR" altLang="en-US" dirty="0"/>
              <a:t>지금 방문한 노드가 괜찮은가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다음 방문할 노드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7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24AF2E-FBEF-5252-DAAF-2FC38E019FE7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FAE1AA-FCCC-1141-CE76-9264B361789E}"/>
                </a:ext>
              </a:extLst>
            </p:cNvPr>
            <p:cNvGrpSpPr/>
            <p:nvPr/>
          </p:nvGrpSpPr>
          <p:grpSpPr>
            <a:xfrm>
              <a:off x="1573833" y="884599"/>
              <a:ext cx="9262423" cy="4900681"/>
              <a:chOff x="1573833" y="884599"/>
              <a:chExt cx="9262423" cy="490068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065A3D-A68F-6CC9-36B1-8611D1B7E8A3}"/>
                  </a:ext>
                </a:extLst>
              </p:cNvPr>
              <p:cNvSpPr txBox="1"/>
              <p:nvPr/>
            </p:nvSpPr>
            <p:spPr>
              <a:xfrm>
                <a:off x="3046997" y="3244334"/>
                <a:ext cx="6093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ko-KR" altLang="en-US" dirty="0"/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69DD3F33-AA3C-053F-A504-DB8FFA8E4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3833" y="2246447"/>
                <a:ext cx="4269890" cy="3538833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2EE5B96-686F-4724-A984-5F0FEEEA0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6366" y="2246447"/>
                <a:ext cx="4269890" cy="3538833"/>
              </a:xfrm>
              <a:prstGeom prst="rect">
                <a:avLst/>
              </a:prstGeom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4ED3ED9-F487-5494-8DF2-DBA45BC6467C}"/>
                  </a:ext>
                </a:extLst>
              </p:cNvPr>
              <p:cNvSpPr/>
              <p:nvPr/>
            </p:nvSpPr>
            <p:spPr>
              <a:xfrm>
                <a:off x="5909037" y="884599"/>
                <a:ext cx="779646" cy="779646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83BBB75-C00B-C116-8DB7-4AE77322B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0307" y="1573792"/>
                <a:ext cx="1818730" cy="581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65AAB1C-92B3-040E-7DEE-454224F9B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292" y="1573792"/>
                <a:ext cx="1596663" cy="520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0535E11-BC4E-476A-C68F-C723098863CF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OK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0FE59BF-8676-4B1B-49CD-46239C812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692" y="1371878"/>
              <a:ext cx="1379764" cy="58473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D4F6A9F-7DC0-7A03-DD44-E719F19AAFFA}"/>
                </a:ext>
              </a:extLst>
            </p:cNvPr>
            <p:cNvSpPr/>
            <p:nvPr/>
          </p:nvSpPr>
          <p:spPr>
            <a:xfrm>
              <a:off x="3318955" y="2255982"/>
              <a:ext cx="779646" cy="77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OK</a:t>
              </a:r>
              <a:endParaRPr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3792B6DB-6AD5-C903-711D-A4A7942BE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843" y="3035628"/>
              <a:ext cx="494112" cy="39337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C9E49AB-38AE-1E47-A376-301BEA3FC7A9}"/>
                </a:ext>
              </a:extLst>
            </p:cNvPr>
            <p:cNvSpPr/>
            <p:nvPr/>
          </p:nvSpPr>
          <p:spPr>
            <a:xfrm>
              <a:off x="2172602" y="3597338"/>
              <a:ext cx="779646" cy="77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OK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6673FDD-3331-2DE7-0D45-0CE6E54937E6}"/>
                </a:ext>
              </a:extLst>
            </p:cNvPr>
            <p:cNvSpPr/>
            <p:nvPr/>
          </p:nvSpPr>
          <p:spPr>
            <a:xfrm>
              <a:off x="1586308" y="5005634"/>
              <a:ext cx="779646" cy="77964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B22329A-5076-0C15-C259-9EED66A0461A}"/>
                </a:ext>
              </a:extLst>
            </p:cNvPr>
            <p:cNvCxnSpPr>
              <a:cxnSpLocks/>
            </p:cNvCxnSpPr>
            <p:nvPr/>
          </p:nvCxnSpPr>
          <p:spPr>
            <a:xfrm>
              <a:off x="2809137" y="4426887"/>
              <a:ext cx="239988" cy="38982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869CAD8-62CE-310D-CC87-93878CD6FD35}"/>
                </a:ext>
              </a:extLst>
            </p:cNvPr>
            <p:cNvSpPr/>
            <p:nvPr/>
          </p:nvSpPr>
          <p:spPr>
            <a:xfrm>
              <a:off x="2706938" y="5003797"/>
              <a:ext cx="779646" cy="7796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OK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1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C324EFC-2A90-ABF1-B7D1-FC1916921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/>
          <a:stretch/>
        </p:blipFill>
        <p:spPr>
          <a:xfrm>
            <a:off x="1043085" y="1350719"/>
            <a:ext cx="6210519" cy="41529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DB9F698-AE77-D4F0-722F-A04BF28CF139}"/>
              </a:ext>
            </a:extLst>
          </p:cNvPr>
          <p:cNvGrpSpPr/>
          <p:nvPr/>
        </p:nvGrpSpPr>
        <p:grpSpPr>
          <a:xfrm>
            <a:off x="7117192" y="863440"/>
            <a:ext cx="9262423" cy="4900681"/>
            <a:chOff x="1573833" y="884599"/>
            <a:chExt cx="9262423" cy="49006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A238B3-3287-8231-3FB1-6FE5F01AC552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4B3767F-B270-B974-9E2F-A29A19326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438DB5-4C09-1689-7FA2-D82DC20A4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B98893-5FEA-7B07-4278-C46AB8A066AB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1805475-1208-8E7A-93B7-60E104524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3C8423C-EC10-25E7-29E4-C2A4D91F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599BA8A-76F1-5FA3-8C39-DAEC81B9C4C5}"/>
              </a:ext>
            </a:extLst>
          </p:cNvPr>
          <p:cNvSpPr/>
          <p:nvPr/>
        </p:nvSpPr>
        <p:spPr>
          <a:xfrm>
            <a:off x="11452396" y="863440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7EC916-464E-5F22-CD2F-C3A8369FBC23}"/>
              </a:ext>
            </a:extLst>
          </p:cNvPr>
          <p:cNvCxnSpPr>
            <a:cxnSpLocks/>
          </p:cNvCxnSpPr>
          <p:nvPr/>
        </p:nvCxnSpPr>
        <p:spPr>
          <a:xfrm flipH="1">
            <a:off x="9454051" y="1350719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A825707-C2ED-5AA4-30FF-6D54E874830A}"/>
              </a:ext>
            </a:extLst>
          </p:cNvPr>
          <p:cNvSpPr/>
          <p:nvPr/>
        </p:nvSpPr>
        <p:spPr>
          <a:xfrm>
            <a:off x="8862314" y="2234823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D3C4DD-DE3F-097D-E544-C0A9A0CCE9AA}"/>
              </a:ext>
            </a:extLst>
          </p:cNvPr>
          <p:cNvSpPr/>
          <p:nvPr/>
        </p:nvSpPr>
        <p:spPr>
          <a:xfrm>
            <a:off x="7715961" y="357617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2B463CC-6245-3F93-FF48-B043594D240E}"/>
              </a:ext>
            </a:extLst>
          </p:cNvPr>
          <p:cNvSpPr/>
          <p:nvPr/>
        </p:nvSpPr>
        <p:spPr>
          <a:xfrm>
            <a:off x="7129667" y="4984475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435496-2BA2-9387-B242-C8FD269FEB26}"/>
              </a:ext>
            </a:extLst>
          </p:cNvPr>
          <p:cNvCxnSpPr>
            <a:cxnSpLocks/>
          </p:cNvCxnSpPr>
          <p:nvPr/>
        </p:nvCxnSpPr>
        <p:spPr>
          <a:xfrm>
            <a:off x="8394970" y="4426085"/>
            <a:ext cx="195386" cy="37937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8A9A066-0E48-5F49-006D-44EAF5149255}"/>
              </a:ext>
            </a:extLst>
          </p:cNvPr>
          <p:cNvSpPr/>
          <p:nvPr/>
        </p:nvSpPr>
        <p:spPr>
          <a:xfrm>
            <a:off x="8250297" y="49826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DB43DE-BAE7-C375-248A-E4DAE4D0AB0E}"/>
              </a:ext>
            </a:extLst>
          </p:cNvPr>
          <p:cNvSpPr/>
          <p:nvPr/>
        </p:nvSpPr>
        <p:spPr>
          <a:xfrm>
            <a:off x="1956266" y="1671957"/>
            <a:ext cx="3461657" cy="91576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5C324EFC-2A90-ABF1-B7D1-FC1916921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/>
          <a:stretch/>
        </p:blipFill>
        <p:spPr>
          <a:xfrm>
            <a:off x="1043085" y="1350719"/>
            <a:ext cx="6210519" cy="41529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DB9F698-AE77-D4F0-722F-A04BF28CF139}"/>
              </a:ext>
            </a:extLst>
          </p:cNvPr>
          <p:cNvGrpSpPr/>
          <p:nvPr/>
        </p:nvGrpSpPr>
        <p:grpSpPr>
          <a:xfrm>
            <a:off x="7117192" y="863440"/>
            <a:ext cx="9262423" cy="4900681"/>
            <a:chOff x="1573833" y="884599"/>
            <a:chExt cx="9262423" cy="49006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A238B3-3287-8231-3FB1-6FE5F01AC552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4B3767F-B270-B974-9E2F-A29A19326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438DB5-4C09-1689-7FA2-D82DC20A4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B98893-5FEA-7B07-4278-C46AB8A066AB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1805475-1208-8E7A-93B7-60E104524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3C8423C-EC10-25E7-29E4-C2A4D91F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599BA8A-76F1-5FA3-8C39-DAEC81B9C4C5}"/>
              </a:ext>
            </a:extLst>
          </p:cNvPr>
          <p:cNvSpPr/>
          <p:nvPr/>
        </p:nvSpPr>
        <p:spPr>
          <a:xfrm>
            <a:off x="11452396" y="863440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7EC916-464E-5F22-CD2F-C3A8369FBC23}"/>
              </a:ext>
            </a:extLst>
          </p:cNvPr>
          <p:cNvCxnSpPr>
            <a:cxnSpLocks/>
          </p:cNvCxnSpPr>
          <p:nvPr/>
        </p:nvCxnSpPr>
        <p:spPr>
          <a:xfrm flipH="1">
            <a:off x="9454051" y="1350719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A825707-C2ED-5AA4-30FF-6D54E874830A}"/>
              </a:ext>
            </a:extLst>
          </p:cNvPr>
          <p:cNvSpPr/>
          <p:nvPr/>
        </p:nvSpPr>
        <p:spPr>
          <a:xfrm>
            <a:off x="8862314" y="2234823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D3C4DD-DE3F-097D-E544-C0A9A0CCE9AA}"/>
              </a:ext>
            </a:extLst>
          </p:cNvPr>
          <p:cNvSpPr/>
          <p:nvPr/>
        </p:nvSpPr>
        <p:spPr>
          <a:xfrm>
            <a:off x="7715961" y="357617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2B463CC-6245-3F93-FF48-B043594D240E}"/>
              </a:ext>
            </a:extLst>
          </p:cNvPr>
          <p:cNvSpPr/>
          <p:nvPr/>
        </p:nvSpPr>
        <p:spPr>
          <a:xfrm>
            <a:off x="7129667" y="4984475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435496-2BA2-9387-B242-C8FD269FEB26}"/>
              </a:ext>
            </a:extLst>
          </p:cNvPr>
          <p:cNvCxnSpPr>
            <a:cxnSpLocks/>
          </p:cNvCxnSpPr>
          <p:nvPr/>
        </p:nvCxnSpPr>
        <p:spPr>
          <a:xfrm>
            <a:off x="9584957" y="2987848"/>
            <a:ext cx="558976" cy="4199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8A9A066-0E48-5F49-006D-44EAF5149255}"/>
              </a:ext>
            </a:extLst>
          </p:cNvPr>
          <p:cNvSpPr/>
          <p:nvPr/>
        </p:nvSpPr>
        <p:spPr>
          <a:xfrm>
            <a:off x="8250297" y="49826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C69B5-5081-4909-E0C5-55B623638A12}"/>
              </a:ext>
            </a:extLst>
          </p:cNvPr>
          <p:cNvSpPr/>
          <p:nvPr/>
        </p:nvSpPr>
        <p:spPr>
          <a:xfrm>
            <a:off x="2015636" y="3712602"/>
            <a:ext cx="4351564" cy="1469572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F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 flipH="1" flipV="1">
            <a:off x="8341289" y="4409607"/>
            <a:ext cx="308635" cy="4721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 flipV="1">
            <a:off x="8620372" y="3304304"/>
            <a:ext cx="597878" cy="4721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2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C324EFC-2A90-ABF1-B7D1-FC1916921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/>
          <a:stretch/>
        </p:blipFill>
        <p:spPr>
          <a:xfrm>
            <a:off x="1043085" y="1350719"/>
            <a:ext cx="6210519" cy="41529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F29441-297A-8411-C34A-170849E67319}"/>
              </a:ext>
            </a:extLst>
          </p:cNvPr>
          <p:cNvSpPr/>
          <p:nvPr/>
        </p:nvSpPr>
        <p:spPr>
          <a:xfrm>
            <a:off x="1960270" y="2805464"/>
            <a:ext cx="3461657" cy="8552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DB9F698-AE77-D4F0-722F-A04BF28CF139}"/>
              </a:ext>
            </a:extLst>
          </p:cNvPr>
          <p:cNvGrpSpPr/>
          <p:nvPr/>
        </p:nvGrpSpPr>
        <p:grpSpPr>
          <a:xfrm>
            <a:off x="7117192" y="863440"/>
            <a:ext cx="9262423" cy="4900681"/>
            <a:chOff x="1573833" y="884599"/>
            <a:chExt cx="9262423" cy="490068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A238B3-3287-8231-3FB1-6FE5F01AC552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4B3767F-B270-B974-9E2F-A29A19326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438DB5-4C09-1689-7FA2-D82DC20A4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6B98893-5FEA-7B07-4278-C46AB8A066AB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1805475-1208-8E7A-93B7-60E104524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3C8423C-EC10-25E7-29E4-C2A4D91FCECC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E599BA8A-76F1-5FA3-8C39-DAEC81B9C4C5}"/>
              </a:ext>
            </a:extLst>
          </p:cNvPr>
          <p:cNvSpPr/>
          <p:nvPr/>
        </p:nvSpPr>
        <p:spPr>
          <a:xfrm>
            <a:off x="11452396" y="863440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7EC916-464E-5F22-CD2F-C3A8369FBC23}"/>
              </a:ext>
            </a:extLst>
          </p:cNvPr>
          <p:cNvCxnSpPr>
            <a:cxnSpLocks/>
          </p:cNvCxnSpPr>
          <p:nvPr/>
        </p:nvCxnSpPr>
        <p:spPr>
          <a:xfrm flipH="1">
            <a:off x="9454051" y="1350719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A825707-C2ED-5AA4-30FF-6D54E874830A}"/>
              </a:ext>
            </a:extLst>
          </p:cNvPr>
          <p:cNvSpPr/>
          <p:nvPr/>
        </p:nvSpPr>
        <p:spPr>
          <a:xfrm>
            <a:off x="8862314" y="2234823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D3C4DD-DE3F-097D-E544-C0A9A0CCE9AA}"/>
              </a:ext>
            </a:extLst>
          </p:cNvPr>
          <p:cNvSpPr/>
          <p:nvPr/>
        </p:nvSpPr>
        <p:spPr>
          <a:xfrm>
            <a:off x="7715961" y="357617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2B463CC-6245-3F93-FF48-B043594D240E}"/>
              </a:ext>
            </a:extLst>
          </p:cNvPr>
          <p:cNvSpPr/>
          <p:nvPr/>
        </p:nvSpPr>
        <p:spPr>
          <a:xfrm>
            <a:off x="7129667" y="4984475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C435496-2BA2-9387-B242-C8FD269FEB26}"/>
              </a:ext>
            </a:extLst>
          </p:cNvPr>
          <p:cNvCxnSpPr>
            <a:cxnSpLocks/>
          </p:cNvCxnSpPr>
          <p:nvPr/>
        </p:nvCxnSpPr>
        <p:spPr>
          <a:xfrm>
            <a:off x="9584957" y="2987848"/>
            <a:ext cx="558976" cy="4199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8A9A066-0E48-5F49-006D-44EAF5149255}"/>
              </a:ext>
            </a:extLst>
          </p:cNvPr>
          <p:cNvSpPr/>
          <p:nvPr/>
        </p:nvSpPr>
        <p:spPr>
          <a:xfrm>
            <a:off x="8250297" y="49826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E3CDDA0-E389-6BE7-E584-7A198D781B6E}"/>
              </a:ext>
            </a:extLst>
          </p:cNvPr>
          <p:cNvSpPr/>
          <p:nvPr/>
        </p:nvSpPr>
        <p:spPr>
          <a:xfrm>
            <a:off x="10054169" y="3583983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20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3347-F20F-FDE8-D02D-7C62EF01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61ACFF"/>
                </a:solidFill>
              </a:rPr>
              <a:t>개인의 선택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A004EBB-E57A-C225-2623-F629513CB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13"/>
          <a:stretch/>
        </p:blipFill>
        <p:spPr>
          <a:xfrm>
            <a:off x="6994956" y="2378266"/>
            <a:ext cx="4616224" cy="30289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D29031-EBAB-6549-A3C7-AFEAAB4C2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9"/>
          <a:stretch/>
        </p:blipFill>
        <p:spPr>
          <a:xfrm>
            <a:off x="1084906" y="2359216"/>
            <a:ext cx="4835765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A1BD1-522D-1D53-0871-3D635B35841E}"/>
              </a:ext>
            </a:extLst>
          </p:cNvPr>
          <p:cNvSpPr txBox="1"/>
          <p:nvPr/>
        </p:nvSpPr>
        <p:spPr>
          <a:xfrm>
            <a:off x="1359412" y="1887149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방문</a:t>
            </a:r>
            <a:r>
              <a:rPr lang="ko-KR" altLang="en-US" b="1" dirty="0">
                <a:solidFill>
                  <a:srgbClr val="61ACFF"/>
                </a:solidFill>
              </a:rPr>
              <a:t>한</a:t>
            </a:r>
            <a:r>
              <a:rPr lang="ko-KR" altLang="en-US" dirty="0"/>
              <a:t> 노드가 한정 조건에 맞는지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56539-BB04-2366-6127-2CB861BDECC2}"/>
              </a:ext>
            </a:extLst>
          </p:cNvPr>
          <p:cNvSpPr txBox="1"/>
          <p:nvPr/>
        </p:nvSpPr>
        <p:spPr>
          <a:xfrm>
            <a:off x="7159692" y="192223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방문</a:t>
            </a:r>
            <a:r>
              <a:rPr lang="ko-KR" altLang="en-US" b="1" dirty="0">
                <a:solidFill>
                  <a:srgbClr val="61ACFF"/>
                </a:solidFill>
              </a:rPr>
              <a:t>할</a:t>
            </a:r>
            <a:r>
              <a:rPr lang="ko-KR" altLang="en-US" dirty="0"/>
              <a:t> 노드가 한정 조건에 맞는지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E4009-05FE-81B7-BDC1-E60CCE339863}"/>
              </a:ext>
            </a:extLst>
          </p:cNvPr>
          <p:cNvSpPr txBox="1"/>
          <p:nvPr/>
        </p:nvSpPr>
        <p:spPr>
          <a:xfrm>
            <a:off x="6231662" y="3587942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1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3347-F20F-FDE8-D02D-7C62EF01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1" y="306759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61ACFF"/>
                </a:solidFill>
              </a:rPr>
              <a:t>Visited</a:t>
            </a:r>
            <a:r>
              <a:rPr lang="ko-KR" altLang="en-US" b="1" dirty="0" smtClean="0">
                <a:solidFill>
                  <a:srgbClr val="61ACFF"/>
                </a:solidFill>
              </a:rPr>
              <a:t>의 사용</a:t>
            </a:r>
            <a:endParaRPr lang="ko-KR" altLang="en-US" b="1" dirty="0">
              <a:solidFill>
                <a:srgbClr val="61AC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A6612B-C5B5-ABC6-1E8B-151339A7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91" y="1360354"/>
            <a:ext cx="8386920" cy="513252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4788-47A8-2953-AB2E-E18760D8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61ACFF"/>
                </a:solidFill>
              </a:rPr>
              <a:t>백트래킹의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7FE7-15EA-413D-81EB-57E49D425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95" y="186453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61ACFF"/>
                </a:solidFill>
              </a:rPr>
              <a:t>한정 조건</a:t>
            </a:r>
            <a:r>
              <a:rPr lang="ko-KR" altLang="en-US" sz="2400" dirty="0"/>
              <a:t>을 가진 문제를 해결하는 전략 </a:t>
            </a:r>
            <a:r>
              <a:rPr lang="en-US" altLang="ko-KR" sz="2400" dirty="0"/>
              <a:t>(</a:t>
            </a:r>
            <a:r>
              <a:rPr lang="ko-KR" altLang="en-US" sz="2400" dirty="0"/>
              <a:t>위키피디아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특정 조건 하</a:t>
            </a:r>
            <a:r>
              <a:rPr lang="en-US" altLang="ko-KR" sz="2400" dirty="0"/>
              <a:t>(</a:t>
            </a:r>
            <a:r>
              <a:rPr lang="ko-KR" altLang="en-US" sz="2400" dirty="0"/>
              <a:t>문제에서 요구하는 조건</a:t>
            </a:r>
            <a:r>
              <a:rPr lang="en-US" altLang="ko-KR" sz="2400" dirty="0"/>
              <a:t>)</a:t>
            </a:r>
            <a:r>
              <a:rPr lang="ko-KR" altLang="en-US" sz="2400" dirty="0"/>
              <a:t>의 모든 경우의 수를 고려한다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   모든 </a:t>
            </a:r>
            <a:r>
              <a:rPr lang="ko-KR" altLang="en-US" sz="2400" dirty="0"/>
              <a:t>경우의 수를 탐색 하되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 smtClean="0"/>
              <a:t>   탐색 </a:t>
            </a:r>
            <a:r>
              <a:rPr lang="ko-KR" altLang="en-US" sz="2400" dirty="0"/>
              <a:t>과정에서 </a:t>
            </a:r>
            <a:r>
              <a:rPr lang="ko-KR" altLang="en-US" sz="2400" u="sng" dirty="0"/>
              <a:t>한정 </a:t>
            </a:r>
            <a:r>
              <a:rPr lang="ko-KR" altLang="en-US" sz="2400" u="sng" dirty="0" smtClean="0"/>
              <a:t>조건을 </a:t>
            </a:r>
            <a:r>
              <a:rPr lang="ko-KR" altLang="en-US" sz="2400" u="sng" dirty="0"/>
              <a:t>벗어남</a:t>
            </a:r>
            <a:r>
              <a:rPr lang="ko-KR" altLang="en-US" sz="2400" dirty="0"/>
              <a:t>을 인지하면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   </a:t>
            </a:r>
            <a:r>
              <a:rPr lang="ko-KR" altLang="en-US" sz="2400" dirty="0" smtClean="0">
                <a:solidFill>
                  <a:srgbClr val="61ACFF"/>
                </a:solidFill>
              </a:rPr>
              <a:t>이전으로 </a:t>
            </a:r>
            <a:r>
              <a:rPr lang="ko-KR" altLang="en-US" sz="2400" dirty="0">
                <a:solidFill>
                  <a:srgbClr val="61ACFF"/>
                </a:solidFill>
              </a:rPr>
              <a:t>되돌아가서</a:t>
            </a:r>
            <a:r>
              <a:rPr lang="en-US" altLang="ko-KR" sz="2400" dirty="0"/>
              <a:t>(backtrack) </a:t>
            </a:r>
            <a:r>
              <a:rPr lang="ko-KR" altLang="en-US" sz="2400" dirty="0"/>
              <a:t>다시 탐색을 재개하는 방식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5400000">
            <a:off x="1238375" y="3776216"/>
            <a:ext cx="262647" cy="226420"/>
          </a:xfrm>
          <a:prstGeom prst="triangle">
            <a:avLst/>
          </a:prstGeom>
          <a:solidFill>
            <a:srgbClr val="61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2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3DC8907-C7D8-36D2-1EB4-2A27BE568B45}"/>
              </a:ext>
            </a:extLst>
          </p:cNvPr>
          <p:cNvSpPr txBox="1"/>
          <p:nvPr/>
        </p:nvSpPr>
        <p:spPr>
          <a:xfrm>
            <a:off x="1013326" y="28468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= </a:t>
            </a:r>
            <a:r>
              <a:rPr lang="en-US" altLang="ko-KR" dirty="0" smtClean="0"/>
              <a:t>5 (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1~ 5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 , </a:t>
            </a:r>
            <a:r>
              <a:rPr lang="en-US" altLang="ko-KR" dirty="0"/>
              <a:t>M = </a:t>
            </a:r>
            <a:r>
              <a:rPr lang="en-US" altLang="ko-KR" dirty="0" smtClean="0"/>
              <a:t>4 (4</a:t>
            </a:r>
            <a:r>
              <a:rPr lang="ko-KR" altLang="en-US" dirty="0" smtClean="0"/>
              <a:t>개를 고름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F5046A5-10DC-7F9F-120E-90FCBB32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2" y="1086423"/>
            <a:ext cx="7865538" cy="5222829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BC5885B5-2EEE-32EF-69CB-C110EEB28506}"/>
              </a:ext>
            </a:extLst>
          </p:cNvPr>
          <p:cNvSpPr/>
          <p:nvPr/>
        </p:nvSpPr>
        <p:spPr>
          <a:xfrm>
            <a:off x="4279307" y="1086423"/>
            <a:ext cx="825281" cy="825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324CDD8-349A-86C0-1343-65E0D68A1FEA}"/>
              </a:ext>
            </a:extLst>
          </p:cNvPr>
          <p:cNvSpPr/>
          <p:nvPr/>
        </p:nvSpPr>
        <p:spPr>
          <a:xfrm>
            <a:off x="3329863" y="2553273"/>
            <a:ext cx="825281" cy="825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AF53609-0C34-DC31-E9F0-DAA66631CF12}"/>
              </a:ext>
            </a:extLst>
          </p:cNvPr>
          <p:cNvSpPr/>
          <p:nvPr/>
        </p:nvSpPr>
        <p:spPr>
          <a:xfrm>
            <a:off x="5751934" y="3995630"/>
            <a:ext cx="825281" cy="825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B8F1B-1262-2926-16CD-F5536C29C2D2}"/>
              </a:ext>
            </a:extLst>
          </p:cNvPr>
          <p:cNvSpPr txBox="1"/>
          <p:nvPr/>
        </p:nvSpPr>
        <p:spPr>
          <a:xfrm>
            <a:off x="8479582" y="1664206"/>
            <a:ext cx="304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시점에서 </a:t>
            </a:r>
            <a:r>
              <a:rPr lang="en-US" altLang="ko-KR" dirty="0"/>
              <a:t>visited </a:t>
            </a:r>
            <a:r>
              <a:rPr lang="ko-KR" altLang="en-US" dirty="0"/>
              <a:t>배열은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{true, true, false, false, true}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0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29282" y="1086422"/>
            <a:ext cx="7865538" cy="5222829"/>
            <a:chOff x="686165" y="1096150"/>
            <a:chExt cx="7865538" cy="522282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F5046A5-10DC-7F9F-120E-90FCBB3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65" y="1096150"/>
              <a:ext cx="7865538" cy="5222829"/>
            </a:xfrm>
            <a:prstGeom prst="rect">
              <a:avLst/>
            </a:prstGeom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5885B5-2EEE-32EF-69CB-C110EEB28506}"/>
                </a:ext>
              </a:extLst>
            </p:cNvPr>
            <p:cNvSpPr/>
            <p:nvPr/>
          </p:nvSpPr>
          <p:spPr>
            <a:xfrm>
              <a:off x="3861018" y="1096150"/>
              <a:ext cx="825281" cy="82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324CDD8-349A-86C0-1343-65E0D68A1FEA}"/>
                </a:ext>
              </a:extLst>
            </p:cNvPr>
            <p:cNvSpPr/>
            <p:nvPr/>
          </p:nvSpPr>
          <p:spPr>
            <a:xfrm>
              <a:off x="2886746" y="2563000"/>
              <a:ext cx="825281" cy="82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AF53609-0C34-DC31-E9F0-DAA66631CF12}"/>
                </a:ext>
              </a:extLst>
            </p:cNvPr>
            <p:cNvSpPr/>
            <p:nvPr/>
          </p:nvSpPr>
          <p:spPr>
            <a:xfrm>
              <a:off x="5308817" y="4005357"/>
              <a:ext cx="825281" cy="8252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7D55ECA-A032-9E51-4D86-4AF740C120EC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01" y="1987118"/>
              <a:ext cx="0" cy="5043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B6F3D5C-07E2-05BF-7B94-8251938C64A2}"/>
                </a:ext>
              </a:extLst>
            </p:cNvPr>
            <p:cNvSpPr/>
            <p:nvPr/>
          </p:nvSpPr>
          <p:spPr>
            <a:xfrm>
              <a:off x="3890560" y="2557147"/>
              <a:ext cx="825281" cy="825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C8907-C7D8-36D2-1EB4-2A27BE568B45}"/>
              </a:ext>
            </a:extLst>
          </p:cNvPr>
          <p:cNvSpPr txBox="1"/>
          <p:nvPr/>
        </p:nvSpPr>
        <p:spPr>
          <a:xfrm>
            <a:off x="1013326" y="28468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= </a:t>
            </a:r>
            <a:r>
              <a:rPr lang="en-US" altLang="ko-KR" dirty="0" smtClean="0"/>
              <a:t>5 (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1~ 5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 , </a:t>
            </a:r>
            <a:r>
              <a:rPr lang="en-US" altLang="ko-KR" dirty="0"/>
              <a:t>M = </a:t>
            </a:r>
            <a:r>
              <a:rPr lang="en-US" altLang="ko-KR" dirty="0" smtClean="0"/>
              <a:t>4 (4</a:t>
            </a:r>
            <a:r>
              <a:rPr lang="ko-KR" altLang="en-US" dirty="0" smtClean="0"/>
              <a:t>개를 고름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0A77BD78-46FD-8EF6-16E3-A5649A825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t="55435" r="47973" b="5837"/>
          <a:stretch/>
        </p:blipFill>
        <p:spPr>
          <a:xfrm>
            <a:off x="7597673" y="939054"/>
            <a:ext cx="4572000" cy="16083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29282" y="1086422"/>
            <a:ext cx="7865538" cy="5222829"/>
            <a:chOff x="686165" y="1096150"/>
            <a:chExt cx="7865538" cy="522282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F5046A5-10DC-7F9F-120E-90FCBB3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65" y="1096150"/>
              <a:ext cx="7865538" cy="5222829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5885B5-2EEE-32EF-69CB-C110EEB28506}"/>
                </a:ext>
              </a:extLst>
            </p:cNvPr>
            <p:cNvSpPr/>
            <p:nvPr/>
          </p:nvSpPr>
          <p:spPr>
            <a:xfrm>
              <a:off x="3861018" y="1096150"/>
              <a:ext cx="825281" cy="82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24CDD8-349A-86C0-1343-65E0D68A1FEA}"/>
                </a:ext>
              </a:extLst>
            </p:cNvPr>
            <p:cNvSpPr/>
            <p:nvPr/>
          </p:nvSpPr>
          <p:spPr>
            <a:xfrm>
              <a:off x="2886746" y="2563000"/>
              <a:ext cx="825281" cy="82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AF53609-0C34-DC31-E9F0-DAA66631CF12}"/>
                </a:ext>
              </a:extLst>
            </p:cNvPr>
            <p:cNvSpPr/>
            <p:nvPr/>
          </p:nvSpPr>
          <p:spPr>
            <a:xfrm>
              <a:off x="5308817" y="4005357"/>
              <a:ext cx="825281" cy="8252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7D55ECA-A032-9E51-4D86-4AF740C120EC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01" y="1987118"/>
              <a:ext cx="0" cy="5043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B6F3D5C-07E2-05BF-7B94-8251938C64A2}"/>
                </a:ext>
              </a:extLst>
            </p:cNvPr>
            <p:cNvSpPr/>
            <p:nvPr/>
          </p:nvSpPr>
          <p:spPr>
            <a:xfrm>
              <a:off x="3890560" y="2557147"/>
              <a:ext cx="825281" cy="825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3DC8907-C7D8-36D2-1EB4-2A27BE568B45}"/>
              </a:ext>
            </a:extLst>
          </p:cNvPr>
          <p:cNvSpPr txBox="1"/>
          <p:nvPr/>
        </p:nvSpPr>
        <p:spPr>
          <a:xfrm>
            <a:off x="1013326" y="28468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= </a:t>
            </a:r>
            <a:r>
              <a:rPr lang="en-US" altLang="ko-KR" dirty="0" smtClean="0"/>
              <a:t>5 (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1~ 5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 , </a:t>
            </a:r>
            <a:r>
              <a:rPr lang="en-US" altLang="ko-KR" dirty="0"/>
              <a:t>M = </a:t>
            </a:r>
            <a:r>
              <a:rPr lang="en-US" altLang="ko-KR" dirty="0" smtClean="0"/>
              <a:t>4 (4</a:t>
            </a:r>
            <a:r>
              <a:rPr lang="ko-KR" altLang="en-US" dirty="0" smtClean="0"/>
              <a:t>개를 고름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4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0A77BD78-46FD-8EF6-16E3-A5649A825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t="55435" r="47973" b="5837"/>
          <a:stretch/>
        </p:blipFill>
        <p:spPr>
          <a:xfrm>
            <a:off x="7597673" y="939054"/>
            <a:ext cx="4572000" cy="160836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29282" y="1086422"/>
            <a:ext cx="7865538" cy="5222829"/>
            <a:chOff x="686165" y="1096150"/>
            <a:chExt cx="7865538" cy="522282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F5046A5-10DC-7F9F-120E-90FCBB32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65" y="1096150"/>
              <a:ext cx="7865538" cy="5222829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5885B5-2EEE-32EF-69CB-C110EEB28506}"/>
                </a:ext>
              </a:extLst>
            </p:cNvPr>
            <p:cNvSpPr/>
            <p:nvPr/>
          </p:nvSpPr>
          <p:spPr>
            <a:xfrm>
              <a:off x="3861018" y="1096150"/>
              <a:ext cx="825281" cy="82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324CDD8-349A-86C0-1343-65E0D68A1FEA}"/>
                </a:ext>
              </a:extLst>
            </p:cNvPr>
            <p:cNvSpPr/>
            <p:nvPr/>
          </p:nvSpPr>
          <p:spPr>
            <a:xfrm>
              <a:off x="2886746" y="2563000"/>
              <a:ext cx="825281" cy="8252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AF53609-0C34-DC31-E9F0-DAA66631CF12}"/>
                </a:ext>
              </a:extLst>
            </p:cNvPr>
            <p:cNvSpPr/>
            <p:nvPr/>
          </p:nvSpPr>
          <p:spPr>
            <a:xfrm>
              <a:off x="5308817" y="4005357"/>
              <a:ext cx="825281" cy="8252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7D55ECA-A032-9E51-4D86-4AF740C120EC}"/>
                </a:ext>
              </a:extLst>
            </p:cNvPr>
            <p:cNvCxnSpPr>
              <a:cxnSpLocks/>
            </p:cNvCxnSpPr>
            <p:nvPr/>
          </p:nvCxnSpPr>
          <p:spPr>
            <a:xfrm>
              <a:off x="4303201" y="1987118"/>
              <a:ext cx="0" cy="5043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B6F3D5C-07E2-05BF-7B94-8251938C64A2}"/>
                </a:ext>
              </a:extLst>
            </p:cNvPr>
            <p:cNvSpPr/>
            <p:nvPr/>
          </p:nvSpPr>
          <p:spPr>
            <a:xfrm>
              <a:off x="3890560" y="2557147"/>
              <a:ext cx="825281" cy="825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3DC8907-C7D8-36D2-1EB4-2A27BE568B45}"/>
              </a:ext>
            </a:extLst>
          </p:cNvPr>
          <p:cNvSpPr txBox="1"/>
          <p:nvPr/>
        </p:nvSpPr>
        <p:spPr>
          <a:xfrm>
            <a:off x="1013326" y="28468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= </a:t>
            </a:r>
            <a:r>
              <a:rPr lang="en-US" altLang="ko-KR" dirty="0" smtClean="0"/>
              <a:t>5 (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1~ 5</a:t>
            </a:r>
            <a:r>
              <a:rPr lang="ko-KR" altLang="en-US" dirty="0" smtClean="0"/>
              <a:t>중</a:t>
            </a:r>
            <a:r>
              <a:rPr lang="en-US" altLang="ko-KR" dirty="0" smtClean="0"/>
              <a:t>) , </a:t>
            </a:r>
            <a:r>
              <a:rPr lang="en-US" altLang="ko-KR" dirty="0"/>
              <a:t>M = </a:t>
            </a:r>
            <a:r>
              <a:rPr lang="en-US" altLang="ko-KR" dirty="0" smtClean="0"/>
              <a:t>4 (4</a:t>
            </a:r>
            <a:r>
              <a:rPr lang="ko-KR" altLang="en-US" dirty="0" smtClean="0"/>
              <a:t>개를 고름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2AEE46B-94E1-7E92-EB8F-BBED06EBECB4}"/>
              </a:ext>
            </a:extLst>
          </p:cNvPr>
          <p:cNvCxnSpPr/>
          <p:nvPr/>
        </p:nvCxnSpPr>
        <p:spPr>
          <a:xfrm>
            <a:off x="8075878" y="1977390"/>
            <a:ext cx="333015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FB8F1B-1262-2926-16CD-F5536C29C2D2}"/>
              </a:ext>
            </a:extLst>
          </p:cNvPr>
          <p:cNvSpPr txBox="1"/>
          <p:nvPr/>
        </p:nvSpPr>
        <p:spPr>
          <a:xfrm>
            <a:off x="8363353" y="2868359"/>
            <a:ext cx="3058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시점에서 </a:t>
            </a:r>
            <a:r>
              <a:rPr lang="en-US" altLang="ko-KR" dirty="0"/>
              <a:t>visited </a:t>
            </a:r>
            <a:r>
              <a:rPr lang="ko-KR" altLang="en-US" dirty="0"/>
              <a:t>배열은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{true, true, false, false, true</a:t>
            </a: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Depth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55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0776" y="1496132"/>
            <a:ext cx="8306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61ACFF"/>
                </a:solidFill>
              </a:rPr>
              <a:t>과제</a:t>
            </a:r>
            <a:endParaRPr lang="en-US" altLang="ko-KR" sz="3200" b="1" dirty="0" smtClean="0">
              <a:solidFill>
                <a:srgbClr val="61ACFF"/>
              </a:solidFill>
            </a:endParaRPr>
          </a:p>
          <a:p>
            <a:endParaRPr lang="en-US" altLang="ko-KR" sz="3200" b="1" dirty="0" smtClean="0">
              <a:solidFill>
                <a:srgbClr val="61ACFF"/>
              </a:solidFill>
            </a:endParaRPr>
          </a:p>
          <a:p>
            <a:r>
              <a:rPr lang="en-US" altLang="ko-KR" sz="2400" dirty="0" smtClean="0"/>
              <a:t>2529 </a:t>
            </a:r>
            <a:r>
              <a:rPr lang="ko-KR" altLang="en-US" sz="2400" dirty="0" smtClean="0"/>
              <a:t>부등호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실버 </a:t>
            </a:r>
            <a:r>
              <a:rPr lang="en-US" altLang="ko-KR" sz="2400" dirty="0" smtClean="0"/>
              <a:t>1</a:t>
            </a:r>
          </a:p>
          <a:p>
            <a:r>
              <a:rPr lang="en-US" altLang="ko-KR" sz="2400" dirty="0" smtClean="0"/>
              <a:t>10819 </a:t>
            </a:r>
            <a:r>
              <a:rPr lang="ko-KR" altLang="en-US" sz="2400" dirty="0" smtClean="0"/>
              <a:t>차이를 최대로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실버 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0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9C34788-47A8-2953-AB2E-E18760D8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61ACFF"/>
                </a:solidFill>
              </a:rPr>
              <a:t>예를 들어 보자</a:t>
            </a:r>
            <a:endParaRPr lang="ko-KR" altLang="en-US" b="1" dirty="0">
              <a:solidFill>
                <a:srgbClr val="61A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1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92B6DB-6AD5-C903-711D-A4A7942BE667}"/>
              </a:ext>
            </a:extLst>
          </p:cNvPr>
          <p:cNvCxnSpPr>
            <a:cxnSpLocks/>
          </p:cNvCxnSpPr>
          <p:nvPr/>
        </p:nvCxnSpPr>
        <p:spPr>
          <a:xfrm flipH="1">
            <a:off x="2824843" y="3035628"/>
            <a:ext cx="494112" cy="3933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92B6DB-6AD5-C903-711D-A4A7942BE667}"/>
              </a:ext>
            </a:extLst>
          </p:cNvPr>
          <p:cNvCxnSpPr>
            <a:cxnSpLocks/>
          </p:cNvCxnSpPr>
          <p:nvPr/>
        </p:nvCxnSpPr>
        <p:spPr>
          <a:xfrm flipH="1">
            <a:off x="2824843" y="3035628"/>
            <a:ext cx="494112" cy="3933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C9E49AB-38AE-1E47-A376-301BEA3FC7A9}"/>
              </a:ext>
            </a:extLst>
          </p:cNvPr>
          <p:cNvSpPr/>
          <p:nvPr/>
        </p:nvSpPr>
        <p:spPr>
          <a:xfrm>
            <a:off x="2172602" y="35973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31E9EE-C4CF-4B62-BB44-BC15F6C5E819}"/>
              </a:ext>
            </a:extLst>
          </p:cNvPr>
          <p:cNvCxnSpPr>
            <a:cxnSpLocks/>
          </p:cNvCxnSpPr>
          <p:nvPr/>
        </p:nvCxnSpPr>
        <p:spPr>
          <a:xfrm flipH="1">
            <a:off x="2008414" y="4464948"/>
            <a:ext cx="303613" cy="4064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0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92B6DB-6AD5-C903-711D-A4A7942BE667}"/>
              </a:ext>
            </a:extLst>
          </p:cNvPr>
          <p:cNvCxnSpPr>
            <a:cxnSpLocks/>
          </p:cNvCxnSpPr>
          <p:nvPr/>
        </p:nvCxnSpPr>
        <p:spPr>
          <a:xfrm flipH="1">
            <a:off x="2824843" y="3035628"/>
            <a:ext cx="494112" cy="3933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C9E49AB-38AE-1E47-A376-301BEA3FC7A9}"/>
              </a:ext>
            </a:extLst>
          </p:cNvPr>
          <p:cNvSpPr/>
          <p:nvPr/>
        </p:nvSpPr>
        <p:spPr>
          <a:xfrm>
            <a:off x="2172602" y="35973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831E9EE-C4CF-4B62-BB44-BC15F6C5E819}"/>
              </a:ext>
            </a:extLst>
          </p:cNvPr>
          <p:cNvCxnSpPr>
            <a:cxnSpLocks/>
          </p:cNvCxnSpPr>
          <p:nvPr/>
        </p:nvCxnSpPr>
        <p:spPr>
          <a:xfrm flipH="1">
            <a:off x="2008414" y="4464948"/>
            <a:ext cx="303613" cy="4064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6673FDD-3331-2DE7-0D45-0CE6E54937E6}"/>
              </a:ext>
            </a:extLst>
          </p:cNvPr>
          <p:cNvSpPr/>
          <p:nvPr/>
        </p:nvSpPr>
        <p:spPr>
          <a:xfrm>
            <a:off x="1586308" y="5005634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0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92B6DB-6AD5-C903-711D-A4A7942BE667}"/>
              </a:ext>
            </a:extLst>
          </p:cNvPr>
          <p:cNvCxnSpPr>
            <a:cxnSpLocks/>
          </p:cNvCxnSpPr>
          <p:nvPr/>
        </p:nvCxnSpPr>
        <p:spPr>
          <a:xfrm flipH="1">
            <a:off x="2824843" y="3035628"/>
            <a:ext cx="494112" cy="3933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C9E49AB-38AE-1E47-A376-301BEA3FC7A9}"/>
              </a:ext>
            </a:extLst>
          </p:cNvPr>
          <p:cNvSpPr/>
          <p:nvPr/>
        </p:nvSpPr>
        <p:spPr>
          <a:xfrm>
            <a:off x="2172602" y="35973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673FDD-3331-2DE7-0D45-0CE6E54937E6}"/>
              </a:ext>
            </a:extLst>
          </p:cNvPr>
          <p:cNvSpPr/>
          <p:nvPr/>
        </p:nvSpPr>
        <p:spPr>
          <a:xfrm>
            <a:off x="1586308" y="5005634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>
            <a:off x="2809137" y="4426887"/>
            <a:ext cx="239988" cy="38982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6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92B6DB-6AD5-C903-711D-A4A7942BE667}"/>
              </a:ext>
            </a:extLst>
          </p:cNvPr>
          <p:cNvCxnSpPr>
            <a:cxnSpLocks/>
          </p:cNvCxnSpPr>
          <p:nvPr/>
        </p:nvCxnSpPr>
        <p:spPr>
          <a:xfrm>
            <a:off x="4090307" y="3044492"/>
            <a:ext cx="566441" cy="3845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C9E49AB-38AE-1E47-A376-301BEA3FC7A9}"/>
              </a:ext>
            </a:extLst>
          </p:cNvPr>
          <p:cNvSpPr/>
          <p:nvPr/>
        </p:nvSpPr>
        <p:spPr>
          <a:xfrm>
            <a:off x="2172602" y="35973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673FDD-3331-2DE7-0D45-0CE6E54937E6}"/>
              </a:ext>
            </a:extLst>
          </p:cNvPr>
          <p:cNvSpPr/>
          <p:nvPr/>
        </p:nvSpPr>
        <p:spPr>
          <a:xfrm>
            <a:off x="1586308" y="5005634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 flipH="1" flipV="1">
            <a:off x="2738362" y="4451867"/>
            <a:ext cx="308635" cy="4721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869CAD8-62CE-310D-CC87-93878CD6FD35}"/>
              </a:ext>
            </a:extLst>
          </p:cNvPr>
          <p:cNvSpPr/>
          <p:nvPr/>
        </p:nvSpPr>
        <p:spPr>
          <a:xfrm>
            <a:off x="2706938" y="5003797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 flipV="1">
            <a:off x="2769786" y="3035628"/>
            <a:ext cx="597878" cy="4721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6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FAE1AA-FCCC-1141-CE76-9264B361789E}"/>
              </a:ext>
            </a:extLst>
          </p:cNvPr>
          <p:cNvGrpSpPr/>
          <p:nvPr/>
        </p:nvGrpSpPr>
        <p:grpSpPr>
          <a:xfrm>
            <a:off x="1573833" y="884599"/>
            <a:ext cx="9262423" cy="4900681"/>
            <a:chOff x="1573833" y="884599"/>
            <a:chExt cx="9262423" cy="4900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65A3D-A68F-6CC9-36B1-8611D1B7E8A3}"/>
                </a:ext>
              </a:extLst>
            </p:cNvPr>
            <p:cNvSpPr txBox="1"/>
            <p:nvPr/>
          </p:nvSpPr>
          <p:spPr>
            <a:xfrm>
              <a:off x="3046997" y="3244334"/>
              <a:ext cx="609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9DD3F33-AA3C-053F-A504-DB8FFA8E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833" y="2246447"/>
              <a:ext cx="4269890" cy="35388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EE5B96-686F-4724-A984-5F0FEEEA0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366" y="2246447"/>
              <a:ext cx="4269890" cy="3538833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ED3ED9-F487-5494-8DF2-DBA45BC6467C}"/>
                </a:ext>
              </a:extLst>
            </p:cNvPr>
            <p:cNvSpPr/>
            <p:nvPr/>
          </p:nvSpPr>
          <p:spPr>
            <a:xfrm>
              <a:off x="5909037" y="884599"/>
              <a:ext cx="779646" cy="77964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83BBB75-C00B-C116-8DB7-4AE77322B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307" y="1573792"/>
              <a:ext cx="1818730" cy="581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65AAB1C-92B3-040E-7DEE-454224F9BDB3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92" y="1573792"/>
              <a:ext cx="1596663" cy="52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00535E11-BC4E-476A-C68F-C723098863CF}"/>
              </a:ext>
            </a:extLst>
          </p:cNvPr>
          <p:cNvSpPr/>
          <p:nvPr/>
        </p:nvSpPr>
        <p:spPr>
          <a:xfrm>
            <a:off x="5909037" y="884599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FE59BF-8676-4B1B-49CD-46239C812E4B}"/>
              </a:ext>
            </a:extLst>
          </p:cNvPr>
          <p:cNvCxnSpPr>
            <a:cxnSpLocks/>
          </p:cNvCxnSpPr>
          <p:nvPr/>
        </p:nvCxnSpPr>
        <p:spPr>
          <a:xfrm flipH="1">
            <a:off x="3910692" y="1371878"/>
            <a:ext cx="1379764" cy="5847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D4F6A9F-7DC0-7A03-DD44-E719F19AAFFA}"/>
              </a:ext>
            </a:extLst>
          </p:cNvPr>
          <p:cNvSpPr/>
          <p:nvPr/>
        </p:nvSpPr>
        <p:spPr>
          <a:xfrm>
            <a:off x="3318955" y="2255982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C9E49AB-38AE-1E47-A376-301BEA3FC7A9}"/>
              </a:ext>
            </a:extLst>
          </p:cNvPr>
          <p:cNvSpPr/>
          <p:nvPr/>
        </p:nvSpPr>
        <p:spPr>
          <a:xfrm>
            <a:off x="2172602" y="3597338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673FDD-3331-2DE7-0D45-0CE6E54937E6}"/>
              </a:ext>
            </a:extLst>
          </p:cNvPr>
          <p:cNvSpPr/>
          <p:nvPr/>
        </p:nvSpPr>
        <p:spPr>
          <a:xfrm>
            <a:off x="1586308" y="5005634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B22329A-5076-0C15-C259-9EED66A0461A}"/>
              </a:ext>
            </a:extLst>
          </p:cNvPr>
          <p:cNvCxnSpPr>
            <a:cxnSpLocks/>
          </p:cNvCxnSpPr>
          <p:nvPr/>
        </p:nvCxnSpPr>
        <p:spPr>
          <a:xfrm>
            <a:off x="4041598" y="3009007"/>
            <a:ext cx="558976" cy="4199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869CAD8-62CE-310D-CC87-93878CD6FD35}"/>
              </a:ext>
            </a:extLst>
          </p:cNvPr>
          <p:cNvSpPr/>
          <p:nvPr/>
        </p:nvSpPr>
        <p:spPr>
          <a:xfrm>
            <a:off x="2706938" y="5003797"/>
            <a:ext cx="779646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52F5F9-EE0D-BC67-BC6D-ECE71483217B}"/>
              </a:ext>
            </a:extLst>
          </p:cNvPr>
          <p:cNvSpPr/>
          <p:nvPr/>
        </p:nvSpPr>
        <p:spPr>
          <a:xfrm>
            <a:off x="4510810" y="3605142"/>
            <a:ext cx="779646" cy="7796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749643" cy="6858000"/>
          </a:xfrm>
          <a:prstGeom prst="rect">
            <a:avLst/>
          </a:prstGeom>
          <a:gradFill flip="none" rotWithShape="1">
            <a:gsLst>
              <a:gs pos="0">
                <a:srgbClr val="8BE1FF"/>
              </a:gs>
              <a:gs pos="100000">
                <a:srgbClr val="61AC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326</Words>
  <Application>Microsoft Office PowerPoint</Application>
  <PresentationFormat>와이드스크린</PresentationFormat>
  <Paragraphs>117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백트래킹</vt:lpstr>
      <vt:lpstr>백트래킹의 의미</vt:lpstr>
      <vt:lpstr>예를 들어 보자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세트메뉴로 붙는 DFS</vt:lpstr>
      <vt:lpstr>아ㅋㅋ 그래서 어떻게 짜냐고</vt:lpstr>
      <vt:lpstr>아ㅋㅋ 그래서 어떻게 짜냐고</vt:lpstr>
      <vt:lpstr>PowerPoint 프레젠테이션</vt:lpstr>
      <vt:lpstr>PowerPoint 프레젠테이션</vt:lpstr>
      <vt:lpstr>PowerPoint 프레젠테이션</vt:lpstr>
      <vt:lpstr>PowerPoint 프레젠테이션</vt:lpstr>
      <vt:lpstr>개인의 선택</vt:lpstr>
      <vt:lpstr>Visited의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백트래킹</dc:title>
  <dc:creator>(대학원생/화학과)</dc:creator>
  <cp:lastModifiedBy>SSAFY</cp:lastModifiedBy>
  <cp:revision>8</cp:revision>
  <dcterms:created xsi:type="dcterms:W3CDTF">2023-03-15T12:25:53Z</dcterms:created>
  <dcterms:modified xsi:type="dcterms:W3CDTF">2023-03-16T08:12:15Z</dcterms:modified>
</cp:coreProperties>
</file>