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30E6-5AF5-444E-A0C9-BAE9BEE9E32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BFE4-3DEA-49F4-BAD6-4B65FFF3D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29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30E6-5AF5-444E-A0C9-BAE9BEE9E32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BFE4-3DEA-49F4-BAD6-4B65FFF3D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7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30E6-5AF5-444E-A0C9-BAE9BEE9E32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BFE4-3DEA-49F4-BAD6-4B65FFF3D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17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30E6-5AF5-444E-A0C9-BAE9BEE9E32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BFE4-3DEA-49F4-BAD6-4B65FFF3D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5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30E6-5AF5-444E-A0C9-BAE9BEE9E32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BFE4-3DEA-49F4-BAD6-4B65FFF3D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7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30E6-5AF5-444E-A0C9-BAE9BEE9E32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BFE4-3DEA-49F4-BAD6-4B65FFF3D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8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30E6-5AF5-444E-A0C9-BAE9BEE9E32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BFE4-3DEA-49F4-BAD6-4B65FFF3D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13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30E6-5AF5-444E-A0C9-BAE9BEE9E32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BFE4-3DEA-49F4-BAD6-4B65FFF3D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33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30E6-5AF5-444E-A0C9-BAE9BEE9E32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BFE4-3DEA-49F4-BAD6-4B65FFF3D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1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30E6-5AF5-444E-A0C9-BAE9BEE9E32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BFE4-3DEA-49F4-BAD6-4B65FFF3D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5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30E6-5AF5-444E-A0C9-BAE9BEE9E32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BFE4-3DEA-49F4-BAD6-4B65FFF3D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9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F30E6-5AF5-444E-A0C9-BAE9BEE9E32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8BFE4-3DEA-49F4-BAD6-4B65FFF3D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6370" y="216130"/>
            <a:ext cx="752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DFS </a:t>
            </a:r>
            <a:r>
              <a:rPr lang="ko-KR" altLang="en-US" sz="32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깊이 우선 탐색 </a:t>
            </a:r>
            <a:r>
              <a:rPr lang="en-US" altLang="ko-KR" sz="32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(Depth-First Search)</a:t>
            </a:r>
            <a:endParaRPr lang="ko-KR" altLang="en-US" sz="32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70" y="879331"/>
            <a:ext cx="7969481" cy="5327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7731" y="6118167"/>
            <a:ext cx="917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탐색시</a:t>
            </a:r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갈 수 있는 곳까지 가다가 막히면 분기점으로 돌아와서 다시 탐색하는 방법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88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9947" y="257541"/>
            <a:ext cx="7523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BFS </a:t>
            </a:r>
            <a:r>
              <a:rPr lang="ko-KR" altLang="en-US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백준 </a:t>
            </a:r>
            <a:r>
              <a:rPr lang="en-US" altLang="ko-KR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24444</a:t>
            </a:r>
            <a:r>
              <a:rPr lang="ko-KR" altLang="en-US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번은 </a:t>
            </a:r>
            <a:r>
              <a:rPr lang="en-US" altLang="ko-KR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24479</a:t>
            </a:r>
            <a:r>
              <a:rPr lang="ko-KR" altLang="en-US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번과 조건이 완전히 동일하다</a:t>
            </a:r>
            <a:r>
              <a:rPr lang="en-US" altLang="ko-KR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  <a:p>
            <a:r>
              <a:rPr lang="ko-KR" altLang="en-US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다만 </a:t>
            </a:r>
            <a:r>
              <a:rPr lang="en-US" altLang="ko-KR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DFS </a:t>
            </a:r>
            <a:r>
              <a:rPr lang="ko-KR" altLang="en-US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대신 </a:t>
            </a:r>
            <a:r>
              <a:rPr lang="en-US" altLang="ko-KR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BFS</a:t>
            </a:r>
            <a:r>
              <a:rPr lang="ko-KR" altLang="en-US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를 사용해야 한다</a:t>
            </a:r>
            <a:r>
              <a:rPr lang="en-US" altLang="ko-KR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323" y="1409613"/>
            <a:ext cx="64579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370" y="216130"/>
            <a:ext cx="752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DFS </a:t>
            </a:r>
            <a:r>
              <a:rPr lang="ko-KR" altLang="en-US" sz="32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깊이 우선 탐색 </a:t>
            </a:r>
            <a:r>
              <a:rPr lang="en-US" altLang="ko-KR" sz="32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(Depth-First Search)</a:t>
            </a:r>
            <a:endParaRPr lang="ko-KR" altLang="en-US" sz="32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79" y="3363191"/>
            <a:ext cx="6324600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6291" y="897775"/>
            <a:ext cx="917725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DFS </a:t>
            </a:r>
            <a:r>
              <a:rPr lang="ko-KR" altLang="en-US" sz="20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특징</a:t>
            </a:r>
            <a:endParaRPr lang="en-US" altLang="ko-KR" sz="2000" dirty="0" smtClean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000" dirty="0" err="1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재귀형태로</a:t>
            </a:r>
            <a:r>
              <a:rPr lang="ko-KR" altLang="en-US" sz="20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표현한다</a:t>
            </a:r>
            <a:r>
              <a:rPr lang="en-US" altLang="ko-KR" sz="20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0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검색 속도가 </a:t>
            </a:r>
            <a:r>
              <a:rPr lang="en-US" altLang="ko-KR" sz="20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BFS</a:t>
            </a:r>
            <a:r>
              <a:rPr lang="ko-KR" altLang="en-US" sz="20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보다 느리다</a:t>
            </a:r>
            <a:r>
              <a:rPr lang="en-US" altLang="ko-KR" sz="20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 (</a:t>
            </a:r>
            <a:r>
              <a:rPr lang="ko-KR" altLang="en-US" sz="20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전체를 다 탐색하므로</a:t>
            </a:r>
            <a:r>
              <a:rPr lang="en-US" altLang="ko-KR" sz="20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0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해당 위치를 탐색했다면 </a:t>
            </a:r>
            <a:r>
              <a:rPr lang="en-US" altLang="ko-KR" sz="20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Visited[index] </a:t>
            </a:r>
            <a:r>
              <a:rPr lang="ko-KR" altLang="en-US" sz="20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값을 바꿔줘야 무한 루프에 걸리지 않는다</a:t>
            </a:r>
            <a:r>
              <a:rPr lang="en-US" altLang="ko-KR" sz="20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0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아래는 대표적인 </a:t>
            </a:r>
            <a:r>
              <a:rPr lang="en-US" altLang="ko-KR" sz="20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DFS </a:t>
            </a:r>
            <a:r>
              <a:rPr lang="ko-KR" altLang="en-US" sz="20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방식의 예시이다</a:t>
            </a:r>
            <a:r>
              <a:rPr lang="en-US" altLang="ko-KR" sz="20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      (</a:t>
            </a:r>
            <a:r>
              <a:rPr lang="ko-KR" altLang="en-US" sz="20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실제로는 주어지는 문제에 따라 훨씬 복잡하므로 단순화해서 나타냈다</a:t>
            </a:r>
            <a:r>
              <a:rPr lang="en-US" altLang="ko-KR" sz="20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.)</a:t>
            </a:r>
            <a:endParaRPr lang="en-US" altLang="ko-KR" sz="20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94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370" y="216130"/>
            <a:ext cx="752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DFS </a:t>
            </a:r>
            <a:r>
              <a:rPr lang="ko-KR" altLang="en-US" sz="32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깊이 우선 탐색 </a:t>
            </a:r>
            <a:r>
              <a:rPr lang="en-US" altLang="ko-KR" sz="32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(Depth-First Search)</a:t>
            </a:r>
            <a:endParaRPr lang="ko-KR" altLang="en-US" sz="32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132" y="800905"/>
            <a:ext cx="9177251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백준 </a:t>
            </a:r>
            <a:r>
              <a:rPr lang="en-US" altLang="ko-KR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24479</a:t>
            </a:r>
            <a:r>
              <a:rPr lang="ko-KR" altLang="en-US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번 깊이 우선 탐색 </a:t>
            </a:r>
            <a:r>
              <a:rPr lang="en-US" altLang="ko-KR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 </a:t>
            </a:r>
            <a:r>
              <a:rPr lang="ko-KR" altLang="en-US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을 같이 풀어봅시다</a:t>
            </a:r>
            <a:r>
              <a:rPr lang="en-US" altLang="ko-KR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897" y="1317970"/>
            <a:ext cx="8913170" cy="51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7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637" y="207664"/>
            <a:ext cx="752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DFS </a:t>
            </a:r>
            <a:r>
              <a:rPr lang="ko-KR" altLang="en-US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백준 </a:t>
            </a:r>
            <a:r>
              <a:rPr lang="en-US" altLang="ko-KR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24479</a:t>
            </a:r>
            <a:r>
              <a:rPr lang="ko-KR" altLang="en-US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번</a:t>
            </a:r>
            <a:endParaRPr lang="en-US" altLang="ko-KR" sz="2400" dirty="0" smtClean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9466" y="1723771"/>
            <a:ext cx="91772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처음 풀었을 때 주의 사항</a:t>
            </a:r>
            <a:endParaRPr lang="en-US" altLang="ko-KR" sz="2800" dirty="0" smtClean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8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1.   N</a:t>
            </a:r>
            <a:r>
              <a:rPr lang="ko-KR" altLang="en-US" sz="28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개의 정점 사이의 간선을 어떤 식으로 표현해줄 것인가</a:t>
            </a:r>
            <a:r>
              <a:rPr lang="en-US" altLang="ko-KR" sz="28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  <a:p>
            <a:pPr marL="514350" indent="-514350">
              <a:lnSpc>
                <a:spcPct val="120000"/>
              </a:lnSpc>
              <a:buAutoNum type="arabicPeriod" startAt="2"/>
            </a:pPr>
            <a:r>
              <a:rPr lang="ko-KR" altLang="en-US" sz="28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해당 정점을 탐색했다는 것을 어떤 식으로 표현해줄 것인가</a:t>
            </a:r>
            <a:r>
              <a:rPr lang="en-US" altLang="ko-KR" sz="28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  <a:p>
            <a:pPr marL="514350" indent="-514350">
              <a:lnSpc>
                <a:spcPct val="120000"/>
              </a:lnSpc>
              <a:buAutoNum type="arabicPeriod" startAt="2"/>
            </a:pPr>
            <a:r>
              <a:rPr lang="en-US" altLang="ko-KR" sz="28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DFS</a:t>
            </a:r>
            <a:r>
              <a:rPr lang="ko-KR" altLang="en-US" sz="28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를 쓸 때 방문 순서를 나타낼 방법은</a:t>
            </a:r>
            <a:r>
              <a:rPr lang="en-US" altLang="ko-KR" sz="28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? </a:t>
            </a:r>
            <a:r>
              <a:rPr lang="ko-KR" altLang="en-US" sz="28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endParaRPr lang="en-US" altLang="ko-KR" sz="2800" dirty="0" smtClean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95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637" y="207664"/>
            <a:ext cx="752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DFS </a:t>
            </a:r>
            <a:r>
              <a:rPr lang="ko-KR" altLang="en-US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백준 </a:t>
            </a:r>
            <a:r>
              <a:rPr lang="en-US" altLang="ko-KR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24479</a:t>
            </a:r>
            <a:r>
              <a:rPr lang="ko-KR" altLang="en-US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번</a:t>
            </a:r>
            <a:endParaRPr lang="en-US" altLang="ko-KR" sz="2400" dirty="0" smtClean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649" y="1467351"/>
            <a:ext cx="8720421" cy="458431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2593725" y="3632662"/>
            <a:ext cx="1271847" cy="9975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4637" y="1837112"/>
            <a:ext cx="2464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한 개의 정점에서 몇 개의 정점으로 간선이 이어질지 모르니 </a:t>
            </a:r>
            <a:r>
              <a:rPr lang="en-US" altLang="ko-KR" dirty="0" err="1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Arraylist</a:t>
            </a:r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로 받는다</a:t>
            </a:r>
            <a: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 </a:t>
            </a:r>
          </a:p>
          <a:p>
            <a:endParaRPr lang="en-US" altLang="ko-KR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r>
              <a:rPr lang="en-US" altLang="ko-KR" dirty="0" err="1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Arr</a:t>
            </a:r>
            <a: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[index]</a:t>
            </a:r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는 </a:t>
            </a:r>
            <a: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index </a:t>
            </a:r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정점에서 이어질 수 있는</a:t>
            </a:r>
            <a:endParaRPr lang="en-US" altLang="ko-KR" dirty="0" smtClean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다른 정점을 나타낸다</a:t>
            </a:r>
            <a: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  <a:p>
            <a: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/>
            </a:r>
            <a:b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</a:br>
            <a:endParaRPr lang="en-US" altLang="ko-KR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이진 트리의 경우 </a:t>
            </a:r>
            <a:r>
              <a:rPr lang="en-US" altLang="ko-KR" dirty="0" err="1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int</a:t>
            </a:r>
            <a: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[N][2]</a:t>
            </a:r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의 형태로도 나타낼 수 있다</a:t>
            </a:r>
            <a: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25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11" y="2314132"/>
            <a:ext cx="5748358" cy="22893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637" y="207664"/>
            <a:ext cx="752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DFS </a:t>
            </a:r>
            <a:r>
              <a:rPr lang="ko-KR" altLang="en-US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백준 </a:t>
            </a:r>
            <a:r>
              <a:rPr lang="en-US" altLang="ko-KR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24479</a:t>
            </a:r>
            <a:r>
              <a:rPr lang="ko-KR" altLang="en-US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번</a:t>
            </a:r>
            <a:endParaRPr lang="en-US" altLang="ko-KR" sz="2400" dirty="0" smtClean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882044" y="3075709"/>
            <a:ext cx="1804015" cy="3831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4637" y="2646991"/>
            <a:ext cx="321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간선이 양쪽에 영향을 주기 때문에 양쪽 모두에 입력을 해준다</a:t>
            </a:r>
            <a: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 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637" y="4280355"/>
            <a:ext cx="321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조건상 오름차순으로 방문해야 해서 각각의 </a:t>
            </a:r>
            <a:r>
              <a:rPr lang="en-US" altLang="ko-KR" dirty="0" err="1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arr</a:t>
            </a:r>
            <a: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[</a:t>
            </a:r>
            <a:r>
              <a:rPr lang="en-US" altLang="ko-KR" dirty="0" err="1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i</a:t>
            </a:r>
            <a: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]</a:t>
            </a:r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마다 정렬해준다</a:t>
            </a:r>
            <a: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 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973484" y="4280355"/>
            <a:ext cx="1338349" cy="161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70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4637" y="207664"/>
            <a:ext cx="752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DFS </a:t>
            </a:r>
            <a:r>
              <a:rPr lang="ko-KR" altLang="en-US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백준 </a:t>
            </a:r>
            <a:r>
              <a:rPr lang="en-US" altLang="ko-KR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24479</a:t>
            </a:r>
            <a:r>
              <a:rPr lang="ko-KR" altLang="en-US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번</a:t>
            </a:r>
            <a:endParaRPr lang="en-US" altLang="ko-KR" sz="2400" dirty="0" smtClean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637" y="1002561"/>
            <a:ext cx="321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순서를 알게 해주는 </a:t>
            </a:r>
            <a: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static</a:t>
            </a:r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en-US" altLang="ko-KR" dirty="0" err="1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cnt</a:t>
            </a:r>
            <a: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;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190" y="438496"/>
            <a:ext cx="5137265" cy="5569371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3728183" y="773084"/>
            <a:ext cx="1641839" cy="4488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4006735" y="3904867"/>
            <a:ext cx="1363288" cy="552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4637" y="3629383"/>
            <a:ext cx="3212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Answer </a:t>
            </a:r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배열에 순서 값들을 저장해준다</a:t>
            </a:r>
            <a: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  <a:p>
            <a:endParaRPr lang="en-US" altLang="ko-KR" dirty="0" smtClean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r>
              <a:rPr lang="en-US" altLang="ko-KR" dirty="0" err="1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Dfs</a:t>
            </a:r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에서는 시작점부터 시작해서 연결 될 수 있는 간선을 하나 선택해서 갈 </a:t>
            </a:r>
            <a:r>
              <a:rPr lang="ko-KR" altLang="en-US" dirty="0" err="1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수있는한</a:t>
            </a:r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진행한 후에 그 전 분기점으로 돌아가 진행한다</a:t>
            </a:r>
            <a: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  <a:endParaRPr lang="en-US" altLang="ko-KR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153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6370" y="216130"/>
            <a:ext cx="752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BFS </a:t>
            </a:r>
            <a:r>
              <a:rPr lang="ko-KR" altLang="en-US" sz="32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깊이 우선 탐색 </a:t>
            </a:r>
            <a:r>
              <a:rPr lang="en-US" altLang="ko-KR" sz="32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(Bread-First Search)</a:t>
            </a:r>
            <a:endParaRPr lang="ko-KR" altLang="en-US" sz="32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2077" y="1219082"/>
            <a:ext cx="917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깊이 </a:t>
            </a:r>
            <a: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</a:t>
            </a:r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인 노드를 모두 방문한 후에 깊이 </a:t>
            </a:r>
            <a: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</a:t>
            </a:r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인 노드를 방문</a:t>
            </a:r>
            <a: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…</a:t>
            </a:r>
          </a:p>
          <a:p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등으로 계속 더 넓게 해당 깊이에 있는 노드를 모두 방문</a:t>
            </a:r>
            <a:endParaRPr lang="en-US" altLang="ko-KR" dirty="0" smtClean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4611"/>
          <a:stretch/>
        </p:blipFill>
        <p:spPr>
          <a:xfrm>
            <a:off x="1354715" y="705716"/>
            <a:ext cx="3248025" cy="19443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1468"/>
          <a:stretch/>
        </p:blipFill>
        <p:spPr>
          <a:xfrm>
            <a:off x="1354715" y="2650067"/>
            <a:ext cx="7715250" cy="21503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715" y="4649259"/>
            <a:ext cx="73723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1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132" y="800905"/>
            <a:ext cx="917725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백준 </a:t>
            </a:r>
            <a:r>
              <a:rPr lang="en-US" altLang="ko-KR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24444</a:t>
            </a:r>
            <a:r>
              <a:rPr lang="ko-KR" altLang="en-US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번 너비 우선 탐색 </a:t>
            </a:r>
            <a:r>
              <a:rPr lang="en-US" altLang="ko-KR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 </a:t>
            </a:r>
            <a:r>
              <a:rPr lang="ko-KR" altLang="en-US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을 같이 풀어봅시다</a:t>
            </a:r>
            <a:r>
              <a:rPr lang="en-US" altLang="ko-KR" sz="2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6370" y="216130"/>
            <a:ext cx="752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BFS </a:t>
            </a:r>
            <a:r>
              <a:rPr lang="ko-KR" altLang="en-US" sz="32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깊이 우선 탐색 </a:t>
            </a:r>
            <a:r>
              <a:rPr lang="en-US" altLang="ko-KR" sz="32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(Bread-First Search)</a:t>
            </a:r>
            <a:endParaRPr lang="ko-KR" altLang="en-US" sz="32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70" y="1336436"/>
            <a:ext cx="7452425" cy="51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289</Words>
  <Application>Microsoft Office PowerPoint</Application>
  <PresentationFormat>와이드스크린</PresentationFormat>
  <Paragraphs>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배달의민족 을지로체 TTF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39</cp:revision>
  <dcterms:created xsi:type="dcterms:W3CDTF">2023-03-02T07:13:20Z</dcterms:created>
  <dcterms:modified xsi:type="dcterms:W3CDTF">2023-03-02T08:27:42Z</dcterms:modified>
</cp:coreProperties>
</file>