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FD6C-FF7B-B786-255A-56EEFAAD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117AE-A732-8C39-A7FF-B7D21D065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3DA23-1E50-E04F-9EB6-23A6495E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FE29D-D456-D017-D54A-61A0A92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A2AF2-6EF7-7C2B-A7D9-0FE9626E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0806-31BB-009B-68FD-014E4A73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34F5D-3D1D-644F-1360-5B63C213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2266F-1D5E-9A27-D757-DC348FE6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62DAF-BC13-BAFA-29BF-C445179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77942-E312-6BCD-3361-D49345EB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114DBD-A4EB-A736-6BDC-886EB561C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AE56E-8844-E10A-AB36-EFC6857D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7DC2-6605-19F4-2958-B1DA1442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4DC53-0AEC-9984-0BC9-43F6D015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FBBA8-8A11-8F2F-42FD-6C21DE11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7A417-187B-9F6F-D0FE-CDBEE087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9B4D7-1B03-07D8-60ED-805B2EC8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E08E0-6FBB-2E64-4ECB-BEA1A186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D3B4B-9546-5098-8457-A9256CFA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E2A59-57BE-03FE-1BAC-A5C86E30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B873D-9669-1B3D-4435-76083902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757B5-78F0-E478-1581-65AF1A53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CBE2B-2F20-AF3D-6087-6839E73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1D2F4-CDF2-A476-8DBC-A9586CF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EFE61-B4DC-4375-B43A-AA6B796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6CF4-38C4-E50F-1689-3BEEA21E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828E2-6AC9-54E0-9D20-1A95D5603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711C-B8B1-3485-8035-95D0BDD8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03EF5-9454-F86D-8985-8B146AB8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3864B-FF9C-68A8-CACB-135A7184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66418-8FBD-A35F-A178-776E492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750B3-8C47-63B2-D826-D066F18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B2725-C73F-78C5-797D-CAE8C39E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39C77-4C30-38A5-A22A-2B0C6A6B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DC176-7BF8-72D3-F4BD-F9EF063C5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A816A3-448F-2BF7-61BC-EAEEBF719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57B8DC-B363-0223-019E-566846A0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19ACB-6803-9B9C-A73A-FB8E4140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2E8BD-F565-7922-CEA2-92A84C7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9F65-DC9E-B371-DE42-070F9749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2A6412-3E67-82CE-3B29-4E3ACE9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3760F-291B-AA85-7134-953B9CD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DA75D8-F1C8-79BB-B6E9-C5AA80D0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E0CC4-4FF3-BFF9-D008-E138AF00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A1159-69D2-C3DA-E914-9DF12BAC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3A497-5EBF-76C3-77E0-C936747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7F7F-F1B4-E7F3-A588-1DB22D4D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8101C-85DB-E67D-B479-29E499CE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D451D-756C-E4F4-BF6A-8DACF2E1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1A141-6C7F-059C-18A0-8A2E9192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E6CEA-960E-76B3-DD68-A76D946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514FD-067E-AE89-E510-0ED2D1A5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0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E106-BF45-4927-DF59-FE150369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52F47-2715-8926-7EAE-84271241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2201-B578-895C-73E0-B52214DF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ABA7B-076A-3A90-0B6A-CD1FFDE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F0D4B-209D-3CA3-FD49-E6065FE9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537C3-F715-E7C9-1619-8E78A77F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14C18-B27A-FB16-649F-6E9F561D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A23BA-D2B8-DE75-F5F1-08565EBD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CADB-59E0-B92B-FD3A-233FD594E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82B3-1453-4D6A-9265-065EC3BD591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23EBA-F72F-057D-53D6-B1EB9677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65A2D-B26E-D288-5848-8C05C1537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516F-3DD0-4745-A06B-3E859F3A6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905A15-AF49-6A7B-AF09-87E1DC5F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t="60020" r="72941" b="32415"/>
          <a:stretch/>
        </p:blipFill>
        <p:spPr>
          <a:xfrm>
            <a:off x="364331" y="647699"/>
            <a:ext cx="4826793" cy="44172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A1092BB-CB2A-6467-8E06-18D56723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126" t="44388" r="45503" b="44189"/>
          <a:stretch/>
        </p:blipFill>
        <p:spPr>
          <a:xfrm>
            <a:off x="6353175" y="1314450"/>
            <a:ext cx="531019" cy="54292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20CF62E-2DE0-E184-E7A9-4CBE11538286}"/>
              </a:ext>
            </a:extLst>
          </p:cNvPr>
          <p:cNvGrpSpPr/>
          <p:nvPr/>
        </p:nvGrpSpPr>
        <p:grpSpPr>
          <a:xfrm>
            <a:off x="8458200" y="571500"/>
            <a:ext cx="3981450" cy="3981450"/>
            <a:chOff x="8458200" y="571500"/>
            <a:chExt cx="3981450" cy="39814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F23FDAE-D051-234E-8959-078B3194AD4F}"/>
                </a:ext>
              </a:extLst>
            </p:cNvPr>
            <p:cNvSpPr/>
            <p:nvPr/>
          </p:nvSpPr>
          <p:spPr>
            <a:xfrm>
              <a:off x="8458200" y="571500"/>
              <a:ext cx="3981450" cy="398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8E3F48C1-2188-3203-14A8-D550DBC830E7}"/>
                </a:ext>
              </a:extLst>
            </p:cNvPr>
            <p:cNvSpPr/>
            <p:nvPr/>
          </p:nvSpPr>
          <p:spPr>
            <a:xfrm>
              <a:off x="9701213" y="2162175"/>
              <a:ext cx="1495425" cy="800100"/>
            </a:xfrm>
            <a:prstGeom prst="rightArrow">
              <a:avLst>
                <a:gd name="adj1" fmla="val 29412"/>
                <a:gd name="adj2" fmla="val 70541"/>
              </a:avLst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98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8888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zhenwei liang</dc:creator>
  <cp:lastModifiedBy>zhenwei liang</cp:lastModifiedBy>
  <cp:revision>3</cp:revision>
  <dcterms:created xsi:type="dcterms:W3CDTF">2024-10-21T07:30:36Z</dcterms:created>
  <dcterms:modified xsi:type="dcterms:W3CDTF">2024-10-21T12:30:39Z</dcterms:modified>
</cp:coreProperties>
</file>