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27"/>
  </p:normalViewPr>
  <p:slideViewPr>
    <p:cSldViewPr snapToGrid="0" snapToObjects="1">
      <p:cViewPr varScale="1">
        <p:scale>
          <a:sx n="194" d="100"/>
          <a:sy n="194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  <a:lvl2pPr>
              <a:defRPr>
                <a:latin typeface="Avenir Roman" panose="02000503020000020003" pitchFamily="2" charset="0"/>
              </a:defRPr>
            </a:lvl2pPr>
            <a:lvl3pPr>
              <a:defRPr>
                <a:latin typeface="Avenir Roman" panose="02000503020000020003" pitchFamily="2" charset="0"/>
              </a:defRPr>
            </a:lvl3pPr>
            <a:lvl4pPr>
              <a:defRPr>
                <a:latin typeface="Avenir Roman" panose="02000503020000020003" pitchFamily="2" charset="0"/>
              </a:defRPr>
            </a:lvl4pPr>
            <a:lvl5pPr>
              <a:defRPr>
                <a:latin typeface="Avenir Roman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es32.github.io/collab-research/" TargetMode="External"/><Relationship Id="rId2" Type="http://schemas.openxmlformats.org/officeDocument/2006/relationships/hyperlink" Target="https://github.com/jules32/collab-r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E95E-3C3D-7E4A-9A78-61A06665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70" y="1131222"/>
            <a:ext cx="7772400" cy="1790700"/>
          </a:xfrm>
        </p:spPr>
        <p:txBody>
          <a:bodyPr>
            <a:normAutofit/>
          </a:bodyPr>
          <a:lstStyle/>
          <a:p>
            <a:r>
              <a:rPr lang="en-US" sz="2000" dirty="0"/>
              <a:t>Instructions for </a:t>
            </a:r>
            <a:br>
              <a:rPr lang="en-US" sz="2000" dirty="0"/>
            </a:br>
            <a:br>
              <a:rPr lang="en-US" sz="3600" dirty="0"/>
            </a:br>
            <a:r>
              <a:rPr lang="en-US" sz="3600" dirty="0"/>
              <a:t>Collaborating on 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95522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C72-2238-9146-A23B-3392CAE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1: Connecting with your partner, create your shared repo and both clone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BC57-A115-6D4F-A8BE-1D4340CE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306"/>
            <a:ext cx="7886700" cy="377428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1600" dirty="0"/>
              <a:t>Say hello and introduce yourself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1600" dirty="0"/>
              <a:t>Connect either on Slack (direct messaging), Zoom chat (make sure to select your partner, not send messages to everyone), phone, whatever you prefer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1600" dirty="0"/>
              <a:t>Decide who will be Partner 1 and who will be Partner 2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1600" dirty="0"/>
              <a:t>Exchange GitHub user names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91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C72-2238-9146-A23B-3392CAE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1: Connecting with your partner, create your shared repo and both clone 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2B293-C23E-714F-9F4A-387C1383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Work through sections 9.2 – 9.6 here: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http://ohi-science.org/data-science-training/collaborating.html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EF9A-14D6-7241-9F06-CD46BB99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3: Create and resolve merge conflicts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1021-CB21-434D-8935-C021E120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 through sections 9.8 – 9.9 here:</a:t>
            </a:r>
            <a:br>
              <a:rPr lang="en-US" dirty="0"/>
            </a:br>
            <a:r>
              <a:rPr lang="en-US" dirty="0">
                <a:hlinkClick r:id="rId2"/>
              </a:rPr>
              <a:t>http://ohi-science.org/data-science-training/collaborating.html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7273-84BB-2D41-AAFD-43549A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4: Set up your collaborative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612B-1465-524F-924D-86E2A3ED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 through sections 9.11 – 9.12 here:</a:t>
            </a:r>
            <a:br>
              <a:rPr lang="en-US" dirty="0"/>
            </a:br>
            <a:r>
              <a:rPr lang="en-US" dirty="0">
                <a:hlinkClick r:id="rId2"/>
              </a:rPr>
              <a:t>http://ohi-science.org/data-science-training/collaborating.html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45276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Partner 2 add an image to your </a:t>
            </a:r>
            <a:r>
              <a:rPr lang="en-US" dirty="0" err="1"/>
              <a:t>index.Rmd</a:t>
            </a:r>
            <a:r>
              <a:rPr lang="en-US" dirty="0"/>
              <a:t> (talk Partner 1 through what you’re doing or share your screen):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Search on google to find an image you like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On the image, right click and choose “Copy image address”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Add it to the .</a:t>
            </a:r>
            <a:r>
              <a:rPr lang="en-US" dirty="0" err="1"/>
              <a:t>Rmd</a:t>
            </a:r>
            <a:r>
              <a:rPr lang="en-US" dirty="0"/>
              <a:t> file with</a:t>
            </a:r>
            <a:br>
              <a:rPr lang="en-US" dirty="0"/>
            </a:br>
            <a:r>
              <a:rPr lang="en-US" dirty="0"/>
              <a:t>![](</a:t>
            </a:r>
            <a:r>
              <a:rPr lang="en-US" dirty="0" err="1"/>
              <a:t>paste_image_location_you_just_copied_here</a:t>
            </a:r>
            <a:r>
              <a:rPr lang="en-US" dirty="0"/>
              <a:t>)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Pull – stage – commit – push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Check that the image shows up on your website</a:t>
            </a:r>
            <a:br>
              <a:rPr lang="en-US" dirty="0"/>
            </a:br>
            <a:r>
              <a:rPr lang="en-US" dirty="0"/>
              <a:t>Remember address format for website:</a:t>
            </a:r>
          </a:p>
          <a:p>
            <a:pPr lvl="2">
              <a:spcAft>
                <a:spcPts val="1000"/>
              </a:spcAft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repo: </a:t>
            </a:r>
            <a:r>
              <a:rPr lang="en-US" dirty="0">
                <a:hlinkClick r:id="rId2"/>
              </a:rPr>
              <a:t>https://github.com/jules32/collab-research</a:t>
            </a:r>
            <a:endParaRPr lang="en-US" dirty="0"/>
          </a:p>
          <a:p>
            <a:pPr lvl="2">
              <a:spcAft>
                <a:spcPts val="1000"/>
              </a:spcAft>
            </a:pPr>
            <a:r>
              <a:rPr lang="en-US" dirty="0"/>
              <a:t>my website </a:t>
            </a:r>
            <a:r>
              <a:rPr lang="en-US" dirty="0" err="1"/>
              <a:t>url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https://jules32.github.io/collab-research/</a:t>
            </a:r>
            <a:endParaRPr lang="en-US" dirty="0"/>
          </a:p>
          <a:p>
            <a:pPr lvl="2">
              <a:spcAft>
                <a:spcPts val="1000"/>
              </a:spcAft>
            </a:pPr>
            <a:r>
              <a:rPr lang="en-US" dirty="0"/>
              <a:t>note that the </a:t>
            </a:r>
            <a:r>
              <a:rPr lang="en-US" dirty="0" err="1"/>
              <a:t>url</a:t>
            </a:r>
            <a:r>
              <a:rPr lang="en-US" dirty="0"/>
              <a:t> starts with my </a:t>
            </a:r>
            <a:r>
              <a:rPr lang="en-US" b="1" dirty="0" err="1"/>
              <a:t>username.github.io</a:t>
            </a:r>
            <a:endParaRPr lang="en-US" dirty="0"/>
          </a:p>
          <a:p>
            <a:pPr lvl="1">
              <a:spcAft>
                <a:spcPts val="1000"/>
              </a:spcAft>
            </a:pPr>
            <a:endParaRPr lang="en-US" b="1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452761"/>
          </a:xfrm>
        </p:spPr>
        <p:txBody>
          <a:bodyPr>
            <a:normAutofit/>
          </a:bodyPr>
          <a:lstStyle/>
          <a:p>
            <a:r>
              <a:rPr lang="en-US" dirty="0"/>
              <a:t>With your partner, do the following tasks. Each of you should work on one task at a time. Since we’re working closely on the same document, talk to each other and have one person create a heading and a R chunk, and then sync; the other person can then create a heading and R chunk and sync, and then you can both work safely.</a:t>
            </a:r>
          </a:p>
          <a:p>
            <a:endParaRPr lang="en-US" dirty="0"/>
          </a:p>
          <a:p>
            <a:r>
              <a:rPr lang="en-US" dirty="0"/>
              <a:t>Remember to make your commit messages useful!</a:t>
            </a:r>
          </a:p>
          <a:p>
            <a:endParaRPr lang="en-US" dirty="0"/>
          </a:p>
          <a:p>
            <a:r>
              <a:rPr lang="en-US" dirty="0"/>
              <a:t>As you work, you may get merge conflicts. Resolve them</a:t>
            </a:r>
          </a:p>
          <a:p>
            <a:pPr lvl="1">
              <a:spcAft>
                <a:spcPts val="1000"/>
              </a:spcAft>
            </a:pPr>
            <a:endParaRPr lang="en-US" b="1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997"/>
            <a:ext cx="7886700" cy="3452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all flights that:</a:t>
            </a:r>
          </a:p>
          <a:p>
            <a:pPr lvl="1"/>
            <a:r>
              <a:rPr lang="en-US" dirty="0"/>
              <a:t>Had an arrival delay of two or more hours</a:t>
            </a:r>
          </a:p>
          <a:p>
            <a:pPr lvl="1"/>
            <a:r>
              <a:rPr lang="en-US" dirty="0"/>
              <a:t>Flew to Houston (IAH or HOU)</a:t>
            </a:r>
          </a:p>
          <a:p>
            <a:pPr lvl="1"/>
            <a:r>
              <a:rPr lang="en-US" dirty="0"/>
              <a:t>Were operated by United, American, or Delta</a:t>
            </a:r>
          </a:p>
          <a:p>
            <a:pPr lvl="1"/>
            <a:r>
              <a:rPr lang="en-US" dirty="0"/>
              <a:t>Departed in summer (July, August, and September)</a:t>
            </a:r>
          </a:p>
          <a:p>
            <a:pPr lvl="1"/>
            <a:r>
              <a:rPr lang="en-US" dirty="0"/>
              <a:t>Arrived more than two hours late, but didn’t leave late</a:t>
            </a:r>
          </a:p>
          <a:p>
            <a:pPr lvl="1"/>
            <a:r>
              <a:rPr lang="en-US" dirty="0"/>
              <a:t>Were delayed by at least an hour, but made up over 30 minutes in flight</a:t>
            </a:r>
          </a:p>
          <a:p>
            <a:pPr lvl="1"/>
            <a:r>
              <a:rPr lang="en-US" dirty="0"/>
              <a:t>Departed between midnight and 6am (inclusive)</a:t>
            </a:r>
          </a:p>
          <a:p>
            <a:pPr lvl="1"/>
            <a:endParaRPr lang="en-US" dirty="0"/>
          </a:p>
          <a:p>
            <a:r>
              <a:rPr lang="en-US" dirty="0"/>
              <a:t>Another useful </a:t>
            </a:r>
            <a:r>
              <a:rPr lang="en-US" dirty="0" err="1"/>
              <a:t>dplyr</a:t>
            </a:r>
            <a:r>
              <a:rPr lang="en-US" dirty="0"/>
              <a:t> filtering helper is between(). What does it do? Can you use it to simplify the code needed to answer the previous challenges?</a:t>
            </a:r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6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0624"/>
            <a:ext cx="7886700" cy="3452761"/>
          </a:xfrm>
        </p:spPr>
        <p:txBody>
          <a:bodyPr>
            <a:normAutofit/>
          </a:bodyPr>
          <a:lstStyle/>
          <a:p>
            <a:r>
              <a:rPr lang="en-US" dirty="0"/>
              <a:t>If you have more time: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Add some plots: What interesting patterns can we explore in this dataset? Examples: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What is the relationship between the departure delays and arrival delays (do planes tend to catch up while underway)?</a:t>
            </a:r>
          </a:p>
          <a:p>
            <a:pPr lvl="2"/>
            <a:r>
              <a:rPr lang="en-US" dirty="0"/>
              <a:t>How to arrival delays compare between different airlines? Or destinations? Or days (or any combination of those)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642</TotalTime>
  <Words>602</Words>
  <Application>Microsoft Macintosh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Book</vt:lpstr>
      <vt:lpstr>Avenir Roman</vt:lpstr>
      <vt:lpstr>Calibri</vt:lpstr>
      <vt:lpstr>Calibri Light</vt:lpstr>
      <vt:lpstr>Theme1</vt:lpstr>
      <vt:lpstr>Instructions for   Collaborating on GitHub Tutorial</vt:lpstr>
      <vt:lpstr>Breakout 1: Connecting with your partner, create your shared repo and both clone it</vt:lpstr>
      <vt:lpstr>Breakout 1: Connecting with your partner, create your shared repo and both clone it</vt:lpstr>
      <vt:lpstr>Breakout 3: Create and resolve merge conflicts </vt:lpstr>
      <vt:lpstr>Breakout 4: Set up your collaborative website</vt:lpstr>
      <vt:lpstr>Breakout 5: Explore the NYC flights data collaboratively</vt:lpstr>
      <vt:lpstr>Breakout 5: Explore the NYC flights data collaboratively</vt:lpstr>
      <vt:lpstr>Breakout 5: Explore the NYC flights data collaboratively</vt:lpstr>
      <vt:lpstr>Breakout 5: Explore the NYC flights data collaboratively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 Collaborating on GitHub Tutorial</dc:title>
  <dc:creator>Nina Overgaard Therkildsen</dc:creator>
  <cp:lastModifiedBy>Nina Overgaard Therkildsen</cp:lastModifiedBy>
  <cp:revision>16</cp:revision>
  <cp:lastPrinted>2020-04-22T15:15:24Z</cp:lastPrinted>
  <dcterms:created xsi:type="dcterms:W3CDTF">2020-04-22T09:54:42Z</dcterms:created>
  <dcterms:modified xsi:type="dcterms:W3CDTF">2020-04-26T20:17:38Z</dcterms:modified>
</cp:coreProperties>
</file>