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07"/>
    <p:restoredTop sz="94673"/>
  </p:normalViewPr>
  <p:slideViewPr>
    <p:cSldViewPr snapToGrid="0" snapToObjects="1">
      <p:cViewPr varScale="1">
        <p:scale>
          <a:sx n="134" d="100"/>
          <a:sy n="134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09B9F-00ED-3E4E-BFF6-A2D92009E058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3532B-0117-2F44-BCDB-AE0DD3C08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3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4500"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>
                <a:latin typeface="Avenir Book" charset="0"/>
                <a:ea typeface="Avenir Book" charset="0"/>
                <a:cs typeface="Avenir Book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11D00EF0-620D-6D42-BE8F-A31A5DBBF69B}" type="datetimeFigureOut">
              <a:rPr lang="en-US" smtClean="0"/>
              <a:pPr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71A29F65-76C4-F548-AE08-0064E53EC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EF0-620D-6D42-BE8F-A31A5DBBF69B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EF0-620D-6D42-BE8F-A31A5DBBF69B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  <a:lvl2pPr>
              <a:defRPr>
                <a:latin typeface="Avenir Book" charset="0"/>
                <a:ea typeface="Avenir Book" charset="0"/>
                <a:cs typeface="Avenir Book" charset="0"/>
              </a:defRPr>
            </a:lvl2pPr>
            <a:lvl3pPr>
              <a:defRPr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11D00EF0-620D-6D42-BE8F-A31A5DBBF69B}" type="datetimeFigureOut">
              <a:rPr lang="en-US" smtClean="0"/>
              <a:pPr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fld id="{71A29F65-76C4-F548-AE08-0064E53EC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EF0-620D-6D42-BE8F-A31A5DBBF69B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EF0-620D-6D42-BE8F-A31A5DBBF69B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EF0-620D-6D42-BE8F-A31A5DBBF69B}" type="datetimeFigureOut">
              <a:rPr lang="en-US" smtClean="0"/>
              <a:t>9/25/18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EF0-620D-6D42-BE8F-A31A5DBBF69B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EF0-620D-6D42-BE8F-A31A5DBBF69B}" type="datetimeFigureOut">
              <a:rPr lang="en-US" smtClean="0"/>
              <a:t>9/25/18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EF0-620D-6D42-BE8F-A31A5DBBF69B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00EF0-620D-6D42-BE8F-A31A5DBBF69B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00EF0-620D-6D42-BE8F-A31A5DBBF69B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29F65-76C4-F548-AE08-0064E53EC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Tibbles and data import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4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now on: Simplified syntax for </a:t>
            </a:r>
            <a:r>
              <a:rPr lang="en-US" dirty="0" err="1" smtClean="0"/>
              <a:t>ggplot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21644"/>
            <a:ext cx="7886700" cy="3263504"/>
          </a:xfrm>
        </p:spPr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(data = diamonds, mapping = </a:t>
            </a:r>
            <a:r>
              <a:rPr lang="en-US" dirty="0" err="1"/>
              <a:t>aes</a:t>
            </a:r>
            <a:r>
              <a:rPr lang="en-US" dirty="0"/>
              <a:t>(x = price)) +   </a:t>
            </a:r>
            <a:r>
              <a:rPr lang="en-US" dirty="0" smtClean="0"/>
              <a:t>	</a:t>
            </a:r>
            <a:r>
              <a:rPr lang="en-US" dirty="0" err="1" smtClean="0"/>
              <a:t>geom_freqpoly</a:t>
            </a:r>
            <a:r>
              <a:rPr lang="en-US" dirty="0" smtClean="0"/>
              <a:t>(mapping </a:t>
            </a:r>
            <a:r>
              <a:rPr lang="en-US" dirty="0"/>
              <a:t>= </a:t>
            </a:r>
            <a:r>
              <a:rPr lang="en-US" dirty="0" err="1"/>
              <a:t>aes</a:t>
            </a:r>
            <a:r>
              <a:rPr lang="en-US" dirty="0"/>
              <a:t>(</a:t>
            </a:r>
            <a:r>
              <a:rPr lang="en-US" dirty="0" err="1"/>
              <a:t>colour</a:t>
            </a:r>
            <a:r>
              <a:rPr lang="en-US" dirty="0"/>
              <a:t> = cut), </a:t>
            </a:r>
            <a:r>
              <a:rPr lang="en-US" dirty="0" err="1"/>
              <a:t>binwidth</a:t>
            </a:r>
            <a:r>
              <a:rPr lang="en-US" dirty="0"/>
              <a:t> = </a:t>
            </a:r>
            <a:r>
              <a:rPr lang="en-US" dirty="0" smtClean="0"/>
              <a:t>	500)</a:t>
            </a:r>
          </a:p>
          <a:p>
            <a:endParaRPr lang="en-US" dirty="0"/>
          </a:p>
          <a:p>
            <a:r>
              <a:rPr lang="en-US" dirty="0" err="1" smtClean="0"/>
              <a:t>ggplot</a:t>
            </a:r>
            <a:r>
              <a:rPr lang="en-US" dirty="0" smtClean="0"/>
              <a:t>(diamonds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(price)) +   </a:t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err="1" smtClean="0"/>
              <a:t>geom_freqpoly</a:t>
            </a:r>
            <a:r>
              <a:rPr lang="en-US" dirty="0" smtClean="0"/>
              <a:t>(</a:t>
            </a:r>
            <a:r>
              <a:rPr lang="en-US" dirty="0" err="1" smtClean="0"/>
              <a:t>aes</a:t>
            </a:r>
            <a:r>
              <a:rPr lang="en-US" dirty="0" smtClean="0"/>
              <a:t>(</a:t>
            </a:r>
            <a:r>
              <a:rPr lang="en-US" dirty="0" err="1" smtClean="0"/>
              <a:t>colour</a:t>
            </a:r>
            <a:r>
              <a:rPr lang="en-US" dirty="0" smtClean="0"/>
              <a:t> </a:t>
            </a:r>
            <a:r>
              <a:rPr lang="en-US" dirty="0"/>
              <a:t>= cut), </a:t>
            </a:r>
            <a:r>
              <a:rPr lang="en-US" dirty="0" err="1"/>
              <a:t>binwidth</a:t>
            </a:r>
            <a:r>
              <a:rPr lang="en-US" dirty="0"/>
              <a:t> = 500)</a:t>
            </a:r>
          </a:p>
        </p:txBody>
      </p:sp>
    </p:spTree>
    <p:extLst>
      <p:ext uri="{BB962C8B-B14F-4D97-AF65-F5344CB8AC3E}">
        <p14:creationId xmlns:p14="http://schemas.microsoft.com/office/powerpoint/2010/main" val="169794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Tibbles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“Opinionated </a:t>
            </a:r>
            <a:r>
              <a:rPr lang="en-US" dirty="0" err="1" smtClean="0"/>
              <a:t>data.frames</a:t>
            </a:r>
            <a:r>
              <a:rPr lang="en-US" dirty="0" smtClean="0"/>
              <a:t>”</a:t>
            </a:r>
            <a:endParaRPr lang="en-US" dirty="0"/>
          </a:p>
          <a:p>
            <a:endParaRPr lang="en-US" dirty="0" smtClean="0"/>
          </a:p>
          <a:p>
            <a:pPr lvl="1"/>
            <a:r>
              <a:rPr lang="en-US" dirty="0"/>
              <a:t>N</a:t>
            </a:r>
            <a:r>
              <a:rPr lang="en-US" dirty="0" smtClean="0"/>
              <a:t>ever </a:t>
            </a:r>
            <a:r>
              <a:rPr lang="en-US" dirty="0"/>
              <a:t>changes the type of the inputs (e.g. it never converts strings to factors</a:t>
            </a:r>
            <a:r>
              <a:rPr lang="en-US" dirty="0" smtClean="0"/>
              <a:t>!)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ever </a:t>
            </a:r>
            <a:r>
              <a:rPr lang="en-US" dirty="0"/>
              <a:t>changes the names of </a:t>
            </a:r>
            <a:r>
              <a:rPr lang="en-US" dirty="0" smtClean="0"/>
              <a:t>variables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ever </a:t>
            </a:r>
            <a:r>
              <a:rPr lang="en-US" dirty="0"/>
              <a:t>creates row </a:t>
            </a:r>
            <a:r>
              <a:rPr lang="en-US" dirty="0" smtClean="0"/>
              <a:t>names</a:t>
            </a:r>
          </a:p>
          <a:p>
            <a:pPr lvl="1"/>
            <a:r>
              <a:rPr lang="en-US" dirty="0" smtClean="0"/>
              <a:t>Never partial matching to variable 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70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 err="1" smtClean="0"/>
              <a:t>tibbles</a:t>
            </a:r>
            <a:r>
              <a:rPr lang="en-US" dirty="0" smtClean="0"/>
              <a:t>: </a:t>
            </a:r>
            <a:r>
              <a:rPr lang="en-US" dirty="0"/>
              <a:t>primarily with </a:t>
            </a:r>
            <a:r>
              <a:rPr lang="en-US" dirty="0" err="1"/>
              <a:t>dplyr</a:t>
            </a:r>
            <a:r>
              <a:rPr lang="en-US" dirty="0"/>
              <a:t>::filter()</a:t>
            </a:r>
            <a:r>
              <a:rPr lang="en-US" dirty="0"/>
              <a:t> and </a:t>
            </a:r>
            <a:r>
              <a:rPr lang="en-US" dirty="0" err="1"/>
              <a:t>dplyr</a:t>
            </a:r>
            <a:r>
              <a:rPr lang="en-US" dirty="0"/>
              <a:t>::select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‘[’ </a:t>
            </a:r>
            <a:r>
              <a:rPr lang="en-US" dirty="0" smtClean="0"/>
              <a:t>always returns a </a:t>
            </a:r>
            <a:r>
              <a:rPr lang="en-US" dirty="0" err="1" smtClean="0"/>
              <a:t>tibble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 err="1" smtClean="0"/>
              <a:t>data.frames</a:t>
            </a:r>
            <a:r>
              <a:rPr lang="en-US" dirty="0" smtClean="0"/>
              <a:t>: primarily with ‘[’ </a:t>
            </a:r>
          </a:p>
          <a:p>
            <a:pPr lvl="1"/>
            <a:r>
              <a:rPr lang="en-US" dirty="0"/>
              <a:t>‘[’ </a:t>
            </a:r>
            <a:r>
              <a:rPr lang="en-US" dirty="0" smtClean="0"/>
              <a:t>an either return a </a:t>
            </a:r>
            <a:r>
              <a:rPr lang="en-US" dirty="0" err="1" smtClean="0"/>
              <a:t>data.frame</a:t>
            </a:r>
            <a:r>
              <a:rPr lang="en-US" dirty="0" smtClean="0"/>
              <a:t> or a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13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260739"/>
            <a:ext cx="7886700" cy="334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5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62050"/>
            <a:ext cx="7899400" cy="338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818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3D36444-BA67-F541-8106-F53A01161389}" vid="{E4B51183-AA3E-8342-B534-F249D4AA1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1950</TotalTime>
  <Words>49</Words>
  <Application>Microsoft Macintosh PowerPoint</Application>
  <PresentationFormat>On-screen Show (16:9)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Avenir Book</vt:lpstr>
      <vt:lpstr>Calibri</vt:lpstr>
      <vt:lpstr>Calibri Light</vt:lpstr>
      <vt:lpstr>Arial</vt:lpstr>
      <vt:lpstr>Theme1</vt:lpstr>
      <vt:lpstr>Tibbles and data import</vt:lpstr>
      <vt:lpstr>From now on: Simplified syntax for ggplot</vt:lpstr>
      <vt:lpstr>Tibbles</vt:lpstr>
      <vt:lpstr>Subsetting</vt:lpstr>
      <vt:lpstr>Exercises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Nina Overgaard Therkildsen</dc:creator>
  <cp:lastModifiedBy>Nina Overgaard Therkildsen</cp:lastModifiedBy>
  <cp:revision>21</cp:revision>
  <dcterms:created xsi:type="dcterms:W3CDTF">2018-09-25T09:28:11Z</dcterms:created>
  <dcterms:modified xsi:type="dcterms:W3CDTF">2018-09-26T17:58:13Z</dcterms:modified>
</cp:coreProperties>
</file>