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27"/>
  </p:normalViewPr>
  <p:slideViewPr>
    <p:cSldViewPr snapToGrid="0" snapToObjects="1">
      <p:cViewPr varScale="1">
        <p:scale>
          <a:sx n="149" d="100"/>
          <a:sy n="14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0EF0-620D-6D42-BE8F-A31A5DBBF69B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E95E-3C3D-7E4A-9A78-61A06665D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Instructions for </a:t>
            </a:r>
            <a:br>
              <a:rPr lang="en-US" sz="3600" dirty="0"/>
            </a:br>
            <a:r>
              <a:rPr lang="en-US" sz="3600" dirty="0"/>
              <a:t>Collaborating on 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95522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C72-2238-9146-A23B-3392CAEE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Breakout 1: Connecting with your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BC57-A115-6D4F-A8BE-1D4340CE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578797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400"/>
              </a:spcAft>
            </a:pPr>
            <a:r>
              <a:rPr lang="en-US" dirty="0"/>
              <a:t>Say hello and introduce yourself</a:t>
            </a:r>
          </a:p>
          <a:p>
            <a:pPr>
              <a:spcAft>
                <a:spcPts val="2400"/>
              </a:spcAft>
            </a:pPr>
            <a:r>
              <a:rPr lang="en-US" dirty="0"/>
              <a:t>Connect either on Slack (direct messaging), Zoom chat (make sure to select your partner, not send messages to everyone), phone, whatever you prefer</a:t>
            </a:r>
          </a:p>
          <a:p>
            <a:pPr>
              <a:spcAft>
                <a:spcPts val="2400"/>
              </a:spcAft>
            </a:pPr>
            <a:r>
              <a:rPr lang="en-US" dirty="0"/>
              <a:t>Practice sharing screen (choose Desktop so you can share as you jump between </a:t>
            </a:r>
            <a:r>
              <a:rPr lang="en-US" dirty="0" err="1"/>
              <a:t>Rstudio</a:t>
            </a:r>
            <a:r>
              <a:rPr lang="en-US" dirty="0"/>
              <a:t> and your web browser)</a:t>
            </a:r>
          </a:p>
          <a:p>
            <a:pPr>
              <a:spcAft>
                <a:spcPts val="2400"/>
              </a:spcAft>
            </a:pPr>
            <a:r>
              <a:rPr lang="en-US" dirty="0"/>
              <a:t>Decide who will be Partner 1 and who will be Partner 2</a:t>
            </a:r>
          </a:p>
          <a:p>
            <a:pPr>
              <a:spcAft>
                <a:spcPts val="2400"/>
              </a:spcAft>
            </a:pPr>
            <a:r>
              <a:rPr lang="en-US" dirty="0"/>
              <a:t>Exchange GitHub user names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4A7-3BDA-D244-BF17-FE6EA94B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Breakout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9E2D-6755-5147-A697-ABC9BFC2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93DC-B7AF-754A-B39D-F797789F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6A30-6B0D-AE4E-84E5-411C0C2F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on google to find an image you like</a:t>
            </a:r>
          </a:p>
          <a:p>
            <a:endParaRPr lang="en-US" dirty="0"/>
          </a:p>
          <a:p>
            <a:r>
              <a:rPr lang="en-US" dirty="0"/>
              <a:t>On the image, right click and choose “Copy image address”</a:t>
            </a:r>
          </a:p>
          <a:p>
            <a:endParaRPr lang="en-US" dirty="0"/>
          </a:p>
          <a:p>
            <a:r>
              <a:rPr lang="en-US" dirty="0"/>
              <a:t>!()[</a:t>
            </a:r>
            <a:r>
              <a:rPr lang="en-US" dirty="0" err="1"/>
              <a:t>paste_image_location_you_just_copied_here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623733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D36444-BA67-F541-8106-F53A01161389}" vid="{E4B51183-AA3E-8342-B534-F249D4AA1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195</TotalTime>
  <Words>127</Words>
  <Application>Microsoft Macintosh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Theme1</vt:lpstr>
      <vt:lpstr>Instructions for  Collaborating on GitHub Tutorial</vt:lpstr>
      <vt:lpstr>Breakout 1: Connecting with your partner</vt:lpstr>
      <vt:lpstr>Breakout 2: </vt:lpstr>
      <vt:lpstr>Add an image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 Collaborating on GitHub Tutorial</dc:title>
  <dc:creator>Nina Overgaard Therkildsen</dc:creator>
  <cp:lastModifiedBy>Nina Overgaard Therkildsen</cp:lastModifiedBy>
  <cp:revision>5</cp:revision>
  <dcterms:created xsi:type="dcterms:W3CDTF">2020-04-22T09:54:42Z</dcterms:created>
  <dcterms:modified xsi:type="dcterms:W3CDTF">2020-04-22T13:10:20Z</dcterms:modified>
</cp:coreProperties>
</file>