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565C7-2C58-4CC8-91BA-8745A5777119}" v="455" dt="2020-06-09T09:56:24.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2" descr="关系图">
            <a:extLst>
              <a:ext uri="{FF2B5EF4-FFF2-40B4-BE49-F238E27FC236}">
                <a16:creationId xmlns:a16="http://schemas.microsoft.com/office/drawing/2014/main" id="{0B39B3BC-94EA-4A08-9A64-2DB315799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528" b="10909"/>
          <a:stretch>
            <a:fillRect/>
          </a:stretch>
        </p:blipFill>
        <p:spPr bwMode="auto">
          <a:xfrm>
            <a:off x="179388" y="692150"/>
            <a:ext cx="8913812" cy="611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140BF7BC-7796-4023-98B0-09E03B4F8B91}"/>
              </a:ext>
            </a:extLst>
          </p:cNvPr>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Tx/>
              <a:buNone/>
              <a:defRPr/>
            </a:pPr>
            <a:endParaRPr lang="en-US"/>
          </a:p>
        </p:txBody>
      </p:sp>
      <p:sp>
        <p:nvSpPr>
          <p:cNvPr id="2051" name="Rectangle 3"/>
          <p:cNvSpPr>
            <a:spLocks noGrp="1"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755650" y="620713"/>
            <a:ext cx="7772400" cy="1470025"/>
          </a:xfrm>
        </p:spPr>
        <p:txBody>
          <a:bodyPr/>
          <a:lstStyle>
            <a:lvl1pPr>
              <a:defRPr sz="3600"/>
            </a:lvl1pPr>
          </a:lstStyle>
          <a:p>
            <a:pPr lvl="0"/>
            <a:r>
              <a:rPr lang="en-US" altLang="zh-CN" noProof="0"/>
              <a:t>Click to edit Master title style</a:t>
            </a:r>
          </a:p>
        </p:txBody>
      </p:sp>
      <p:sp>
        <p:nvSpPr>
          <p:cNvPr id="6" name="Rectangle 4">
            <a:extLst>
              <a:ext uri="{FF2B5EF4-FFF2-40B4-BE49-F238E27FC236}">
                <a16:creationId xmlns:a16="http://schemas.microsoft.com/office/drawing/2014/main" id="{724D8203-A443-4A4D-A963-2F3C5EC33AF5}"/>
              </a:ext>
            </a:extLst>
          </p:cNvPr>
          <p:cNvSpPr>
            <a:spLocks noGrp="1" noChangeArrowheads="1"/>
          </p:cNvSpPr>
          <p:nvPr>
            <p:ph type="dt" sz="half" idx="10"/>
          </p:nvPr>
        </p:nvSpPr>
        <p:spPr/>
        <p:txBody>
          <a:bodyPr/>
          <a:lstStyle>
            <a:lvl1pPr>
              <a:defRPr dirty="0"/>
            </a:lvl1pPr>
          </a:lstStyle>
          <a:p>
            <a:endParaRPr lang="zh-CN" altLang="en-US"/>
          </a:p>
        </p:txBody>
      </p:sp>
      <p:sp>
        <p:nvSpPr>
          <p:cNvPr id="7" name="Rectangle 5">
            <a:extLst>
              <a:ext uri="{FF2B5EF4-FFF2-40B4-BE49-F238E27FC236}">
                <a16:creationId xmlns:a16="http://schemas.microsoft.com/office/drawing/2014/main" id="{D796AC82-E264-41A7-82C8-60282B139D02}"/>
              </a:ext>
            </a:extLst>
          </p:cNvPr>
          <p:cNvSpPr>
            <a:spLocks noGrp="1" noChangeArrowheads="1"/>
          </p:cNvSpPr>
          <p:nvPr>
            <p:ph type="ftr" sz="quarter" idx="11"/>
          </p:nvPr>
        </p:nvSpPr>
        <p:spPr/>
        <p:txBody>
          <a:bodyPr/>
          <a:lstStyle>
            <a:lvl1pPr>
              <a:defRPr dirty="0"/>
            </a:lvl1pPr>
          </a:lstStyle>
          <a:p>
            <a:endParaRPr lang="zh-CN" altLang="en-US"/>
          </a:p>
        </p:txBody>
      </p:sp>
      <p:sp>
        <p:nvSpPr>
          <p:cNvPr id="8" name="Rectangle 6">
            <a:extLst>
              <a:ext uri="{FF2B5EF4-FFF2-40B4-BE49-F238E27FC236}">
                <a16:creationId xmlns:a16="http://schemas.microsoft.com/office/drawing/2014/main" id="{168267DE-AF2B-4A61-A1AC-1961962A13EA}"/>
              </a:ext>
            </a:extLst>
          </p:cNvPr>
          <p:cNvSpPr>
            <a:spLocks noGrp="1" noChangeArrowheads="1"/>
          </p:cNvSpPr>
          <p:nvPr>
            <p:ph type="sldNum" sz="quarter" idx="12"/>
          </p:nvPr>
        </p:nvSpPr>
        <p:spPr/>
        <p:txBody>
          <a:bodyPr/>
          <a:lstStyle>
            <a:lvl1pPr>
              <a:defRPr/>
            </a:lvl1pPr>
          </a:lstStyle>
          <a:p>
            <a:fld id="{CE8965A0-0A61-46BD-BE27-00CB4D408CA8}" type="slidenum">
              <a:rPr lang="zh-CN" altLang="en-US"/>
              <a:pPr/>
              <a:t>‹#›</a:t>
            </a:fld>
            <a:endParaRPr lang="zh-CN" altLang="en-US"/>
          </a:p>
        </p:txBody>
      </p:sp>
    </p:spTree>
    <p:extLst>
      <p:ext uri="{BB962C8B-B14F-4D97-AF65-F5344CB8AC3E}">
        <p14:creationId xmlns:p14="http://schemas.microsoft.com/office/powerpoint/2010/main" val="10067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6">
            <a:extLst>
              <a:ext uri="{FF2B5EF4-FFF2-40B4-BE49-F238E27FC236}">
                <a16:creationId xmlns:a16="http://schemas.microsoft.com/office/drawing/2014/main" id="{CBE5EC48-C4CC-4D9A-88C8-88E38D051E51}"/>
              </a:ext>
            </a:extLst>
          </p:cNvPr>
          <p:cNvSpPr>
            <a:spLocks noGrp="1" noChangeArrowheads="1"/>
          </p:cNvSpPr>
          <p:nvPr>
            <p:ph type="dt" sz="half" idx="10"/>
          </p:nvPr>
        </p:nvSpPr>
        <p:spPr>
          <a:ln/>
        </p:spPr>
        <p:txBody>
          <a:bodyPr/>
          <a:lstStyle>
            <a:lvl1pPr>
              <a:defRPr/>
            </a:lvl1pPr>
          </a:lstStyle>
          <a:p>
            <a:endParaRPr lang="zh-CN" altLang="en-US"/>
          </a:p>
        </p:txBody>
      </p:sp>
      <p:sp>
        <p:nvSpPr>
          <p:cNvPr id="5" name="Rectangle 7">
            <a:extLst>
              <a:ext uri="{FF2B5EF4-FFF2-40B4-BE49-F238E27FC236}">
                <a16:creationId xmlns:a16="http://schemas.microsoft.com/office/drawing/2014/main" id="{599C0B4D-1891-45FB-B86B-C9BEB4E0C9E9}"/>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8">
            <a:extLst>
              <a:ext uri="{FF2B5EF4-FFF2-40B4-BE49-F238E27FC236}">
                <a16:creationId xmlns:a16="http://schemas.microsoft.com/office/drawing/2014/main" id="{93D8DC8C-A3CE-4D27-A890-DB4D819C08E1}"/>
              </a:ext>
            </a:extLst>
          </p:cNvPr>
          <p:cNvSpPr>
            <a:spLocks noGrp="1" noChangeArrowheads="1"/>
          </p:cNvSpPr>
          <p:nvPr>
            <p:ph type="sldNum" sz="quarter" idx="12"/>
          </p:nvPr>
        </p:nvSpPr>
        <p:spPr>
          <a:ln/>
        </p:spPr>
        <p:txBody>
          <a:bodyPr/>
          <a:lstStyle>
            <a:lvl1pPr>
              <a:defRPr/>
            </a:lvl1pPr>
          </a:lstStyle>
          <a:p>
            <a:fld id="{D55172AE-967D-4985-BBFF-B73BB5349E0B}" type="slidenum">
              <a:rPr lang="zh-CN" altLang="en-US"/>
              <a:pPr/>
              <a:t>‹#›</a:t>
            </a:fld>
            <a:endParaRPr lang="zh-CN" altLang="en-US"/>
          </a:p>
        </p:txBody>
      </p:sp>
    </p:spTree>
    <p:extLst>
      <p:ext uri="{BB962C8B-B14F-4D97-AF65-F5344CB8AC3E}">
        <p14:creationId xmlns:p14="http://schemas.microsoft.com/office/powerpoint/2010/main" val="10740127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6">
            <a:extLst>
              <a:ext uri="{FF2B5EF4-FFF2-40B4-BE49-F238E27FC236}">
                <a16:creationId xmlns:a16="http://schemas.microsoft.com/office/drawing/2014/main" id="{52B2D784-5102-4C75-9C18-07598896564C}"/>
              </a:ext>
            </a:extLst>
          </p:cNvPr>
          <p:cNvSpPr>
            <a:spLocks noGrp="1" noChangeArrowheads="1"/>
          </p:cNvSpPr>
          <p:nvPr>
            <p:ph type="dt" sz="half" idx="10"/>
          </p:nvPr>
        </p:nvSpPr>
        <p:spPr>
          <a:ln/>
        </p:spPr>
        <p:txBody>
          <a:bodyPr/>
          <a:lstStyle>
            <a:lvl1pPr>
              <a:defRPr/>
            </a:lvl1pPr>
          </a:lstStyle>
          <a:p>
            <a:endParaRPr lang="zh-CN" altLang="en-US"/>
          </a:p>
        </p:txBody>
      </p:sp>
      <p:sp>
        <p:nvSpPr>
          <p:cNvPr id="5" name="Rectangle 7">
            <a:extLst>
              <a:ext uri="{FF2B5EF4-FFF2-40B4-BE49-F238E27FC236}">
                <a16:creationId xmlns:a16="http://schemas.microsoft.com/office/drawing/2014/main" id="{EEE2C939-BB34-484A-BDA8-7DEB97DAFDD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8">
            <a:extLst>
              <a:ext uri="{FF2B5EF4-FFF2-40B4-BE49-F238E27FC236}">
                <a16:creationId xmlns:a16="http://schemas.microsoft.com/office/drawing/2014/main" id="{6ED492E2-6153-4939-B60F-618BB8979DEA}"/>
              </a:ext>
            </a:extLst>
          </p:cNvPr>
          <p:cNvSpPr>
            <a:spLocks noGrp="1" noChangeArrowheads="1"/>
          </p:cNvSpPr>
          <p:nvPr>
            <p:ph type="sldNum" sz="quarter" idx="12"/>
          </p:nvPr>
        </p:nvSpPr>
        <p:spPr>
          <a:ln/>
        </p:spPr>
        <p:txBody>
          <a:bodyPr/>
          <a:lstStyle>
            <a:lvl1pPr>
              <a:defRPr/>
            </a:lvl1pPr>
          </a:lstStyle>
          <a:p>
            <a:fld id="{0D86C404-2C8F-4936-A9D4-295562EF7C5E}" type="slidenum">
              <a:rPr lang="zh-CN" altLang="en-US"/>
              <a:pPr/>
              <a:t>‹#›</a:t>
            </a:fld>
            <a:endParaRPr lang="zh-CN" altLang="en-US"/>
          </a:p>
        </p:txBody>
      </p:sp>
    </p:spTree>
    <p:extLst>
      <p:ext uri="{BB962C8B-B14F-4D97-AF65-F5344CB8AC3E}">
        <p14:creationId xmlns:p14="http://schemas.microsoft.com/office/powerpoint/2010/main" val="8676837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6">
            <a:extLst>
              <a:ext uri="{FF2B5EF4-FFF2-40B4-BE49-F238E27FC236}">
                <a16:creationId xmlns:a16="http://schemas.microsoft.com/office/drawing/2014/main" id="{B25AE4CE-33F7-44A2-9D78-3E8B39723916}"/>
              </a:ext>
            </a:extLst>
          </p:cNvPr>
          <p:cNvSpPr>
            <a:spLocks noGrp="1" noChangeArrowheads="1"/>
          </p:cNvSpPr>
          <p:nvPr>
            <p:ph type="dt" sz="half" idx="10"/>
          </p:nvPr>
        </p:nvSpPr>
        <p:spPr>
          <a:ln/>
        </p:spPr>
        <p:txBody>
          <a:bodyPr/>
          <a:lstStyle>
            <a:lvl1pPr>
              <a:defRPr/>
            </a:lvl1pPr>
          </a:lstStyle>
          <a:p>
            <a:endParaRPr lang="zh-CN" altLang="en-US"/>
          </a:p>
        </p:txBody>
      </p:sp>
      <p:sp>
        <p:nvSpPr>
          <p:cNvPr id="5" name="Rectangle 7">
            <a:extLst>
              <a:ext uri="{FF2B5EF4-FFF2-40B4-BE49-F238E27FC236}">
                <a16:creationId xmlns:a16="http://schemas.microsoft.com/office/drawing/2014/main" id="{1126D899-E8B0-4C56-BFA1-512D363CD0B2}"/>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8">
            <a:extLst>
              <a:ext uri="{FF2B5EF4-FFF2-40B4-BE49-F238E27FC236}">
                <a16:creationId xmlns:a16="http://schemas.microsoft.com/office/drawing/2014/main" id="{B638879F-90BA-40EE-914D-31F241F0CA8C}"/>
              </a:ext>
            </a:extLst>
          </p:cNvPr>
          <p:cNvSpPr>
            <a:spLocks noGrp="1" noChangeArrowheads="1"/>
          </p:cNvSpPr>
          <p:nvPr>
            <p:ph type="sldNum" sz="quarter" idx="12"/>
          </p:nvPr>
        </p:nvSpPr>
        <p:spPr>
          <a:ln/>
        </p:spPr>
        <p:txBody>
          <a:bodyPr/>
          <a:lstStyle>
            <a:lvl1pPr>
              <a:defRPr/>
            </a:lvl1pPr>
          </a:lstStyle>
          <a:p>
            <a:fld id="{56AA6B53-9EB1-4EB9-85A2-D58A65475AB5}" type="slidenum">
              <a:rPr lang="zh-CN" altLang="en-US"/>
              <a:pPr/>
              <a:t>‹#›</a:t>
            </a:fld>
            <a:endParaRPr lang="zh-CN" altLang="en-US"/>
          </a:p>
        </p:txBody>
      </p:sp>
    </p:spTree>
    <p:extLst>
      <p:ext uri="{BB962C8B-B14F-4D97-AF65-F5344CB8AC3E}">
        <p14:creationId xmlns:p14="http://schemas.microsoft.com/office/powerpoint/2010/main" val="39356618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Click to edit Master text styles</a:t>
            </a:r>
          </a:p>
        </p:txBody>
      </p:sp>
      <p:sp>
        <p:nvSpPr>
          <p:cNvPr id="4" name="Rectangle 6">
            <a:extLst>
              <a:ext uri="{FF2B5EF4-FFF2-40B4-BE49-F238E27FC236}">
                <a16:creationId xmlns:a16="http://schemas.microsoft.com/office/drawing/2014/main" id="{7F656630-58DA-43BA-99DA-E28876817F40}"/>
              </a:ext>
            </a:extLst>
          </p:cNvPr>
          <p:cNvSpPr>
            <a:spLocks noGrp="1" noChangeArrowheads="1"/>
          </p:cNvSpPr>
          <p:nvPr>
            <p:ph type="dt" sz="half" idx="10"/>
          </p:nvPr>
        </p:nvSpPr>
        <p:spPr>
          <a:ln/>
        </p:spPr>
        <p:txBody>
          <a:bodyPr/>
          <a:lstStyle>
            <a:lvl1pPr>
              <a:defRPr/>
            </a:lvl1pPr>
          </a:lstStyle>
          <a:p>
            <a:endParaRPr lang="zh-CN" altLang="en-US"/>
          </a:p>
        </p:txBody>
      </p:sp>
      <p:sp>
        <p:nvSpPr>
          <p:cNvPr id="5" name="Rectangle 7">
            <a:extLst>
              <a:ext uri="{FF2B5EF4-FFF2-40B4-BE49-F238E27FC236}">
                <a16:creationId xmlns:a16="http://schemas.microsoft.com/office/drawing/2014/main" id="{AABDDAF8-48BF-43C1-A008-C244605ABAD6}"/>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8">
            <a:extLst>
              <a:ext uri="{FF2B5EF4-FFF2-40B4-BE49-F238E27FC236}">
                <a16:creationId xmlns:a16="http://schemas.microsoft.com/office/drawing/2014/main" id="{D03136BE-CC9E-4FEF-A6E8-A903E23F7D95}"/>
              </a:ext>
            </a:extLst>
          </p:cNvPr>
          <p:cNvSpPr>
            <a:spLocks noGrp="1" noChangeArrowheads="1"/>
          </p:cNvSpPr>
          <p:nvPr>
            <p:ph type="sldNum" sz="quarter" idx="12"/>
          </p:nvPr>
        </p:nvSpPr>
        <p:spPr>
          <a:ln/>
        </p:spPr>
        <p:txBody>
          <a:bodyPr/>
          <a:lstStyle>
            <a:lvl1pPr>
              <a:defRPr/>
            </a:lvl1pPr>
          </a:lstStyle>
          <a:p>
            <a:fld id="{A348A0CA-6D63-4023-9EA7-4A59D1193771}" type="slidenum">
              <a:rPr lang="zh-CN" altLang="en-US"/>
              <a:pPr/>
              <a:t>‹#›</a:t>
            </a:fld>
            <a:endParaRPr lang="zh-CN" altLang="en-US"/>
          </a:p>
        </p:txBody>
      </p:sp>
    </p:spTree>
    <p:extLst>
      <p:ext uri="{BB962C8B-B14F-4D97-AF65-F5344CB8AC3E}">
        <p14:creationId xmlns:p14="http://schemas.microsoft.com/office/powerpoint/2010/main" val="30750479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6">
            <a:extLst>
              <a:ext uri="{FF2B5EF4-FFF2-40B4-BE49-F238E27FC236}">
                <a16:creationId xmlns:a16="http://schemas.microsoft.com/office/drawing/2014/main" id="{AACCC750-78EC-4337-801C-21597D52BD62}"/>
              </a:ext>
            </a:extLst>
          </p:cNvPr>
          <p:cNvSpPr>
            <a:spLocks noGrp="1" noChangeArrowheads="1"/>
          </p:cNvSpPr>
          <p:nvPr>
            <p:ph type="dt" sz="half" idx="10"/>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79AE63CA-2EA2-46BE-A29E-B7FABD28A1D7}"/>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8">
            <a:extLst>
              <a:ext uri="{FF2B5EF4-FFF2-40B4-BE49-F238E27FC236}">
                <a16:creationId xmlns:a16="http://schemas.microsoft.com/office/drawing/2014/main" id="{506EDDE9-A8D1-4A25-9B7A-72949992D196}"/>
              </a:ext>
            </a:extLst>
          </p:cNvPr>
          <p:cNvSpPr>
            <a:spLocks noGrp="1" noChangeArrowheads="1"/>
          </p:cNvSpPr>
          <p:nvPr>
            <p:ph type="sldNum" sz="quarter" idx="12"/>
          </p:nvPr>
        </p:nvSpPr>
        <p:spPr>
          <a:ln/>
        </p:spPr>
        <p:txBody>
          <a:bodyPr/>
          <a:lstStyle>
            <a:lvl1pPr>
              <a:defRPr/>
            </a:lvl1pPr>
          </a:lstStyle>
          <a:p>
            <a:fld id="{6A536183-5D27-45A4-B765-A2AD9219A62E}" type="slidenum">
              <a:rPr lang="zh-CN" altLang="en-US"/>
              <a:pPr/>
              <a:t>‹#›</a:t>
            </a:fld>
            <a:endParaRPr lang="zh-CN" altLang="en-US"/>
          </a:p>
        </p:txBody>
      </p:sp>
    </p:spTree>
    <p:extLst>
      <p:ext uri="{BB962C8B-B14F-4D97-AF65-F5344CB8AC3E}">
        <p14:creationId xmlns:p14="http://schemas.microsoft.com/office/powerpoint/2010/main" val="10961252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6">
            <a:extLst>
              <a:ext uri="{FF2B5EF4-FFF2-40B4-BE49-F238E27FC236}">
                <a16:creationId xmlns:a16="http://schemas.microsoft.com/office/drawing/2014/main" id="{52AA7E33-DF38-44BA-821A-2ABBC3531F20}"/>
              </a:ext>
            </a:extLst>
          </p:cNvPr>
          <p:cNvSpPr>
            <a:spLocks noGrp="1" noChangeArrowheads="1"/>
          </p:cNvSpPr>
          <p:nvPr>
            <p:ph type="dt" sz="half" idx="10"/>
          </p:nvPr>
        </p:nvSpPr>
        <p:spPr>
          <a:ln/>
        </p:spPr>
        <p:txBody>
          <a:bodyPr/>
          <a:lstStyle>
            <a:lvl1pPr>
              <a:defRPr/>
            </a:lvl1pPr>
          </a:lstStyle>
          <a:p>
            <a:endParaRPr lang="zh-CN" altLang="en-US"/>
          </a:p>
        </p:txBody>
      </p:sp>
      <p:sp>
        <p:nvSpPr>
          <p:cNvPr id="8" name="Rectangle 7">
            <a:extLst>
              <a:ext uri="{FF2B5EF4-FFF2-40B4-BE49-F238E27FC236}">
                <a16:creationId xmlns:a16="http://schemas.microsoft.com/office/drawing/2014/main" id="{CBB7ACE5-8347-4B44-8205-3790AEB455C6}"/>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8">
            <a:extLst>
              <a:ext uri="{FF2B5EF4-FFF2-40B4-BE49-F238E27FC236}">
                <a16:creationId xmlns:a16="http://schemas.microsoft.com/office/drawing/2014/main" id="{2658CEF5-4529-47B8-84EF-E68A0687DA46}"/>
              </a:ext>
            </a:extLst>
          </p:cNvPr>
          <p:cNvSpPr>
            <a:spLocks noGrp="1" noChangeArrowheads="1"/>
          </p:cNvSpPr>
          <p:nvPr>
            <p:ph type="sldNum" sz="quarter" idx="12"/>
          </p:nvPr>
        </p:nvSpPr>
        <p:spPr>
          <a:ln/>
        </p:spPr>
        <p:txBody>
          <a:bodyPr/>
          <a:lstStyle>
            <a:lvl1pPr>
              <a:defRPr/>
            </a:lvl1pPr>
          </a:lstStyle>
          <a:p>
            <a:fld id="{E12AE88F-DAEC-45DE-8A88-4FE91BEE7423}" type="slidenum">
              <a:rPr lang="zh-CN" altLang="en-US"/>
              <a:pPr/>
              <a:t>‹#›</a:t>
            </a:fld>
            <a:endParaRPr lang="zh-CN" altLang="en-US"/>
          </a:p>
        </p:txBody>
      </p:sp>
    </p:spTree>
    <p:extLst>
      <p:ext uri="{BB962C8B-B14F-4D97-AF65-F5344CB8AC3E}">
        <p14:creationId xmlns:p14="http://schemas.microsoft.com/office/powerpoint/2010/main" val="12926246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6">
            <a:extLst>
              <a:ext uri="{FF2B5EF4-FFF2-40B4-BE49-F238E27FC236}">
                <a16:creationId xmlns:a16="http://schemas.microsoft.com/office/drawing/2014/main" id="{B1B41BBA-368A-4D00-B7F7-EA582534635C}"/>
              </a:ext>
            </a:extLst>
          </p:cNvPr>
          <p:cNvSpPr>
            <a:spLocks noGrp="1" noChangeArrowheads="1"/>
          </p:cNvSpPr>
          <p:nvPr>
            <p:ph type="dt" sz="half" idx="10"/>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4A05A406-6FEE-4291-9BBB-EF2C3B263234}"/>
              </a:ext>
            </a:extLst>
          </p:cNvPr>
          <p:cNvSpPr>
            <a:spLocks noGrp="1" noChangeArrowheads="1"/>
          </p:cNvSpPr>
          <p:nvPr>
            <p:ph type="ftr" sz="quarter" idx="11"/>
          </p:nvPr>
        </p:nvSpPr>
        <p:spPr>
          <a:ln/>
        </p:spPr>
        <p:txBody>
          <a:bodyPr/>
          <a:lstStyle>
            <a:lvl1pPr>
              <a:defRPr/>
            </a:lvl1pPr>
          </a:lstStyle>
          <a:p>
            <a:endParaRPr lang="zh-CN" altLang="en-US"/>
          </a:p>
        </p:txBody>
      </p:sp>
      <p:sp>
        <p:nvSpPr>
          <p:cNvPr id="5" name="Rectangle 8">
            <a:extLst>
              <a:ext uri="{FF2B5EF4-FFF2-40B4-BE49-F238E27FC236}">
                <a16:creationId xmlns:a16="http://schemas.microsoft.com/office/drawing/2014/main" id="{01401C85-4A2A-4786-AE73-0538495CF45A}"/>
              </a:ext>
            </a:extLst>
          </p:cNvPr>
          <p:cNvSpPr>
            <a:spLocks noGrp="1" noChangeArrowheads="1"/>
          </p:cNvSpPr>
          <p:nvPr>
            <p:ph type="sldNum" sz="quarter" idx="12"/>
          </p:nvPr>
        </p:nvSpPr>
        <p:spPr>
          <a:ln/>
        </p:spPr>
        <p:txBody>
          <a:bodyPr/>
          <a:lstStyle>
            <a:lvl1pPr>
              <a:defRPr/>
            </a:lvl1pPr>
          </a:lstStyle>
          <a:p>
            <a:fld id="{35C74917-E4C0-4C7D-8F6B-9B76184C70CE}" type="slidenum">
              <a:rPr lang="zh-CN" altLang="en-US"/>
              <a:pPr/>
              <a:t>‹#›</a:t>
            </a:fld>
            <a:endParaRPr lang="zh-CN" altLang="en-US"/>
          </a:p>
        </p:txBody>
      </p:sp>
    </p:spTree>
    <p:extLst>
      <p:ext uri="{BB962C8B-B14F-4D97-AF65-F5344CB8AC3E}">
        <p14:creationId xmlns:p14="http://schemas.microsoft.com/office/powerpoint/2010/main" val="42665106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1E03DBD-6CAE-404E-A743-602953872640}"/>
              </a:ext>
            </a:extLst>
          </p:cNvPr>
          <p:cNvSpPr>
            <a:spLocks noGrp="1" noChangeArrowheads="1"/>
          </p:cNvSpPr>
          <p:nvPr>
            <p:ph type="dt" sz="half" idx="10"/>
          </p:nvPr>
        </p:nvSpPr>
        <p:spPr>
          <a:ln/>
        </p:spPr>
        <p:txBody>
          <a:bodyPr/>
          <a:lstStyle>
            <a:lvl1pPr>
              <a:defRPr/>
            </a:lvl1pPr>
          </a:lstStyle>
          <a:p>
            <a:endParaRPr lang="zh-CN" altLang="en-US"/>
          </a:p>
        </p:txBody>
      </p:sp>
      <p:sp>
        <p:nvSpPr>
          <p:cNvPr id="3" name="Rectangle 7">
            <a:extLst>
              <a:ext uri="{FF2B5EF4-FFF2-40B4-BE49-F238E27FC236}">
                <a16:creationId xmlns:a16="http://schemas.microsoft.com/office/drawing/2014/main" id="{82FD26BC-6AEB-4BA8-8093-977849A23141}"/>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8">
            <a:extLst>
              <a:ext uri="{FF2B5EF4-FFF2-40B4-BE49-F238E27FC236}">
                <a16:creationId xmlns:a16="http://schemas.microsoft.com/office/drawing/2014/main" id="{2280D54D-E635-4E8C-80E9-06B2A602158E}"/>
              </a:ext>
            </a:extLst>
          </p:cNvPr>
          <p:cNvSpPr>
            <a:spLocks noGrp="1" noChangeArrowheads="1"/>
          </p:cNvSpPr>
          <p:nvPr>
            <p:ph type="sldNum" sz="quarter" idx="12"/>
          </p:nvPr>
        </p:nvSpPr>
        <p:spPr>
          <a:ln/>
        </p:spPr>
        <p:txBody>
          <a:bodyPr/>
          <a:lstStyle>
            <a:lvl1pPr>
              <a:defRPr/>
            </a:lvl1pPr>
          </a:lstStyle>
          <a:p>
            <a:fld id="{567D0FB2-64E6-4B75-8A02-DC639C5671FC}" type="slidenum">
              <a:rPr lang="zh-CN" altLang="en-US"/>
              <a:pPr/>
              <a:t>‹#›</a:t>
            </a:fld>
            <a:endParaRPr lang="zh-CN" altLang="en-US"/>
          </a:p>
        </p:txBody>
      </p:sp>
    </p:spTree>
    <p:extLst>
      <p:ext uri="{BB962C8B-B14F-4D97-AF65-F5344CB8AC3E}">
        <p14:creationId xmlns:p14="http://schemas.microsoft.com/office/powerpoint/2010/main" val="1075630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Rectangle 6">
            <a:extLst>
              <a:ext uri="{FF2B5EF4-FFF2-40B4-BE49-F238E27FC236}">
                <a16:creationId xmlns:a16="http://schemas.microsoft.com/office/drawing/2014/main" id="{E811A019-8FAE-4F93-A5D5-74C1F4F2F0CA}"/>
              </a:ext>
            </a:extLst>
          </p:cNvPr>
          <p:cNvSpPr>
            <a:spLocks noGrp="1" noChangeArrowheads="1"/>
          </p:cNvSpPr>
          <p:nvPr>
            <p:ph type="dt" sz="half" idx="10"/>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0B622249-C9E4-4292-9476-C08D5727F4D0}"/>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8">
            <a:extLst>
              <a:ext uri="{FF2B5EF4-FFF2-40B4-BE49-F238E27FC236}">
                <a16:creationId xmlns:a16="http://schemas.microsoft.com/office/drawing/2014/main" id="{09BBCD3A-C014-4FF3-BECE-7DAD1E841385}"/>
              </a:ext>
            </a:extLst>
          </p:cNvPr>
          <p:cNvSpPr>
            <a:spLocks noGrp="1" noChangeArrowheads="1"/>
          </p:cNvSpPr>
          <p:nvPr>
            <p:ph type="sldNum" sz="quarter" idx="12"/>
          </p:nvPr>
        </p:nvSpPr>
        <p:spPr>
          <a:ln/>
        </p:spPr>
        <p:txBody>
          <a:bodyPr/>
          <a:lstStyle>
            <a:lvl1pPr>
              <a:defRPr/>
            </a:lvl1pPr>
          </a:lstStyle>
          <a:p>
            <a:fld id="{46F5B6BA-2AD8-44FD-8793-61691DEC9B7D}" type="slidenum">
              <a:rPr lang="zh-CN" altLang="en-US"/>
              <a:pPr/>
              <a:t>‹#›</a:t>
            </a:fld>
            <a:endParaRPr lang="zh-CN" altLang="en-US"/>
          </a:p>
        </p:txBody>
      </p:sp>
    </p:spTree>
    <p:extLst>
      <p:ext uri="{BB962C8B-B14F-4D97-AF65-F5344CB8AC3E}">
        <p14:creationId xmlns:p14="http://schemas.microsoft.com/office/powerpoint/2010/main" val="21549456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Rectangle 6">
            <a:extLst>
              <a:ext uri="{FF2B5EF4-FFF2-40B4-BE49-F238E27FC236}">
                <a16:creationId xmlns:a16="http://schemas.microsoft.com/office/drawing/2014/main" id="{57DDAF75-D67C-4211-B0B9-74D44FD8EE5F}"/>
              </a:ext>
            </a:extLst>
          </p:cNvPr>
          <p:cNvSpPr>
            <a:spLocks noGrp="1" noChangeArrowheads="1"/>
          </p:cNvSpPr>
          <p:nvPr>
            <p:ph type="dt" sz="half" idx="10"/>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198F6AF-471D-42BF-A066-5B9DF7E7EDA7}"/>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8">
            <a:extLst>
              <a:ext uri="{FF2B5EF4-FFF2-40B4-BE49-F238E27FC236}">
                <a16:creationId xmlns:a16="http://schemas.microsoft.com/office/drawing/2014/main" id="{33FFF6A1-D799-4669-B12E-0E5F704A2A05}"/>
              </a:ext>
            </a:extLst>
          </p:cNvPr>
          <p:cNvSpPr>
            <a:spLocks noGrp="1" noChangeArrowheads="1"/>
          </p:cNvSpPr>
          <p:nvPr>
            <p:ph type="sldNum" sz="quarter" idx="12"/>
          </p:nvPr>
        </p:nvSpPr>
        <p:spPr>
          <a:ln/>
        </p:spPr>
        <p:txBody>
          <a:bodyPr/>
          <a:lstStyle>
            <a:lvl1pPr>
              <a:defRPr/>
            </a:lvl1pPr>
          </a:lstStyle>
          <a:p>
            <a:fld id="{7C5A1942-8163-4BFD-96A7-4A30BB284D77}" type="slidenum">
              <a:rPr lang="zh-CN" altLang="en-US"/>
              <a:pPr/>
              <a:t>‹#›</a:t>
            </a:fld>
            <a:endParaRPr lang="zh-CN" altLang="en-US"/>
          </a:p>
        </p:txBody>
      </p:sp>
    </p:spTree>
    <p:extLst>
      <p:ext uri="{BB962C8B-B14F-4D97-AF65-F5344CB8AC3E}">
        <p14:creationId xmlns:p14="http://schemas.microsoft.com/office/powerpoint/2010/main" val="24265853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C63A9A-3DE5-41A7-94CD-38B2BF615FCD}"/>
              </a:ext>
            </a:extLst>
          </p:cNvPr>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Tx/>
              <a:buNone/>
              <a:defRPr/>
            </a:pPr>
            <a:endParaRPr lang="en-US"/>
          </a:p>
        </p:txBody>
      </p:sp>
      <p:pic>
        <p:nvPicPr>
          <p:cNvPr id="1027" name="Picture 3" descr="关系图">
            <a:extLst>
              <a:ext uri="{FF2B5EF4-FFF2-40B4-BE49-F238E27FC236}">
                <a16:creationId xmlns:a16="http://schemas.microsoft.com/office/drawing/2014/main" id="{36D55C84-A9AA-4265-9DF2-56ADADB099C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1094" r="8122" b="13318"/>
          <a:stretch>
            <a:fillRect/>
          </a:stretch>
        </p:blipFill>
        <p:spPr bwMode="auto">
          <a:xfrm>
            <a:off x="5797550" y="4438650"/>
            <a:ext cx="33401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AA7C6AD2-0A17-4DDA-9E7B-4F0D8A19F9B0}"/>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5">
            <a:extLst>
              <a:ext uri="{FF2B5EF4-FFF2-40B4-BE49-F238E27FC236}">
                <a16:creationId xmlns:a16="http://schemas.microsoft.com/office/drawing/2014/main" id="{0F9CF327-1EDF-41F4-8BEC-477475B5168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6">
            <a:extLst>
              <a:ext uri="{FF2B5EF4-FFF2-40B4-BE49-F238E27FC236}">
                <a16:creationId xmlns:a16="http://schemas.microsoft.com/office/drawing/2014/main" id="{2B1AE212-41FC-4125-A4EF-1E58C5CD90F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noProof="1" dirty="0"/>
            </a:lvl1pPr>
          </a:lstStyle>
          <a:p>
            <a:endParaRPr lang="zh-CN" altLang="en-US"/>
          </a:p>
        </p:txBody>
      </p:sp>
      <p:sp>
        <p:nvSpPr>
          <p:cNvPr id="1031" name="Rectangle 7">
            <a:extLst>
              <a:ext uri="{FF2B5EF4-FFF2-40B4-BE49-F238E27FC236}">
                <a16:creationId xmlns:a16="http://schemas.microsoft.com/office/drawing/2014/main" id="{B56DD555-CD76-42F8-B9C1-B2125F2B5CC3}"/>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noProof="1" dirty="0"/>
            </a:lvl1pPr>
          </a:lstStyle>
          <a:p>
            <a:endParaRPr lang="zh-CN" altLang="en-US"/>
          </a:p>
        </p:txBody>
      </p:sp>
      <p:sp>
        <p:nvSpPr>
          <p:cNvPr id="1032" name="Rectangle 8">
            <a:extLst>
              <a:ext uri="{FF2B5EF4-FFF2-40B4-BE49-F238E27FC236}">
                <a16:creationId xmlns:a16="http://schemas.microsoft.com/office/drawing/2014/main" id="{D546D992-2523-4F98-BE70-410204E9790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A52D815-089E-4656-8B69-7A660AB4DED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1">
            <a:extLst>
              <a:ext uri="{FF2B5EF4-FFF2-40B4-BE49-F238E27FC236}">
                <a16:creationId xmlns:a16="http://schemas.microsoft.com/office/drawing/2014/main" id="{26543831-5EB7-401F-AFA2-72CD154DBABD}"/>
              </a:ext>
            </a:extLst>
          </p:cNvPr>
          <p:cNvSpPr>
            <a:spLocks noGrp="1" noChangeArrowheads="1"/>
          </p:cNvSpPr>
          <p:nvPr>
            <p:ph type="ctrTitle"/>
          </p:nvPr>
        </p:nvSpPr>
        <p:spPr/>
        <p:txBody>
          <a:bodyPr/>
          <a:lstStyle/>
          <a:p>
            <a:endParaRPr lang="en-US" altLang="zh-CN"/>
          </a:p>
        </p:txBody>
      </p:sp>
      <p:sp>
        <p:nvSpPr>
          <p:cNvPr id="3074" name="Subtitle 2">
            <a:extLst>
              <a:ext uri="{FF2B5EF4-FFF2-40B4-BE49-F238E27FC236}">
                <a16:creationId xmlns:a16="http://schemas.microsoft.com/office/drawing/2014/main" id="{6A329352-C9AC-4AF8-8C5D-C189AD4410D4}"/>
              </a:ext>
            </a:extLst>
          </p:cNvPr>
          <p:cNvSpPr>
            <a:spLocks noGrp="1" noChangeArrowheads="1"/>
          </p:cNvSpPr>
          <p:nvPr>
            <p:ph type="subTitle" idx="1"/>
          </p:nvPr>
        </p:nvSpPr>
        <p:spPr/>
        <p:txBody>
          <a:bodyPr/>
          <a:lstStyle/>
          <a:p>
            <a:endParaRPr lang="en-US" altLang="zh-CN"/>
          </a:p>
        </p:txBody>
      </p:sp>
      <p:pic>
        <p:nvPicPr>
          <p:cNvPr id="3075" name="Picture 3">
            <a:extLst>
              <a:ext uri="{FF2B5EF4-FFF2-40B4-BE49-F238E27FC236}">
                <a16:creationId xmlns:a16="http://schemas.microsoft.com/office/drawing/2014/main" id="{FE924771-5B30-4FC9-B743-E157F2211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059" b="66243"/>
          <a:stretch>
            <a:fillRect/>
          </a:stretch>
        </p:blipFill>
        <p:spPr bwMode="auto">
          <a:xfrm>
            <a:off x="292100" y="733425"/>
            <a:ext cx="8647113"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a:extLst>
              <a:ext uri="{FF2B5EF4-FFF2-40B4-BE49-F238E27FC236}">
                <a16:creationId xmlns:a16="http://schemas.microsoft.com/office/drawing/2014/main" id="{B8513154-FD98-4BB8-BD89-C881225CE99E}"/>
              </a:ext>
            </a:extLst>
          </p:cNvPr>
          <p:cNvSpPr>
            <a:spLocks noGrp="1" noChangeArrowheads="1"/>
          </p:cNvSpPr>
          <p:nvPr>
            <p:ph type="title"/>
          </p:nvPr>
        </p:nvSpPr>
        <p:spPr/>
        <p:txBody>
          <a:bodyPr/>
          <a:lstStyle/>
          <a:p>
            <a:endParaRPr lang="en-US" altLang="zh-CN"/>
          </a:p>
        </p:txBody>
      </p:sp>
      <p:sp>
        <p:nvSpPr>
          <p:cNvPr id="3" name="Content Placeholder 2">
            <a:extLst>
              <a:ext uri="{FF2B5EF4-FFF2-40B4-BE49-F238E27FC236}">
                <a16:creationId xmlns:a16="http://schemas.microsoft.com/office/drawing/2014/main" id="{56AC8979-B0CA-474F-B2A4-5DB4161C4BA3}"/>
              </a:ext>
            </a:extLst>
          </p:cNvPr>
          <p:cNvSpPr>
            <a:spLocks noGrp="1"/>
          </p:cNvSpPr>
          <p:nvPr>
            <p:ph idx="1"/>
          </p:nvPr>
        </p:nvSpPr>
        <p:spPr/>
        <p:txBody>
          <a:bodyPr/>
          <a:lstStyle/>
          <a:p>
            <a:pPr marL="0" indent="0">
              <a:buFontTx/>
              <a:buNone/>
            </a:pPr>
            <a:r>
              <a:rPr lang="en-US" noProof="1"/>
              <a:t>Mga Tagubilin:</a:t>
            </a:r>
          </a:p>
          <a:p>
            <a:pPr marL="0" indent="0">
              <a:buFontTx/>
              <a:buNone/>
            </a:pPr>
            <a:r>
              <a:rPr lang="en-US" noProof="1">
                <a:ln w="22225">
                  <a:solidFill>
                    <a:schemeClr val="accent2"/>
                  </a:solidFill>
                  <a:prstDash val="solid"/>
                </a:ln>
                <a:solidFill>
                  <a:schemeClr val="accent2">
                    <a:lumMod val="40000"/>
                    <a:lumOff val="60000"/>
                  </a:schemeClr>
                </a:solidFill>
              </a:rPr>
              <a:t>1. Isasagawa ang Buwanang Pulong sa pamamagitan ng Online, Tawag, o ipamamahagi ang Tagubilin sa bawat Sambahayan. Ang Buwanang Pulong sa ngayon ay magkakasama ang sambahayan. Ito ay isasagawa June 13-14 ang Agenda ay ipapadala tru Telegram.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AF8BDE1A-D1F7-44C6-84AE-0B1A24F364DE}"/>
              </a:ext>
            </a:extLst>
          </p:cNvPr>
          <p:cNvSpPr>
            <a:spLocks noGrp="1" noChangeArrowheads="1"/>
          </p:cNvSpPr>
          <p:nvPr>
            <p:ph type="title"/>
          </p:nvPr>
        </p:nvSpPr>
        <p:spPr/>
        <p:txBody>
          <a:bodyPr/>
          <a:lstStyle/>
          <a:p>
            <a:endParaRPr lang="en-US" altLang="zh-CN"/>
          </a:p>
        </p:txBody>
      </p:sp>
      <p:sp>
        <p:nvSpPr>
          <p:cNvPr id="3" name="Content Placeholder 2">
            <a:extLst>
              <a:ext uri="{FF2B5EF4-FFF2-40B4-BE49-F238E27FC236}">
                <a16:creationId xmlns:a16="http://schemas.microsoft.com/office/drawing/2014/main" id="{4C01688E-7A32-4C5B-91FB-BB369069B8F2}"/>
              </a:ext>
            </a:extLst>
          </p:cNvPr>
          <p:cNvSpPr>
            <a:spLocks noGrp="1"/>
          </p:cNvSpPr>
          <p:nvPr>
            <p:ph idx="1"/>
          </p:nvPr>
        </p:nvSpPr>
        <p:spPr/>
        <p:txBody>
          <a:bodyPr/>
          <a:lstStyle/>
          <a:p>
            <a:pPr marL="0" indent="0">
              <a:buFontTx/>
              <a:buNone/>
            </a:pPr>
            <a:r>
              <a:rPr lang="en-US" noProof="1">
                <a:solidFill>
                  <a:srgbClr val="FF0000"/>
                </a:solidFill>
              </a:rPr>
              <a:t>2.</a:t>
            </a:r>
            <a:r>
              <a:rPr lang="en-US" noProof="1">
                <a:ln w="22225">
                  <a:solidFill>
                    <a:schemeClr val="accent2"/>
                  </a:solidFill>
                  <a:prstDash val="solid"/>
                </a:ln>
                <a:solidFill>
                  <a:schemeClr val="accent2">
                    <a:lumMod val="40000"/>
                    <a:lumOff val="60000"/>
                  </a:schemeClr>
                </a:solidFill>
              </a:rPr>
              <a:t> Ukol sa mga aktibidad ng Kapisanan ay hindi muna isasagawa ang mga maramihan na magkakasama o natitipon sa isang dako tulad ng ating Sitwasyon sa kasaulukuyan. Ang mga aktibidad at gabay nito ay ipapadala natin sa telegram o messeger. Ang lahat ng Aktibidad ay Pansambahayan kaya dapat laging open ang komunikasyon ng mga Maytungkulin sa kapisanan.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995579F3-A25D-435D-9A9E-4F444D8690A3}"/>
              </a:ext>
            </a:extLst>
          </p:cNvPr>
          <p:cNvSpPr>
            <a:spLocks noGrp="1" noChangeArrowheads="1"/>
          </p:cNvSpPr>
          <p:nvPr>
            <p:ph type="title"/>
          </p:nvPr>
        </p:nvSpPr>
        <p:spPr/>
        <p:txBody>
          <a:bodyPr/>
          <a:lstStyle/>
          <a:p>
            <a:endParaRPr lang="en-US" altLang="zh-CN"/>
          </a:p>
        </p:txBody>
      </p:sp>
      <p:sp>
        <p:nvSpPr>
          <p:cNvPr id="3" name="Content Placeholder 2">
            <a:extLst>
              <a:ext uri="{FF2B5EF4-FFF2-40B4-BE49-F238E27FC236}">
                <a16:creationId xmlns:a16="http://schemas.microsoft.com/office/drawing/2014/main" id="{D8A4EEA7-8675-499A-BA63-ED9BA61CE1AF}"/>
              </a:ext>
            </a:extLst>
          </p:cNvPr>
          <p:cNvSpPr>
            <a:spLocks noGrp="1"/>
          </p:cNvSpPr>
          <p:nvPr>
            <p:ph idx="1"/>
          </p:nvPr>
        </p:nvSpPr>
        <p:spPr/>
        <p:txBody>
          <a:bodyPr/>
          <a:lstStyle/>
          <a:p>
            <a:pPr marL="0" indent="0">
              <a:buFontTx/>
              <a:buNone/>
            </a:pPr>
            <a:r>
              <a:rPr lang="en-US" noProof="1"/>
              <a:t>3.</a:t>
            </a:r>
            <a:r>
              <a:rPr lang="en-US" noProof="1">
                <a:ln w="22225">
                  <a:solidFill>
                    <a:schemeClr val="accent2"/>
                  </a:solidFill>
                  <a:prstDash val="solid"/>
                </a:ln>
                <a:solidFill>
                  <a:schemeClr val="accent2">
                    <a:lumMod val="40000"/>
                    <a:lumOff val="60000"/>
                  </a:schemeClr>
                </a:solidFill>
              </a:rPr>
              <a:t> Dahil sa ang kalagayan natin ay GCQ ay hindi pinapayagan ang mga pagtitipon. Kaya ang mga pulong natin ay online at makabagong paraan ng teknolohiya ay mananatili ang ganitong mga pulong. Itinatagubilin namin na magkaroon ng pag aaral sa Google Meet sapagkat ito ang kasalukuyan na pinakamaayos na makapagpaabot ng mga tagubilin.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939A6C6C-3024-4187-9EC0-A5D2CF0EB70B}"/>
              </a:ext>
            </a:extLst>
          </p:cNvPr>
          <p:cNvSpPr>
            <a:spLocks noGrp="1" noChangeArrowheads="1"/>
          </p:cNvSpPr>
          <p:nvPr>
            <p:ph type="title"/>
          </p:nvPr>
        </p:nvSpPr>
        <p:spPr>
          <a:xfrm>
            <a:off x="457200" y="274638"/>
            <a:ext cx="8229600" cy="690562"/>
          </a:xfrm>
        </p:spPr>
        <p:txBody>
          <a:bodyPr/>
          <a:lstStyle/>
          <a:p>
            <a:endParaRPr lang="en-US" altLang="zh-CN"/>
          </a:p>
        </p:txBody>
      </p:sp>
      <p:sp>
        <p:nvSpPr>
          <p:cNvPr id="3" name="Content Placeholder 2">
            <a:extLst>
              <a:ext uri="{FF2B5EF4-FFF2-40B4-BE49-F238E27FC236}">
                <a16:creationId xmlns:a16="http://schemas.microsoft.com/office/drawing/2014/main" id="{6E6CB1F2-4289-4B4A-97CF-72A4171E1500}"/>
              </a:ext>
            </a:extLst>
          </p:cNvPr>
          <p:cNvSpPr>
            <a:spLocks noGrp="1"/>
          </p:cNvSpPr>
          <p:nvPr>
            <p:ph idx="1"/>
          </p:nvPr>
        </p:nvSpPr>
        <p:spPr>
          <a:xfrm>
            <a:off x="457200" y="964565"/>
            <a:ext cx="8229600" cy="5161915"/>
          </a:xfrm>
        </p:spPr>
        <p:txBody>
          <a:bodyPr/>
          <a:lstStyle/>
          <a:p>
            <a:pPr marL="0" indent="0">
              <a:buFontTx/>
              <a:buNone/>
            </a:pPr>
            <a:r>
              <a:rPr lang="en-US" noProof="1">
                <a:ln w="22225">
                  <a:solidFill>
                    <a:schemeClr val="accent2"/>
                  </a:solidFill>
                  <a:prstDash val="solid"/>
                </a:ln>
                <a:solidFill>
                  <a:schemeClr val="accent2">
                    <a:lumMod val="40000"/>
                    <a:lumOff val="60000"/>
                  </a:schemeClr>
                </a:solidFill>
              </a:rPr>
              <a:t>4. Lahat ng kapisanan ay dapat nakakatugon sa pakikiisa sa pag-Like, Pag Share at pag cocomment ng lokal at ating distrito. sa kasalukuyan ay kakaunti ang nag cocomment sa ating CFO NEWS na dapat lahat ng kapisanan lalo na po kayo. Kaya lahat sana ay may Gmail Account para sa youtube at sa FB. Ganun din dapat mayroon kayong Telegram para sa ating GC Cluster sa Telegram.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939A6C6C-3024-4187-9EC0-A5D2CF0EB70B}"/>
              </a:ext>
            </a:extLst>
          </p:cNvPr>
          <p:cNvSpPr>
            <a:spLocks noGrp="1" noChangeArrowheads="1"/>
          </p:cNvSpPr>
          <p:nvPr>
            <p:ph type="title"/>
          </p:nvPr>
        </p:nvSpPr>
        <p:spPr>
          <a:xfrm>
            <a:off x="457200" y="274638"/>
            <a:ext cx="8229600" cy="690562"/>
          </a:xfrm>
        </p:spPr>
        <p:txBody>
          <a:bodyPr/>
          <a:lstStyle/>
          <a:p>
            <a:endParaRPr lang="en-US" altLang="zh-CN"/>
          </a:p>
        </p:txBody>
      </p:sp>
      <p:sp>
        <p:nvSpPr>
          <p:cNvPr id="3" name="Content Placeholder 2">
            <a:extLst>
              <a:ext uri="{FF2B5EF4-FFF2-40B4-BE49-F238E27FC236}">
                <a16:creationId xmlns:a16="http://schemas.microsoft.com/office/drawing/2014/main" id="{6E6CB1F2-4289-4B4A-97CF-72A4171E1500}"/>
              </a:ext>
            </a:extLst>
          </p:cNvPr>
          <p:cNvSpPr>
            <a:spLocks noGrp="1"/>
          </p:cNvSpPr>
          <p:nvPr>
            <p:ph idx="1"/>
          </p:nvPr>
        </p:nvSpPr>
        <p:spPr>
          <a:xfrm>
            <a:off x="457200" y="964565"/>
            <a:ext cx="8229600" cy="5161915"/>
          </a:xfrm>
        </p:spPr>
        <p:txBody>
          <a:bodyPr/>
          <a:lstStyle/>
          <a:p>
            <a:pPr marL="0" indent="0">
              <a:buNone/>
            </a:pPr>
            <a:r>
              <a:rPr lang="en-US" noProof="1">
                <a:ln w="22225">
                  <a:solidFill>
                    <a:schemeClr val="accent2"/>
                  </a:solidFill>
                  <a:prstDash val="solid"/>
                </a:ln>
                <a:solidFill>
                  <a:schemeClr val="accent2">
                    <a:lumMod val="40000"/>
                    <a:lumOff val="60000"/>
                  </a:schemeClr>
                </a:solidFill>
              </a:rPr>
              <a:t>5. Magkaroon ng Google meet ang mga kadiwa para makasama sa mga BUWANANG PULONG, PANATA, AKTIBIDAD AT SEMINAR na inihahanda ng mga maytungkulin sa Distrito na makakatulong sa Bawat isang kapatid.</a:t>
            </a:r>
            <a:endParaRPr lang="en-US" noProof="1">
              <a:ln w="22225">
                <a:solidFill>
                  <a:srgbClr val="333399"/>
                </a:solidFill>
                <a:prstDash val="solid"/>
              </a:ln>
              <a:solidFill>
                <a:schemeClr val="accent2">
                  <a:lumMod val="40000"/>
                  <a:lumOff val="60000"/>
                </a:schemeClr>
              </a:solidFill>
              <a:cs typeface="Arial"/>
            </a:endParaRPr>
          </a:p>
        </p:txBody>
      </p:sp>
    </p:spTree>
    <p:extLst>
      <p:ext uri="{BB962C8B-B14F-4D97-AF65-F5344CB8AC3E}">
        <p14:creationId xmlns:p14="http://schemas.microsoft.com/office/powerpoint/2010/main" val="393890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939A6C6C-3024-4187-9EC0-A5D2CF0EB70B}"/>
              </a:ext>
            </a:extLst>
          </p:cNvPr>
          <p:cNvSpPr>
            <a:spLocks noGrp="1" noChangeArrowheads="1"/>
          </p:cNvSpPr>
          <p:nvPr>
            <p:ph type="title"/>
          </p:nvPr>
        </p:nvSpPr>
        <p:spPr>
          <a:xfrm>
            <a:off x="457200" y="274638"/>
            <a:ext cx="8229600" cy="690562"/>
          </a:xfrm>
        </p:spPr>
        <p:txBody>
          <a:bodyPr/>
          <a:lstStyle/>
          <a:p>
            <a:endParaRPr lang="en-US" altLang="zh-CN"/>
          </a:p>
        </p:txBody>
      </p:sp>
      <p:sp>
        <p:nvSpPr>
          <p:cNvPr id="3" name="Content Placeholder 2">
            <a:extLst>
              <a:ext uri="{FF2B5EF4-FFF2-40B4-BE49-F238E27FC236}">
                <a16:creationId xmlns:a16="http://schemas.microsoft.com/office/drawing/2014/main" id="{6E6CB1F2-4289-4B4A-97CF-72A4171E1500}"/>
              </a:ext>
            </a:extLst>
          </p:cNvPr>
          <p:cNvSpPr>
            <a:spLocks noGrp="1"/>
          </p:cNvSpPr>
          <p:nvPr>
            <p:ph idx="1"/>
          </p:nvPr>
        </p:nvSpPr>
        <p:spPr>
          <a:xfrm>
            <a:off x="457200" y="964565"/>
            <a:ext cx="8229600" cy="5161915"/>
          </a:xfrm>
        </p:spPr>
        <p:txBody>
          <a:bodyPr/>
          <a:lstStyle/>
          <a:p>
            <a:pPr marL="0" indent="0">
              <a:buNone/>
            </a:pPr>
            <a:r>
              <a:rPr lang="en-US" noProof="1">
                <a:ln w="22225">
                  <a:solidFill>
                    <a:schemeClr val="accent2"/>
                  </a:solidFill>
                  <a:prstDash val="solid"/>
                </a:ln>
                <a:solidFill>
                  <a:schemeClr val="accent2">
                    <a:lumMod val="40000"/>
                    <a:lumOff val="60000"/>
                  </a:schemeClr>
                </a:solidFill>
              </a:rPr>
              <a:t>Panata ng kapisanang kadiwa Thru Google meet 9pm ipag anyaya papo natin sa mga sakop nating KADIWA.</a:t>
            </a:r>
            <a:endParaRPr lang="en-US">
              <a:solidFill>
                <a:schemeClr val="accent2">
                  <a:lumMod val="40000"/>
                  <a:lumOff val="60000"/>
                </a:schemeClr>
              </a:solidFill>
            </a:endParaRPr>
          </a:p>
        </p:txBody>
      </p:sp>
    </p:spTree>
    <p:extLst>
      <p:ext uri="{BB962C8B-B14F-4D97-AF65-F5344CB8AC3E}">
        <p14:creationId xmlns:p14="http://schemas.microsoft.com/office/powerpoint/2010/main" val="155608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9B14-143D-4B83-AA9F-D05D7E824C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290A31-D7DE-4A97-9736-9D5563E0B758}"/>
              </a:ext>
            </a:extLst>
          </p:cNvPr>
          <p:cNvSpPr>
            <a:spLocks noGrp="1"/>
          </p:cNvSpPr>
          <p:nvPr>
            <p:ph idx="1"/>
          </p:nvPr>
        </p:nvSpPr>
        <p:spPr/>
        <p:txBody>
          <a:bodyPr/>
          <a:lstStyle/>
          <a:p>
            <a:pPr marL="0" indent="0">
              <a:buNone/>
            </a:pPr>
            <a:r>
              <a:rPr lang="en-US">
                <a:cs typeface="Arial"/>
              </a:rPr>
              <a:t>Mga aktibidad ng kadiwa</a:t>
            </a:r>
            <a:endParaRPr lang="en-US" dirty="0">
              <a:cs typeface="Arial"/>
            </a:endParaRPr>
          </a:p>
          <a:p>
            <a:pPr marL="0" indent="0">
              <a:buNone/>
            </a:pPr>
            <a:r>
              <a:rPr lang="en-US" dirty="0">
                <a:cs typeface="Arial"/>
              </a:rPr>
              <a:t>1. </a:t>
            </a:r>
            <a:r>
              <a:rPr lang="en-US" dirty="0" err="1">
                <a:cs typeface="Arial"/>
              </a:rPr>
              <a:t>kadiwa</a:t>
            </a:r>
            <a:r>
              <a:rPr lang="en-US">
                <a:cs typeface="Arial"/>
              </a:rPr>
              <a:t> tie dye</a:t>
            </a:r>
          </a:p>
          <a:p>
            <a:pPr marL="0" indent="0">
              <a:buNone/>
            </a:pPr>
            <a:r>
              <a:rPr lang="en-US">
                <a:cs typeface="Arial"/>
              </a:rPr>
              <a:t>2. Paper Making Challenge</a:t>
            </a:r>
          </a:p>
          <a:p>
            <a:pPr marL="0" indent="0">
              <a:buNone/>
            </a:pPr>
            <a:r>
              <a:rPr lang="en-US">
                <a:cs typeface="Arial"/>
              </a:rPr>
              <a:t>3. Slogan Making</a:t>
            </a:r>
          </a:p>
          <a:p>
            <a:pPr marL="0" indent="0">
              <a:buNone/>
            </a:pPr>
            <a:r>
              <a:rPr lang="en-US" dirty="0">
                <a:cs typeface="Arial"/>
              </a:rPr>
              <a:t>4. </a:t>
            </a:r>
            <a:r>
              <a:rPr lang="en-US" dirty="0" err="1">
                <a:cs typeface="Arial"/>
              </a:rPr>
              <a:t>Kadiwa</a:t>
            </a:r>
            <a:r>
              <a:rPr lang="en-US">
                <a:cs typeface="Arial"/>
              </a:rPr>
              <a:t> Photoshoot</a:t>
            </a:r>
          </a:p>
          <a:p>
            <a:pPr marL="0" indent="0">
              <a:buNone/>
            </a:pPr>
            <a:r>
              <a:rPr lang="en-US" dirty="0">
                <a:cs typeface="Arial"/>
              </a:rPr>
              <a:t>6. </a:t>
            </a:r>
            <a:r>
              <a:rPr lang="en-US" dirty="0" err="1">
                <a:cs typeface="Arial"/>
              </a:rPr>
              <a:t>Kadiwa</a:t>
            </a:r>
            <a:r>
              <a:rPr lang="en-US" dirty="0">
                <a:cs typeface="Arial"/>
              </a:rPr>
              <a:t> DIY Clothes Challenge</a:t>
            </a:r>
          </a:p>
          <a:p>
            <a:pPr marL="0" indent="0">
              <a:buNone/>
            </a:pPr>
            <a:r>
              <a:rPr lang="en-US">
                <a:cs typeface="Arial"/>
              </a:rPr>
              <a:t>7. Office 365 Basic Tips and Tricks</a:t>
            </a:r>
          </a:p>
          <a:p>
            <a:pPr marL="0" indent="0">
              <a:buNone/>
            </a:pPr>
            <a:r>
              <a:rPr lang="en-US">
                <a:cs typeface="Arial"/>
              </a:rPr>
              <a:t>8. Fundamentals of Computer Programming</a:t>
            </a:r>
            <a:endParaRPr lang="en-US" dirty="0">
              <a:cs typeface="Arial"/>
            </a:endParaRPr>
          </a:p>
        </p:txBody>
      </p:sp>
    </p:spTree>
    <p:extLst>
      <p:ext uri="{BB962C8B-B14F-4D97-AF65-F5344CB8AC3E}">
        <p14:creationId xmlns:p14="http://schemas.microsoft.com/office/powerpoint/2010/main" val="2421144908"/>
      </p:ext>
    </p:extLst>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Words>1311</Words>
  <Application>Microsoft Office PowerPoint</Application>
  <PresentationFormat>On-screen Show (4:3)</PresentationFormat>
  <Paragraphs>9</Paragraphs>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Business Cooperate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Kathleen</dc:creator>
  <cp:lastModifiedBy>Kathleen</cp:lastModifiedBy>
  <cp:revision>65</cp:revision>
  <dcterms:created xsi:type="dcterms:W3CDTF">2020-06-05T10:26:36Z</dcterms:created>
  <dcterms:modified xsi:type="dcterms:W3CDTF">2020-06-12T08:58:06Z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