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912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23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10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6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98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90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5905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6973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71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87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291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84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07C013-5538-4454-905B-1C58A05CEE78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E4CBA0-7777-430B-B9EC-C12BD490FD3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3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1056" userDrawn="1">
          <p15:clr>
            <a:srgbClr val="F26B43"/>
          </p15:clr>
        </p15:guide>
        <p15:guide id="8" pos="9600" userDrawn="1">
          <p15:clr>
            <a:srgbClr val="F26B43"/>
          </p15:clr>
        </p15:guide>
        <p15:guide id="9" pos="792" userDrawn="1">
          <p15:clr>
            <a:srgbClr val="F26B43"/>
          </p15:clr>
        </p15:guide>
        <p15:guide id="10" pos="7200" userDrawn="1">
          <p15:clr>
            <a:srgbClr val="F26B43"/>
          </p15:clr>
        </p15:guide>
        <p15:guide id="11" orient="horz" pos="400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720" userDrawn="1">
          <p15:clr>
            <a:srgbClr val="F26B43"/>
          </p15:clr>
        </p15:guide>
        <p15:guide id="14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>
            <a:extLst>
              <a:ext uri="{FF2B5EF4-FFF2-40B4-BE49-F238E27FC236}">
                <a16:creationId xmlns:a16="http://schemas.microsoft.com/office/drawing/2014/main" id="{89AC5745-42D2-4521-A375-174C8FB2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00" y="4735163"/>
            <a:ext cx="2643247" cy="1979243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CB602B8F-BDE1-4F13-A097-87305735515C}"/>
              </a:ext>
            </a:extLst>
          </p:cNvPr>
          <p:cNvSpPr/>
          <p:nvPr/>
        </p:nvSpPr>
        <p:spPr>
          <a:xfrm>
            <a:off x="1125728" y="1318843"/>
            <a:ext cx="3174443" cy="3416320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1- </a:t>
            </a:r>
            <a:r>
              <a:rPr lang="es-MX" dirty="0" err="1"/>
              <a:t>for</a:t>
            </a:r>
            <a:r>
              <a:rPr lang="es-MX" dirty="0"/>
              <a:t>(i=1; i&lt;n; i++)</a:t>
            </a:r>
          </a:p>
          <a:p>
            <a:r>
              <a:rPr lang="es-MX" dirty="0"/>
              <a:t>2- {</a:t>
            </a:r>
          </a:p>
          <a:p>
            <a:r>
              <a:rPr lang="es-MX" dirty="0"/>
              <a:t>3-   SHORT_RES = </a:t>
            </a:r>
            <a:r>
              <a:rPr lang="es-MX" dirty="0" err="1"/>
              <a:t>arr</a:t>
            </a:r>
            <a:r>
              <a:rPr lang="es-MX" dirty="0"/>
              <a:t>[i];</a:t>
            </a:r>
          </a:p>
          <a:p>
            <a:r>
              <a:rPr lang="es-MX" dirty="0"/>
              <a:t>4-    j=i-1;</a:t>
            </a:r>
          </a:p>
          <a:p>
            <a:r>
              <a:rPr lang="es-MX" dirty="0"/>
              <a:t>5-    </a:t>
            </a:r>
            <a:r>
              <a:rPr lang="es-MX" dirty="0" err="1"/>
              <a:t>while</a:t>
            </a:r>
            <a:r>
              <a:rPr lang="es-MX" dirty="0"/>
              <a:t>((j &gt;= 0) &amp;&amp; (</a:t>
            </a:r>
            <a:r>
              <a:rPr lang="es-MX" dirty="0" err="1"/>
              <a:t>arr</a:t>
            </a:r>
            <a:r>
              <a:rPr lang="es-MX" dirty="0"/>
              <a:t>[j] &gt; SHORT_RES))</a:t>
            </a:r>
          </a:p>
          <a:p>
            <a:r>
              <a:rPr lang="es-MX" dirty="0"/>
              <a:t>6-   {</a:t>
            </a:r>
          </a:p>
          <a:p>
            <a:r>
              <a:rPr lang="es-MX" dirty="0"/>
              <a:t>7-      </a:t>
            </a:r>
            <a:r>
              <a:rPr lang="es-MX" dirty="0" err="1"/>
              <a:t>arr</a:t>
            </a:r>
            <a:r>
              <a:rPr lang="es-MX" dirty="0"/>
              <a:t>[j+1] = </a:t>
            </a:r>
            <a:r>
              <a:rPr lang="es-MX" dirty="0" err="1"/>
              <a:t>arr</a:t>
            </a:r>
            <a:r>
              <a:rPr lang="es-MX" dirty="0"/>
              <a:t>[j];</a:t>
            </a:r>
          </a:p>
          <a:p>
            <a:r>
              <a:rPr lang="es-MX" dirty="0"/>
              <a:t>8-      j = j-1;</a:t>
            </a:r>
          </a:p>
          <a:p>
            <a:r>
              <a:rPr lang="es-MX" dirty="0"/>
              <a:t>9-    }</a:t>
            </a:r>
          </a:p>
          <a:p>
            <a:r>
              <a:rPr lang="es-MX" dirty="0"/>
              <a:t>10-  </a:t>
            </a:r>
            <a:r>
              <a:rPr lang="es-MX" dirty="0" err="1"/>
              <a:t>arr</a:t>
            </a:r>
            <a:r>
              <a:rPr lang="es-MX" dirty="0"/>
              <a:t>[j+1] = SHORT_RES;</a:t>
            </a:r>
          </a:p>
          <a:p>
            <a:r>
              <a:rPr lang="es-MX" dirty="0"/>
              <a:t>11-   }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FEC5BE6-5740-41C8-866F-5ED63E6B53BD}"/>
              </a:ext>
            </a:extLst>
          </p:cNvPr>
          <p:cNvSpPr txBox="1"/>
          <p:nvPr/>
        </p:nvSpPr>
        <p:spPr>
          <a:xfrm>
            <a:off x="673597" y="354918"/>
            <a:ext cx="4078707" cy="461665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s-MX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Simple </a:t>
            </a:r>
            <a:r>
              <a:rPr lang="es-MX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Sort</a:t>
            </a:r>
            <a:endParaRPr lang="es-MX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5E4350-B521-4FC7-814E-8DCE57495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0" y="816583"/>
            <a:ext cx="1493398" cy="202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2C52BB-9CD6-475C-BE7E-1CC936675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62" y="816583"/>
            <a:ext cx="1493398" cy="202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BB9EDE4-699F-41BA-8A13-04B2E4A13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36" y="816583"/>
            <a:ext cx="1493398" cy="202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9487254-BC42-4189-AACA-9426DEA9E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05" y="816583"/>
            <a:ext cx="1493398" cy="202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266450-6162-4AC5-BA03-4AAB9250E8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05" y="3027003"/>
            <a:ext cx="1493398" cy="202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B72C30-41D3-4847-8F3A-5B634C9EF2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57" y="3027003"/>
            <a:ext cx="1493398" cy="202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1D70CB9-48E3-475D-B377-7CB458EAAE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83" y="2991966"/>
            <a:ext cx="1493398" cy="202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620FB50-3985-483E-A6F5-D5197B087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31" y="3027003"/>
            <a:ext cx="1493398" cy="2026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874E50C-D1BC-40E3-AFA1-545A2FA8092E}"/>
              </a:ext>
            </a:extLst>
          </p:cNvPr>
          <p:cNvSpPr txBox="1"/>
          <p:nvPr/>
        </p:nvSpPr>
        <p:spPr>
          <a:xfrm>
            <a:off x="6689257" y="6904757"/>
            <a:ext cx="158306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SHORT_RES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87E718E1-8957-4EFD-8BBE-2B63C02CB6FD}"/>
              </a:ext>
            </a:extLst>
          </p:cNvPr>
          <p:cNvSpPr/>
          <p:nvPr/>
        </p:nvSpPr>
        <p:spPr>
          <a:xfrm rot="16200000">
            <a:off x="6473043" y="6428548"/>
            <a:ext cx="345890" cy="1597568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9D920E68-9932-43DF-B7BC-5E11F15AFD84}"/>
              </a:ext>
            </a:extLst>
          </p:cNvPr>
          <p:cNvCxnSpPr>
            <a:cxnSpLocks/>
            <a:stCxn id="19" idx="3"/>
            <a:endCxn id="13" idx="2"/>
          </p:cNvCxnSpPr>
          <p:nvPr/>
        </p:nvCxnSpPr>
        <p:spPr>
          <a:xfrm flipH="1">
            <a:off x="5768082" y="1829849"/>
            <a:ext cx="5750321" cy="3188649"/>
          </a:xfrm>
          <a:prstGeom prst="bentConnector4">
            <a:avLst>
              <a:gd name="adj1" fmla="val -3975"/>
              <a:gd name="adj2" fmla="val 107169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09FE1DD6-D297-4E92-9B92-3F230ACD7F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15707" y="-579345"/>
            <a:ext cx="615098" cy="345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49A34205-A30E-4C1B-BD77-94CDEFF660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98" y="2507781"/>
            <a:ext cx="6272203" cy="10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0351 -0.76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380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0131 0.1314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0.00365 -0.6173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3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13737 0.0011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-0.13672 3.33333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0.13148 L 0.14011 0.12963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-9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-0.75902 L 0.13451 -0.758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61736 L 0.13347 -0.6173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3685 3.33333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72 3.33333E-6 L 0.27357 3.33333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1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A5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51 -0.7581 L 0.26992 -0.76689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44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11 0.12963 L 0.27214 0.129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-2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7 -0.61736 L 0.26953 -0.6173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0.13658 3.33333E-6 " pathEditMode="relative" rAng="0" ptsTypes="AA">
                                      <p:cBhvr>
                                        <p:cTn id="1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74 0.00209 L 0.41015 3.33333E-6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53 -0.61736 L 0.13346 -0.61736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92 -0.76689 L 0.13334 -0.76689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14 0.12917 L 0.1401 0.12963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85 0.00671 L 3.33333E-6 4.44444E-6 " pathEditMode="relative" rAng="0" ptsTypes="AA">
                                      <p:cBhvr>
                                        <p:cTn id="15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-903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41 0.0088 L -0.27343 3.33333E-6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11 0.12963 L 0.00131 0.13148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51 -0.7581 L -0.00351 -0.76689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-44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7 -0.61736 L 0.00365 -0.61736 " pathEditMode="relative" rAng="0" ptsTypes="AA">
                                      <p:cBhvr>
                                        <p:cTn id="16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43 0.00672 L -0.41015 3.33333E-6 " pathEditMode="relative" rAng="0" ptsTypes="AA">
                                      <p:cBhvr>
                                        <p:cTn id="16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556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72 3.33333E-6 L 2.91667E-6 -1.85185E-6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-0.76018 L 0.13334 -0.76689 " pathEditMode="relative" rAng="0" ptsTypes="AA">
                                      <p:cBhvr>
                                        <p:cTn id="1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-347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0.13148 L 0.1401 0.12963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-2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61736 L 0.13347 -0.61736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51 -0.7581 L 0.26992 -0.76689 " pathEditMode="relative" rAng="0" ptsTypes="AA">
                                      <p:cBhvr>
                                        <p:cTn id="1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44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1 0.12963 L 0.27214 0.12917 " pathEditMode="relative" rAng="0" ptsTypes="AA">
                                      <p:cBhvr>
                                        <p:cTn id="18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93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4 -0.61736 L 0.27071 -0.61736 " pathEditMode="relative" rAng="0" ptsTypes="AA">
                                      <p:cBhvr>
                                        <p:cTn id="18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92 -0.76689 L 0.48672 -0.76481 " pathEditMode="relative" rAng="0" ptsTypes="AA">
                                      <p:cBhvr>
                                        <p:cTn id="19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9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53 -0.61736 L 0.53229 -0.61736 " pathEditMode="relative" rAng="0" ptsTypes="AA">
                                      <p:cBhvr>
                                        <p:cTn id="19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8 -0.42337 L -0.14062 0.10718 " pathEditMode="relative" rAng="0" ptsTypes="AA">
                                      <p:cBhvr>
                                        <p:cTn id="197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528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14 0.12917 L -0.13867 0.44861 " pathEditMode="relative" rAng="0" ptsTypes="AA">
                                      <p:cBhvr>
                                        <p:cTn id="19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47" y="15972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41041 -0.31736 " pathEditMode="relative" rAng="0" ptsTypes="AA">
                                      <p:cBhvr>
                                        <p:cTn id="20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8" y="-15856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3.33333E-6 L -0.00026 0.31736 " pathEditMode="relative" rAng="0" ptsTypes="AA">
                                      <p:cBhvr>
                                        <p:cTn id="20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56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9 -0.44953 L 0.26992 -0.76689 " pathEditMode="relative" rAng="0" ptsTypes="AA">
                                      <p:cBhvr>
                                        <p:cTn id="2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-1588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229 -0.61736 L 0.26953 -0.61736 " pathEditMode="relative" rAng="0" ptsTypes="AA">
                                      <p:cBhvr>
                                        <p:cTn id="2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0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67 0.44861 L 0.27214 0.12916 " pathEditMode="relative" rAng="0" ptsTypes="AA">
                                      <p:cBhvr>
                                        <p:cTn id="2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47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1 -0.31736 L 0.27382 -0.31736 " pathEditMode="relative" rAng="0" ptsTypes="AA">
                                      <p:cBhvr>
                                        <p:cTn id="2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0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3659 1.85185E-6 " pathEditMode="relative" rAng="0" ptsTypes="AA">
                                      <p:cBhvr>
                                        <p:cTn id="2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5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92 -0.76689 L 0.13334 -0.7669 " pathEditMode="relative" rAng="0" ptsTypes="AA">
                                      <p:cBhvr>
                                        <p:cTn id="22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7" y="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53 -0.61736 L 0.13347 -0.61736 " pathEditMode="relative" rAng="0" ptsTypes="AA">
                                      <p:cBhvr>
                                        <p:cTn id="23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0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14 0.12917 L 0.14011 0.12963 " pathEditMode="relative" rAng="0" ptsTypes="AA">
                                      <p:cBhvr>
                                        <p:cTn id="2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83 -0.31736 L 0.13698 -0.31736 " pathEditMode="relative" rAng="0" ptsTypes="AA">
                                      <p:cBhvr>
                                        <p:cTn id="2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556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13684 1.85185E-6 " pathEditMode="relative" rAng="0" ptsTypes="AA">
                                      <p:cBhvr>
                                        <p:cTn id="2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5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7 -0.61736 L 0.00365 -0.61736 " pathEditMode="relative" rAng="0" ptsTypes="AA">
                                      <p:cBhvr>
                                        <p:cTn id="2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11 0.12963 L 0.00131 0.13148 " pathEditMode="relative" rAng="0" ptsTypes="AA">
                                      <p:cBhvr>
                                        <p:cTn id="25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61736 L 0.13347 -0.61736 " pathEditMode="relative" rAng="0" ptsTypes="AA">
                                      <p:cBhvr>
                                        <p:cTn id="25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0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13148 L 0.13464 0.12963 " pathEditMode="relative" rAng="0" ptsTypes="AA">
                                      <p:cBhvr>
                                        <p:cTn id="25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7 -0.61736 L 0.26954 -0.61736 " pathEditMode="relative" rAng="0" ptsTypes="AA">
                                      <p:cBhvr>
                                        <p:cTn id="26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1 0.12963 L 0.27214 0.12917 " pathEditMode="relative" rAng="0" ptsTypes="AA">
                                      <p:cBhvr>
                                        <p:cTn id="26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14 0.12917 L -0.13867 0.44861 " pathEditMode="relative" rAng="0" ptsTypes="AA">
                                      <p:cBhvr>
                                        <p:cTn id="2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29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4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695 L 0.00365 -0.29004 " pathEditMode="relative" rAng="0" ptsTypes="AA">
                                      <p:cBhvr>
                                        <p:cTn id="2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61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67 0.44861 L 0.00131 0.45741 " pathEditMode="relative" rAng="0" ptsTypes="AA">
                                      <p:cBhvr>
                                        <p:cTn id="2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13685 -0.00509 " pathEditMode="relative" rAng="0" ptsTypes="AA">
                                      <p:cBhvr>
                                        <p:cTn id="2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185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31736 L 0.13659 0.32246 " pathEditMode="relative" rAng="0" ptsTypes="AA">
                                      <p:cBhvr>
                                        <p:cTn id="2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0.45741 L 0.13464 0.44676 " pathEditMode="relative" rAng="0" ptsTypes="AA">
                                      <p:cBhvr>
                                        <p:cTn id="2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0.13672 3.33333E-6 " pathEditMode="relative" rAng="0" ptsTypes="AA">
                                      <p:cBhvr>
                                        <p:cTn id="29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7" y="-185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59 0.32246 L 0.2733 0.32245 " pathEditMode="relative" rAng="0" ptsTypes="AA">
                                      <p:cBhvr>
                                        <p:cTn id="29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3 0.44676 L 0.00131 0.45741 " pathEditMode="relative" rAng="0" ptsTypes="AA">
                                      <p:cBhvr>
                                        <p:cTn id="30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85 -0.00509 L 2.91667E-6 -3.7037E-7 " pathEditMode="relative" rAng="0" ptsTypes="AA">
                                      <p:cBhvr>
                                        <p:cTn id="30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255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71 -3.7037E-7 L -0.27356 -0.00509 " pathEditMode="relative" rAng="0" ptsTypes="AA">
                                      <p:cBhvr>
                                        <p:cTn id="30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59 3.33333E-6 L -0.27383 0.31736 " pathEditMode="relative" rAng="0" ptsTypes="AA">
                                      <p:cBhvr>
                                        <p:cTn id="3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15926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56 -0.00509 L 0.13685 -0.32245 " pathEditMode="relative" rAng="0" ptsTypes="AA">
                                      <p:cBhvr>
                                        <p:cTn id="31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13685 -3.7037E-7 " pathEditMode="relative" rAng="0" ptsTypes="AA">
                                      <p:cBhvr>
                                        <p:cTn id="32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0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3 0.32245 L 0.41015 0.32245 " pathEditMode="relative" rAng="0" ptsTypes="AA">
                                      <p:cBhvr>
                                        <p:cTn id="3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685 -3.7037E-7 L -0.27356 3.33333E-6 " pathEditMode="relative" rAng="0" ptsTypes="AA">
                                      <p:cBhvr>
                                        <p:cTn id="32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185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13671 3.33333E-6 " pathEditMode="relative" rAng="0" ptsTypes="AA">
                                      <p:cBhvr>
                                        <p:cTn id="33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83 0.31736 L -0.13698 0.32246 " pathEditMode="relative" rAng="0" ptsTypes="AA">
                                      <p:cBhvr>
                                        <p:cTn id="33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69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56 -3.7037E-7 L -0.41041 -0.00509 " pathEditMode="relative" rAng="0" ptsTypes="AA">
                                      <p:cBhvr>
                                        <p:cTn id="33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041 -0.00509 L -3.54167E-6 -0.32245 " pathEditMode="relative" rAng="0" ptsTypes="AA">
                                      <p:cBhvr>
                                        <p:cTn id="34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-14792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85 -0.32245 L -0.27356 -0.00509 " pathEditMode="relative" rAng="0" ptsTypes="AA">
                                      <p:cBhvr>
                                        <p:cTn id="34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32245 L -0.13659 -0.32245 " pathEditMode="relative" rAng="0" ptsTypes="AA">
                                      <p:cBhvr>
                                        <p:cTn id="34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1343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85 4.44444E-6 L 0.27343 3.33333E-6 " pathEditMode="relative" rAng="0" ptsTypes="AA">
                                      <p:cBhvr>
                                        <p:cTn id="34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-0.45313 0.00347 " pathEditMode="relative" rAng="0" ptsTypes="AA">
                                      <p:cBhvr>
                                        <p:cTn id="4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5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25859 -0.2456 " pathEditMode="relative" rAng="0" ptsTypes="AA">
                                      <p:cBhvr>
                                        <p:cTn id="4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 animBg="1"/>
      <p:bldP spid="23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</p:bldLst>
  </p:timing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275</TotalTime>
  <Words>87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Distintivo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Piñón Marín</dc:creator>
  <cp:lastModifiedBy>Andrés Piñón Marín</cp:lastModifiedBy>
  <cp:revision>28</cp:revision>
  <dcterms:created xsi:type="dcterms:W3CDTF">2019-02-12T04:33:55Z</dcterms:created>
  <dcterms:modified xsi:type="dcterms:W3CDTF">2019-02-12T09:09:09Z</dcterms:modified>
</cp:coreProperties>
</file>