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823" r:id="rId10"/>
  </p:sldMasterIdLst>
  <p:handoutMasterIdLst>
    <p:handoutMasterId r:id="rId22"/>
  </p:handoutMasterIdLst>
  <p:sldIdLst>
    <p:sldId id="269" r:id="rId11"/>
    <p:sldId id="281" r:id="rId12"/>
    <p:sldId id="282" r:id="rId13"/>
    <p:sldId id="275" r:id="rId14"/>
    <p:sldId id="276" r:id="rId15"/>
    <p:sldId id="277" r:id="rId16"/>
    <p:sldId id="278" r:id="rId17"/>
    <p:sldId id="279" r:id="rId18"/>
    <p:sldId id="280" r:id="rId19"/>
    <p:sldId id="264" r:id="rId20"/>
    <p:sldId id="272"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4660"/>
  </p:normalViewPr>
  <p:slideViewPr>
    <p:cSldViewPr showGuides="1">
      <p:cViewPr varScale="1">
        <p:scale>
          <a:sx n="89" d="100"/>
          <a:sy n="89" d="100"/>
        </p:scale>
        <p:origin x="708" y="60"/>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2019/7/25</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jpeg"/><Relationship Id="rId1" Type="http://schemas.openxmlformats.org/officeDocument/2006/relationships/slideMaster" Target="../slideMasters/slideMaster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a:xfrm>
            <a:off x="701878" y="6491020"/>
            <a:ext cx="1648049" cy="203276"/>
          </a:xfrm>
          <a:prstGeom prst="rect">
            <a:avLst/>
          </a:prstGeom>
        </p:spPr>
        <p:txBody>
          <a:bodyPr lIns="0" tIns="0" rIns="0" bIns="0"/>
          <a:lstStyle/>
          <a:p>
            <a:pPr marL="9525" fontAlgn="auto">
              <a:spcBef>
                <a:spcPts val="0"/>
              </a:spcBef>
              <a:spcAft>
                <a:spcPts val="0"/>
              </a:spcAft>
            </a:pPr>
            <a:r>
              <a:rPr lang="en-US" sz="900" b="1" spc="4">
                <a:solidFill>
                  <a:srgbClr val="FFFFFF"/>
                </a:solidFill>
                <a:latin typeface="Calibri"/>
                <a:ea typeface="+mn-ea"/>
                <a:cs typeface="Calibri"/>
              </a:rPr>
              <a:t>HU</a:t>
            </a:r>
            <a:r>
              <a:rPr lang="en-US" sz="900" b="1" spc="-8">
                <a:solidFill>
                  <a:srgbClr val="FFFFFF"/>
                </a:solidFill>
                <a:latin typeface="Calibri"/>
                <a:ea typeface="+mn-ea"/>
                <a:cs typeface="Calibri"/>
              </a:rPr>
              <a:t>AW</a:t>
            </a:r>
            <a:r>
              <a:rPr lang="en-US" sz="900" b="1" spc="-11">
                <a:solidFill>
                  <a:srgbClr val="FFFFFF"/>
                </a:solidFill>
                <a:latin typeface="Calibri"/>
                <a:ea typeface="+mn-ea"/>
                <a:cs typeface="Calibri"/>
              </a:rPr>
              <a:t>E</a:t>
            </a:r>
            <a:r>
              <a:rPr lang="en-US" sz="900" b="1">
                <a:solidFill>
                  <a:srgbClr val="FFFFFF"/>
                </a:solidFill>
                <a:latin typeface="Calibri"/>
                <a:ea typeface="+mn-ea"/>
                <a:cs typeface="Calibri"/>
              </a:rPr>
              <a:t>I</a:t>
            </a:r>
            <a:r>
              <a:rPr lang="en-US" sz="900" b="1" spc="4">
                <a:solidFill>
                  <a:srgbClr val="FFFFFF"/>
                </a:solidFill>
                <a:latin typeface="Calibri"/>
                <a:ea typeface="+mn-ea"/>
                <a:cs typeface="Calibri"/>
              </a:rPr>
              <a:t> </a:t>
            </a:r>
            <a:r>
              <a:rPr lang="en-US" sz="900" b="1">
                <a:solidFill>
                  <a:srgbClr val="FFFFFF"/>
                </a:solidFill>
                <a:latin typeface="Calibri"/>
                <a:ea typeface="+mn-ea"/>
                <a:cs typeface="Calibri"/>
              </a:rPr>
              <a:t>T</a:t>
            </a:r>
            <a:r>
              <a:rPr lang="en-US" sz="900" b="1" spc="-11">
                <a:solidFill>
                  <a:srgbClr val="FFFFFF"/>
                </a:solidFill>
                <a:latin typeface="Calibri"/>
                <a:ea typeface="+mn-ea"/>
                <a:cs typeface="Calibri"/>
              </a:rPr>
              <a:t>EC</a:t>
            </a:r>
            <a:r>
              <a:rPr lang="en-US" sz="900" b="1" spc="4">
                <a:solidFill>
                  <a:srgbClr val="FFFFFF"/>
                </a:solidFill>
                <a:latin typeface="Calibri"/>
                <a:ea typeface="+mn-ea"/>
                <a:cs typeface="Calibri"/>
              </a:rPr>
              <a:t>H</a:t>
            </a:r>
            <a:r>
              <a:rPr lang="en-US" sz="900" b="1">
                <a:solidFill>
                  <a:srgbClr val="FFFFFF"/>
                </a:solidFill>
                <a:latin typeface="Calibri"/>
                <a:ea typeface="+mn-ea"/>
                <a:cs typeface="Calibri"/>
              </a:rPr>
              <a:t>NOLOG</a:t>
            </a:r>
            <a:r>
              <a:rPr lang="en-US" sz="900" b="1" spc="-8">
                <a:solidFill>
                  <a:srgbClr val="FFFFFF"/>
                </a:solidFill>
                <a:latin typeface="Calibri"/>
                <a:ea typeface="+mn-ea"/>
                <a:cs typeface="Calibri"/>
              </a:rPr>
              <a:t>I</a:t>
            </a:r>
            <a:r>
              <a:rPr lang="en-US" sz="900" b="1" spc="-11">
                <a:solidFill>
                  <a:srgbClr val="FFFFFF"/>
                </a:solidFill>
                <a:latin typeface="Calibri"/>
                <a:ea typeface="+mn-ea"/>
                <a:cs typeface="Calibri"/>
              </a:rPr>
              <a:t>E</a:t>
            </a:r>
            <a:r>
              <a:rPr lang="en-US" sz="900" b="1">
                <a:solidFill>
                  <a:srgbClr val="FFFFFF"/>
                </a:solidFill>
                <a:latin typeface="Calibri"/>
                <a:ea typeface="+mn-ea"/>
                <a:cs typeface="Calibri"/>
              </a:rPr>
              <a:t>S</a:t>
            </a:r>
            <a:r>
              <a:rPr lang="en-US" sz="900" b="1" spc="23">
                <a:solidFill>
                  <a:srgbClr val="FFFFFF"/>
                </a:solidFill>
                <a:latin typeface="Calibri"/>
                <a:ea typeface="+mn-ea"/>
                <a:cs typeface="Calibri"/>
              </a:rPr>
              <a:t> </a:t>
            </a:r>
            <a:r>
              <a:rPr lang="en-US" sz="900" b="1" spc="-11">
                <a:solidFill>
                  <a:srgbClr val="FFFFFF"/>
                </a:solidFill>
                <a:latin typeface="Calibri"/>
                <a:ea typeface="+mn-ea"/>
                <a:cs typeface="Calibri"/>
              </a:rPr>
              <a:t>C</a:t>
            </a:r>
            <a:r>
              <a:rPr lang="en-US" sz="900" b="1" spc="-4">
                <a:solidFill>
                  <a:srgbClr val="FFFFFF"/>
                </a:solidFill>
                <a:latin typeface="Calibri"/>
                <a:ea typeface="+mn-ea"/>
                <a:cs typeface="Calibri"/>
              </a:rPr>
              <a:t>O</a:t>
            </a:r>
            <a:r>
              <a:rPr lang="en-US" sz="900" b="1" spc="-8">
                <a:solidFill>
                  <a:srgbClr val="FFFFFF"/>
                </a:solidFill>
                <a:latin typeface="Calibri"/>
                <a:ea typeface="+mn-ea"/>
                <a:cs typeface="Calibri"/>
              </a:rPr>
              <a:t>.</a:t>
            </a:r>
            <a:r>
              <a:rPr lang="en-US" sz="900" b="1">
                <a:solidFill>
                  <a:srgbClr val="FFFFFF"/>
                </a:solidFill>
                <a:latin typeface="Calibri"/>
                <a:ea typeface="+mn-ea"/>
                <a:cs typeface="Calibri"/>
              </a:rPr>
              <a:t>,</a:t>
            </a:r>
            <a:r>
              <a:rPr lang="en-US" sz="900" b="1" spc="11">
                <a:solidFill>
                  <a:srgbClr val="FFFFFF"/>
                </a:solidFill>
                <a:latin typeface="Calibri"/>
                <a:ea typeface="+mn-ea"/>
                <a:cs typeface="Calibri"/>
              </a:rPr>
              <a:t> </a:t>
            </a:r>
            <a:r>
              <a:rPr lang="en-US" sz="900" b="1" spc="-4">
                <a:solidFill>
                  <a:srgbClr val="FFFFFF"/>
                </a:solidFill>
                <a:latin typeface="Calibri"/>
                <a:ea typeface="+mn-ea"/>
                <a:cs typeface="Calibri"/>
              </a:rPr>
              <a:t>L</a:t>
            </a:r>
            <a:r>
              <a:rPr lang="en-US" sz="900" b="1">
                <a:solidFill>
                  <a:srgbClr val="FFFFFF"/>
                </a:solidFill>
                <a:latin typeface="Calibri"/>
                <a:ea typeface="+mn-ea"/>
                <a:cs typeface="Calibri"/>
              </a:rPr>
              <a:t>T</a:t>
            </a:r>
            <a:r>
              <a:rPr lang="en-US" sz="900" b="1" spc="11">
                <a:solidFill>
                  <a:srgbClr val="FFFFFF"/>
                </a:solidFill>
                <a:latin typeface="Calibri"/>
                <a:ea typeface="+mn-ea"/>
                <a:cs typeface="Calibri"/>
              </a:rPr>
              <a:t>D</a:t>
            </a:r>
            <a:r>
              <a:rPr lang="en-US" sz="900" b="1">
                <a:solidFill>
                  <a:srgbClr val="FFFFFF"/>
                </a:solidFill>
                <a:latin typeface="Calibri"/>
                <a:ea typeface="+mn-ea"/>
                <a:cs typeface="Calibri"/>
              </a:rPr>
              <a:t>.</a:t>
            </a:r>
            <a:endParaRPr lang="en-US" sz="900">
              <a:solidFill>
                <a:prstClr val="black"/>
              </a:solidFill>
              <a:latin typeface="Calibri"/>
              <a:ea typeface="+mn-ea"/>
              <a:cs typeface="Calibri"/>
            </a:endParaRPr>
          </a:p>
        </p:txBody>
      </p:sp>
      <p:sp>
        <p:nvSpPr>
          <p:cNvPr id="4" name="Holder 4"/>
          <p:cNvSpPr>
            <a:spLocks noGrp="1"/>
          </p:cNvSpPr>
          <p:nvPr>
            <p:ph type="dt" sz="half" idx="6"/>
          </p:nvPr>
        </p:nvSpPr>
        <p:spPr>
          <a:xfrm>
            <a:off x="457318" y="6377940"/>
            <a:ext cx="2103668" cy="342900"/>
          </a:xfrm>
          <a:prstGeom prst="rect">
            <a:avLst/>
          </a:prstGeom>
        </p:spPr>
        <p:txBody>
          <a:bodyPr lIns="0" tIns="0" rIns="0" bIns="0"/>
          <a:lstStyle>
            <a:lvl1pPr algn="l">
              <a:defRPr>
                <a:solidFill>
                  <a:schemeClr val="tx1">
                    <a:tint val="75000"/>
                  </a:schemeClr>
                </a:solidFill>
              </a:defRPr>
            </a:lvl1pPr>
          </a:lstStyle>
          <a:p>
            <a:pPr fontAlgn="auto">
              <a:spcBef>
                <a:spcPts val="0"/>
              </a:spcBef>
              <a:spcAft>
                <a:spcPts val="0"/>
              </a:spcAft>
            </a:pPr>
            <a:fld id="{FCD72800-EA24-4BFD-9948-FCEABEAE1D07}" type="datetime1">
              <a:rPr lang="en-US" altLang="zh-CN" smtClean="0">
                <a:solidFill>
                  <a:prstClr val="black">
                    <a:tint val="75000"/>
                  </a:prstClr>
                </a:solidFill>
                <a:latin typeface="Calibri"/>
              </a:rPr>
              <a:pPr fontAlgn="auto">
                <a:spcBef>
                  <a:spcPts val="0"/>
                </a:spcBef>
                <a:spcAft>
                  <a:spcPts val="0"/>
                </a:spcAft>
              </a:pPr>
              <a:t>7/25/2019</a:t>
            </a:fld>
            <a:endParaRPr lang="en-US">
              <a:solidFill>
                <a:prstClr val="black">
                  <a:tint val="75000"/>
                </a:prstClr>
              </a:solidFill>
              <a:latin typeface="Calibri"/>
              <a:ea typeface="+mn-ea"/>
            </a:endParaRPr>
          </a:p>
        </p:txBody>
      </p:sp>
      <p:sp>
        <p:nvSpPr>
          <p:cNvPr id="5" name="Holder 5"/>
          <p:cNvSpPr>
            <a:spLocks noGrp="1"/>
          </p:cNvSpPr>
          <p:nvPr>
            <p:ph type="sldNum" sz="quarter" idx="7"/>
          </p:nvPr>
        </p:nvSpPr>
        <p:spPr/>
        <p:txBody>
          <a:bodyPr lIns="0" tIns="0" rIns="0" bIns="0"/>
          <a:lstStyle/>
          <a:p>
            <a:pPr marL="9525"/>
            <a:r>
              <a:rPr lang="en-US" sz="900" b="1" spc="-11">
                <a:solidFill>
                  <a:srgbClr val="FFFFFF"/>
                </a:solidFill>
                <a:cs typeface="Calibri"/>
              </a:rPr>
              <a:t>P</a:t>
            </a:r>
            <a:r>
              <a:rPr lang="en-US" sz="900" b="1" spc="-4">
                <a:solidFill>
                  <a:srgbClr val="FFFFFF"/>
                </a:solidFill>
                <a:cs typeface="Calibri"/>
              </a:rPr>
              <a:t>a</a:t>
            </a:r>
            <a:r>
              <a:rPr lang="en-US" sz="900" b="1" spc="-15">
                <a:solidFill>
                  <a:srgbClr val="FFFFFF"/>
                </a:solidFill>
                <a:cs typeface="Calibri"/>
              </a:rPr>
              <a:t>g</a:t>
            </a:r>
            <a:r>
              <a:rPr lang="en-US" sz="900" b="1">
                <a:solidFill>
                  <a:srgbClr val="FFFFFF"/>
                </a:solidFill>
                <a:cs typeface="Calibri"/>
              </a:rPr>
              <a:t>e</a:t>
            </a:r>
            <a:r>
              <a:rPr lang="en-US" sz="900" b="1" spc="-26">
                <a:solidFill>
                  <a:srgbClr val="FFFFFF"/>
                </a:solidFill>
                <a:cs typeface="Calibri"/>
              </a:rPr>
              <a:t> </a:t>
            </a:r>
            <a:r>
              <a:rPr lang="en-US" sz="900" b="1" spc="-8">
                <a:solidFill>
                  <a:srgbClr val="FFFFFF"/>
                </a:solidFill>
                <a:cs typeface="Calibri"/>
              </a:rPr>
              <a:t>#</a:t>
            </a:r>
            <a:endParaRPr lang="en-US" sz="900">
              <a:solidFill>
                <a:prstClr val="black"/>
              </a:solidFill>
              <a:cs typeface="Calibri"/>
            </a:endParaRPr>
          </a:p>
        </p:txBody>
      </p:sp>
    </p:spTree>
    <p:extLst>
      <p:ext uri="{BB962C8B-B14F-4D97-AF65-F5344CB8AC3E}">
        <p14:creationId xmlns:p14="http://schemas.microsoft.com/office/powerpoint/2010/main" val="888872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01878" y="6491020"/>
            <a:ext cx="1648049" cy="203276"/>
          </a:xfrm>
          <a:prstGeom prst="rect">
            <a:avLst/>
          </a:prstGeom>
        </p:spPr>
        <p:txBody>
          <a:bodyPr lIns="0" tIns="0" rIns="0" bIns="0"/>
          <a:lstStyle/>
          <a:p>
            <a:pPr marL="9525" fontAlgn="auto">
              <a:spcBef>
                <a:spcPts val="0"/>
              </a:spcBef>
              <a:spcAft>
                <a:spcPts val="0"/>
              </a:spcAft>
            </a:pPr>
            <a:r>
              <a:rPr lang="en-US" sz="900" b="1" spc="4">
                <a:solidFill>
                  <a:srgbClr val="FFFFFF"/>
                </a:solidFill>
                <a:latin typeface="Calibri"/>
                <a:ea typeface="+mn-ea"/>
                <a:cs typeface="Calibri"/>
              </a:rPr>
              <a:t>HU</a:t>
            </a:r>
            <a:r>
              <a:rPr lang="en-US" sz="900" b="1" spc="-8">
                <a:solidFill>
                  <a:srgbClr val="FFFFFF"/>
                </a:solidFill>
                <a:latin typeface="Calibri"/>
                <a:ea typeface="+mn-ea"/>
                <a:cs typeface="Calibri"/>
              </a:rPr>
              <a:t>AW</a:t>
            </a:r>
            <a:r>
              <a:rPr lang="en-US" sz="900" b="1" spc="-11">
                <a:solidFill>
                  <a:srgbClr val="FFFFFF"/>
                </a:solidFill>
                <a:latin typeface="Calibri"/>
                <a:ea typeface="+mn-ea"/>
                <a:cs typeface="Calibri"/>
              </a:rPr>
              <a:t>E</a:t>
            </a:r>
            <a:r>
              <a:rPr lang="en-US" sz="900" b="1">
                <a:solidFill>
                  <a:srgbClr val="FFFFFF"/>
                </a:solidFill>
                <a:latin typeface="Calibri"/>
                <a:ea typeface="+mn-ea"/>
                <a:cs typeface="Calibri"/>
              </a:rPr>
              <a:t>I</a:t>
            </a:r>
            <a:r>
              <a:rPr lang="en-US" sz="900" b="1" spc="4">
                <a:solidFill>
                  <a:srgbClr val="FFFFFF"/>
                </a:solidFill>
                <a:latin typeface="Calibri"/>
                <a:ea typeface="+mn-ea"/>
                <a:cs typeface="Calibri"/>
              </a:rPr>
              <a:t> </a:t>
            </a:r>
            <a:r>
              <a:rPr lang="en-US" sz="900" b="1">
                <a:solidFill>
                  <a:srgbClr val="FFFFFF"/>
                </a:solidFill>
                <a:latin typeface="Calibri"/>
                <a:ea typeface="+mn-ea"/>
                <a:cs typeface="Calibri"/>
              </a:rPr>
              <a:t>T</a:t>
            </a:r>
            <a:r>
              <a:rPr lang="en-US" sz="900" b="1" spc="-11">
                <a:solidFill>
                  <a:srgbClr val="FFFFFF"/>
                </a:solidFill>
                <a:latin typeface="Calibri"/>
                <a:ea typeface="+mn-ea"/>
                <a:cs typeface="Calibri"/>
              </a:rPr>
              <a:t>EC</a:t>
            </a:r>
            <a:r>
              <a:rPr lang="en-US" sz="900" b="1" spc="4">
                <a:solidFill>
                  <a:srgbClr val="FFFFFF"/>
                </a:solidFill>
                <a:latin typeface="Calibri"/>
                <a:ea typeface="+mn-ea"/>
                <a:cs typeface="Calibri"/>
              </a:rPr>
              <a:t>H</a:t>
            </a:r>
            <a:r>
              <a:rPr lang="en-US" sz="900" b="1">
                <a:solidFill>
                  <a:srgbClr val="FFFFFF"/>
                </a:solidFill>
                <a:latin typeface="Calibri"/>
                <a:ea typeface="+mn-ea"/>
                <a:cs typeface="Calibri"/>
              </a:rPr>
              <a:t>NOLOG</a:t>
            </a:r>
            <a:r>
              <a:rPr lang="en-US" sz="900" b="1" spc="-8">
                <a:solidFill>
                  <a:srgbClr val="FFFFFF"/>
                </a:solidFill>
                <a:latin typeface="Calibri"/>
                <a:ea typeface="+mn-ea"/>
                <a:cs typeface="Calibri"/>
              </a:rPr>
              <a:t>I</a:t>
            </a:r>
            <a:r>
              <a:rPr lang="en-US" sz="900" b="1" spc="-11">
                <a:solidFill>
                  <a:srgbClr val="FFFFFF"/>
                </a:solidFill>
                <a:latin typeface="Calibri"/>
                <a:ea typeface="+mn-ea"/>
                <a:cs typeface="Calibri"/>
              </a:rPr>
              <a:t>E</a:t>
            </a:r>
            <a:r>
              <a:rPr lang="en-US" sz="900" b="1">
                <a:solidFill>
                  <a:srgbClr val="FFFFFF"/>
                </a:solidFill>
                <a:latin typeface="Calibri"/>
                <a:ea typeface="+mn-ea"/>
                <a:cs typeface="Calibri"/>
              </a:rPr>
              <a:t>S</a:t>
            </a:r>
            <a:r>
              <a:rPr lang="en-US" sz="900" b="1" spc="23">
                <a:solidFill>
                  <a:srgbClr val="FFFFFF"/>
                </a:solidFill>
                <a:latin typeface="Calibri"/>
                <a:ea typeface="+mn-ea"/>
                <a:cs typeface="Calibri"/>
              </a:rPr>
              <a:t> </a:t>
            </a:r>
            <a:r>
              <a:rPr lang="en-US" sz="900" b="1" spc="-11">
                <a:solidFill>
                  <a:srgbClr val="FFFFFF"/>
                </a:solidFill>
                <a:latin typeface="Calibri"/>
                <a:ea typeface="+mn-ea"/>
                <a:cs typeface="Calibri"/>
              </a:rPr>
              <a:t>C</a:t>
            </a:r>
            <a:r>
              <a:rPr lang="en-US" sz="900" b="1" spc="-4">
                <a:solidFill>
                  <a:srgbClr val="FFFFFF"/>
                </a:solidFill>
                <a:latin typeface="Calibri"/>
                <a:ea typeface="+mn-ea"/>
                <a:cs typeface="Calibri"/>
              </a:rPr>
              <a:t>O</a:t>
            </a:r>
            <a:r>
              <a:rPr lang="en-US" sz="900" b="1" spc="-8">
                <a:solidFill>
                  <a:srgbClr val="FFFFFF"/>
                </a:solidFill>
                <a:latin typeface="Calibri"/>
                <a:ea typeface="+mn-ea"/>
                <a:cs typeface="Calibri"/>
              </a:rPr>
              <a:t>.</a:t>
            </a:r>
            <a:r>
              <a:rPr lang="en-US" sz="900" b="1">
                <a:solidFill>
                  <a:srgbClr val="FFFFFF"/>
                </a:solidFill>
                <a:latin typeface="Calibri"/>
                <a:ea typeface="+mn-ea"/>
                <a:cs typeface="Calibri"/>
              </a:rPr>
              <a:t>,</a:t>
            </a:r>
            <a:r>
              <a:rPr lang="en-US" sz="900" b="1" spc="11">
                <a:solidFill>
                  <a:srgbClr val="FFFFFF"/>
                </a:solidFill>
                <a:latin typeface="Calibri"/>
                <a:ea typeface="+mn-ea"/>
                <a:cs typeface="Calibri"/>
              </a:rPr>
              <a:t> </a:t>
            </a:r>
            <a:r>
              <a:rPr lang="en-US" sz="900" b="1" spc="-4">
                <a:solidFill>
                  <a:srgbClr val="FFFFFF"/>
                </a:solidFill>
                <a:latin typeface="Calibri"/>
                <a:ea typeface="+mn-ea"/>
                <a:cs typeface="Calibri"/>
              </a:rPr>
              <a:t>L</a:t>
            </a:r>
            <a:r>
              <a:rPr lang="en-US" sz="900" b="1">
                <a:solidFill>
                  <a:srgbClr val="FFFFFF"/>
                </a:solidFill>
                <a:latin typeface="Calibri"/>
                <a:ea typeface="+mn-ea"/>
                <a:cs typeface="Calibri"/>
              </a:rPr>
              <a:t>T</a:t>
            </a:r>
            <a:r>
              <a:rPr lang="en-US" sz="900" b="1" spc="11">
                <a:solidFill>
                  <a:srgbClr val="FFFFFF"/>
                </a:solidFill>
                <a:latin typeface="Calibri"/>
                <a:ea typeface="+mn-ea"/>
                <a:cs typeface="Calibri"/>
              </a:rPr>
              <a:t>D</a:t>
            </a:r>
            <a:r>
              <a:rPr lang="en-US" sz="900" b="1">
                <a:solidFill>
                  <a:srgbClr val="FFFFFF"/>
                </a:solidFill>
                <a:latin typeface="Calibri"/>
                <a:ea typeface="+mn-ea"/>
                <a:cs typeface="Calibri"/>
              </a:rPr>
              <a:t>.</a:t>
            </a:r>
            <a:endParaRPr lang="en-US" sz="900">
              <a:solidFill>
                <a:prstClr val="black"/>
              </a:solidFill>
              <a:latin typeface="Calibri"/>
              <a:ea typeface="+mn-ea"/>
              <a:cs typeface="Calibri"/>
            </a:endParaRPr>
          </a:p>
        </p:txBody>
      </p:sp>
      <p:sp>
        <p:nvSpPr>
          <p:cNvPr id="3" name="Holder 3"/>
          <p:cNvSpPr>
            <a:spLocks noGrp="1"/>
          </p:cNvSpPr>
          <p:nvPr>
            <p:ph type="dt" sz="half" idx="6"/>
          </p:nvPr>
        </p:nvSpPr>
        <p:spPr>
          <a:xfrm>
            <a:off x="457318" y="6377940"/>
            <a:ext cx="2103668" cy="342900"/>
          </a:xfrm>
          <a:prstGeom prst="rect">
            <a:avLst/>
          </a:prstGeom>
        </p:spPr>
        <p:txBody>
          <a:bodyPr lIns="0" tIns="0" rIns="0" bIns="0"/>
          <a:lstStyle>
            <a:lvl1pPr algn="l">
              <a:defRPr>
                <a:solidFill>
                  <a:schemeClr val="tx1">
                    <a:tint val="75000"/>
                  </a:schemeClr>
                </a:solidFill>
              </a:defRPr>
            </a:lvl1pPr>
          </a:lstStyle>
          <a:p>
            <a:pPr fontAlgn="auto">
              <a:spcBef>
                <a:spcPts val="0"/>
              </a:spcBef>
              <a:spcAft>
                <a:spcPts val="0"/>
              </a:spcAft>
            </a:pPr>
            <a:fld id="{7088E0CD-CE61-4615-A19A-42ED13753958}" type="datetime1">
              <a:rPr lang="en-US" altLang="zh-CN" smtClean="0">
                <a:solidFill>
                  <a:prstClr val="black">
                    <a:tint val="75000"/>
                  </a:prstClr>
                </a:solidFill>
                <a:latin typeface="Calibri"/>
              </a:rPr>
              <a:pPr fontAlgn="auto">
                <a:spcBef>
                  <a:spcPts val="0"/>
                </a:spcBef>
                <a:spcAft>
                  <a:spcPts val="0"/>
                </a:spcAft>
              </a:pPr>
              <a:t>7/25/2019</a:t>
            </a:fld>
            <a:endParaRPr lang="en-US">
              <a:solidFill>
                <a:prstClr val="black">
                  <a:tint val="75000"/>
                </a:prstClr>
              </a:solidFill>
              <a:latin typeface="Calibri"/>
              <a:ea typeface="+mn-ea"/>
            </a:endParaRPr>
          </a:p>
        </p:txBody>
      </p:sp>
      <p:sp>
        <p:nvSpPr>
          <p:cNvPr id="4" name="Holder 4"/>
          <p:cNvSpPr>
            <a:spLocks noGrp="1"/>
          </p:cNvSpPr>
          <p:nvPr>
            <p:ph type="sldNum" sz="quarter" idx="7"/>
          </p:nvPr>
        </p:nvSpPr>
        <p:spPr/>
        <p:txBody>
          <a:bodyPr lIns="0" tIns="0" rIns="0" bIns="0"/>
          <a:lstStyle/>
          <a:p>
            <a:pPr marL="9525"/>
            <a:r>
              <a:rPr lang="en-US" sz="900" b="1" spc="-11">
                <a:solidFill>
                  <a:srgbClr val="FFFFFF"/>
                </a:solidFill>
                <a:cs typeface="Calibri"/>
              </a:rPr>
              <a:t>P</a:t>
            </a:r>
            <a:r>
              <a:rPr lang="en-US" sz="900" b="1" spc="-4">
                <a:solidFill>
                  <a:srgbClr val="FFFFFF"/>
                </a:solidFill>
                <a:cs typeface="Calibri"/>
              </a:rPr>
              <a:t>a</a:t>
            </a:r>
            <a:r>
              <a:rPr lang="en-US" sz="900" b="1" spc="-15">
                <a:solidFill>
                  <a:srgbClr val="FFFFFF"/>
                </a:solidFill>
                <a:cs typeface="Calibri"/>
              </a:rPr>
              <a:t>g</a:t>
            </a:r>
            <a:r>
              <a:rPr lang="en-US" sz="900" b="1">
                <a:solidFill>
                  <a:srgbClr val="FFFFFF"/>
                </a:solidFill>
                <a:cs typeface="Calibri"/>
              </a:rPr>
              <a:t>e</a:t>
            </a:r>
            <a:r>
              <a:rPr lang="en-US" sz="900" b="1" spc="-26">
                <a:solidFill>
                  <a:srgbClr val="FFFFFF"/>
                </a:solidFill>
                <a:cs typeface="Calibri"/>
              </a:rPr>
              <a:t> </a:t>
            </a:r>
            <a:r>
              <a:rPr lang="en-US" sz="900" b="1" spc="-8">
                <a:solidFill>
                  <a:srgbClr val="FFFFFF"/>
                </a:solidFill>
                <a:cs typeface="Calibri"/>
              </a:rPr>
              <a:t>#</a:t>
            </a:r>
            <a:endParaRPr lang="en-US" sz="900">
              <a:solidFill>
                <a:prstClr val="black"/>
              </a:solidFill>
              <a:cs typeface="Calibri"/>
            </a:endParaRPr>
          </a:p>
        </p:txBody>
      </p:sp>
    </p:spTree>
    <p:extLst>
      <p:ext uri="{BB962C8B-B14F-4D97-AF65-F5344CB8AC3E}">
        <p14:creationId xmlns:p14="http://schemas.microsoft.com/office/powerpoint/2010/main" val="282943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17294" y="1600653"/>
            <a:ext cx="8311792" cy="276999"/>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646239"/>
            <a:ext cx="36957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457700" y="1646239"/>
            <a:ext cx="36957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a:xfrm>
            <a:off x="6361114" y="6525345"/>
            <a:ext cx="1019199" cy="276999"/>
          </a:xfrm>
          <a:prstGeom prst="rect">
            <a:avLst/>
          </a:prstGeom>
        </p:spPr>
        <p:txBody>
          <a:bodyPr/>
          <a:lstStyle>
            <a:lvl1pPr>
              <a:defRPr/>
            </a:lvl1pPr>
          </a:lstStyle>
          <a:p>
            <a:pPr fontAlgn="auto">
              <a:spcBef>
                <a:spcPts val="0"/>
              </a:spcBef>
              <a:spcAft>
                <a:spcPts val="0"/>
              </a:spcAft>
            </a:pPr>
            <a:fld id="{AD77FCCB-ED59-417D-80AE-4A9150FA455B}" type="datetime1">
              <a:rPr lang="en-US" altLang="zh-CN" smtClean="0">
                <a:solidFill>
                  <a:prstClr val="black"/>
                </a:solidFill>
                <a:latin typeface="Calibri"/>
              </a:rPr>
              <a:pPr fontAlgn="auto">
                <a:spcBef>
                  <a:spcPts val="0"/>
                </a:spcBef>
                <a:spcAft>
                  <a:spcPts val="0"/>
                </a:spcAft>
              </a:pPr>
              <a:t>7/25/2019</a:t>
            </a:fld>
            <a:endParaRPr lang="en-GB">
              <a:solidFill>
                <a:prstClr val="black"/>
              </a:solidFill>
              <a:latin typeface="Calibri"/>
              <a:ea typeface="+mn-ea"/>
            </a:endParaRPr>
          </a:p>
        </p:txBody>
      </p:sp>
    </p:spTree>
    <p:extLst>
      <p:ext uri="{BB962C8B-B14F-4D97-AF65-F5344CB8AC3E}">
        <p14:creationId xmlns:p14="http://schemas.microsoft.com/office/powerpoint/2010/main" val="121840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pic>
        <p:nvPicPr>
          <p:cNvPr id="9" name="Picture 2" descr="\\Bchief-server\共享\华为\2014\6月\D-201406025-解决方案重装旅课程开发相应VI物料-郑朴芳-杜\文件\ppt 图\0623\new 重装旅课程-ppt-红色aa-14.png"/>
          <p:cNvPicPr>
            <a:picLocks noChangeAspect="1" noChangeArrowheads="1"/>
          </p:cNvPicPr>
          <p:nvPr userDrawn="1"/>
        </p:nvPicPr>
        <p:blipFill>
          <a:blip r:embed="rId2" cstate="print"/>
          <a:srcRect t="5703" r="4579"/>
          <a:stretch>
            <a:fillRect/>
          </a:stretch>
        </p:blipFill>
        <p:spPr bwMode="auto">
          <a:xfrm>
            <a:off x="5441146" y="9310"/>
            <a:ext cx="3702854" cy="4878983"/>
          </a:xfrm>
          <a:prstGeom prst="rect">
            <a:avLst/>
          </a:prstGeom>
          <a:noFill/>
        </p:spPr>
      </p:pic>
      <p:sp>
        <p:nvSpPr>
          <p:cNvPr id="4" name="灯片编号占位符 3"/>
          <p:cNvSpPr txBox="1">
            <a:spLocks/>
          </p:cNvSpPr>
          <p:nvPr userDrawn="1"/>
        </p:nvSpPr>
        <p:spPr>
          <a:xfrm>
            <a:off x="7956376" y="6326722"/>
            <a:ext cx="971600" cy="366183"/>
          </a:xfrm>
          <a:prstGeom prst="rect">
            <a:avLst/>
          </a:prstGeom>
        </p:spPr>
        <p:txBody>
          <a:bodyPr vert="horz" lIns="91414" tIns="45708" rIns="91414" bIns="45708" rtlCol="0" anchor="ctr"/>
          <a:lstStyle>
            <a:lvl1pPr>
              <a:defRPr>
                <a:solidFill>
                  <a:schemeClr val="tx1">
                    <a:lumMod val="75000"/>
                    <a:lumOff val="25000"/>
                  </a:schemeClr>
                </a:solidFill>
              </a:defRPr>
            </a:lvl1pPr>
          </a:lstStyle>
          <a:p>
            <a:pPr algn="r" defTabSz="914123" fontAlgn="auto">
              <a:spcBef>
                <a:spcPts val="0"/>
              </a:spcBef>
              <a:spcAft>
                <a:spcPts val="0"/>
              </a:spcAft>
              <a:defRPr/>
            </a:pPr>
            <a:fld id="{09A33598-57A2-44BB-BE27-14A2C0143003}" type="slidenum">
              <a:rPr lang="zh-CN" altLang="en-US" sz="1200" smtClean="0">
                <a:solidFill>
                  <a:prstClr val="black">
                    <a:lumMod val="75000"/>
                    <a:lumOff val="25000"/>
                  </a:prstClr>
                </a:solidFill>
                <a:latin typeface="Calibri"/>
              </a:rPr>
              <a:pPr algn="r" defTabSz="914123" fontAlgn="auto">
                <a:spcBef>
                  <a:spcPts val="0"/>
                </a:spcBef>
                <a:spcAft>
                  <a:spcPts val="0"/>
                </a:spcAft>
                <a:defRPr/>
              </a:pPr>
              <a:t>‹#›</a:t>
            </a:fld>
            <a:endParaRPr lang="zh-CN" altLang="en-US" sz="1200" dirty="0">
              <a:solidFill>
                <a:prstClr val="black">
                  <a:lumMod val="75000"/>
                  <a:lumOff val="25000"/>
                </a:prstClr>
              </a:solidFill>
              <a:latin typeface="Calibri"/>
            </a:endParaRPr>
          </a:p>
        </p:txBody>
      </p:sp>
      <p:cxnSp>
        <p:nvCxnSpPr>
          <p:cNvPr id="5" name="直接连接符 4"/>
          <p:cNvCxnSpPr/>
          <p:nvPr userDrawn="1"/>
        </p:nvCxnSpPr>
        <p:spPr>
          <a:xfrm>
            <a:off x="450167" y="1209824"/>
            <a:ext cx="8335108" cy="2117"/>
          </a:xfrm>
          <a:prstGeom prst="line">
            <a:avLst/>
          </a:prstGeom>
          <a:ln>
            <a:solidFill>
              <a:srgbClr val="EA5404"/>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382293" y="6349584"/>
            <a:ext cx="1920694" cy="246209"/>
          </a:xfrm>
          <a:prstGeom prst="rect">
            <a:avLst/>
          </a:prstGeom>
        </p:spPr>
        <p:txBody>
          <a:bodyPr wrap="none" lIns="91428" tIns="45714" rIns="91428" bIns="45714">
            <a:spAutoFit/>
          </a:bodyPr>
          <a:lstStyle/>
          <a:p>
            <a:pPr fontAlgn="auto">
              <a:spcBef>
                <a:spcPts val="0"/>
              </a:spcBef>
              <a:spcAft>
                <a:spcPts val="0"/>
              </a:spcAft>
            </a:pPr>
            <a:r>
              <a:rPr lang="en-US" altLang="zh-CN" sz="1000" dirty="0">
                <a:solidFill>
                  <a:prstClr val="black"/>
                </a:solidFill>
                <a:latin typeface="FrutigerNext LT Medium" pitchFamily="34" charset="0"/>
              </a:rPr>
              <a:t> Huawei Technologies Co., Ltd</a:t>
            </a:r>
            <a:endParaRPr lang="zh-CN" altLang="en-US" sz="1000" dirty="0">
              <a:solidFill>
                <a:prstClr val="black"/>
              </a:solidFill>
              <a:latin typeface="FrutigerNext LT Medium" pitchFamily="34" charset="0"/>
            </a:endParaRPr>
          </a:p>
        </p:txBody>
      </p:sp>
      <p:sp>
        <p:nvSpPr>
          <p:cNvPr id="11" name="Rectangle 21"/>
          <p:cNvSpPr>
            <a:spLocks noChangeArrowheads="1"/>
          </p:cNvSpPr>
          <p:nvPr userDrawn="1"/>
        </p:nvSpPr>
        <p:spPr bwMode="auto">
          <a:xfrm>
            <a:off x="3960140" y="6357226"/>
            <a:ext cx="1331918" cy="234746"/>
          </a:xfrm>
          <a:prstGeom prst="rect">
            <a:avLst/>
          </a:prstGeom>
          <a:noFill/>
          <a:ln w="9525" algn="ctr">
            <a:noFill/>
            <a:miter lim="800000"/>
            <a:headEnd/>
            <a:tailEnd/>
          </a:ln>
          <a:effectLst/>
        </p:spPr>
        <p:txBody>
          <a:bodyPr wrap="none" lIns="80081" tIns="40038" rIns="80081" bIns="40038">
            <a:spAutoFit/>
          </a:bodyPr>
          <a:lstStyle/>
          <a:p>
            <a:pPr defTabSz="801559" eaLnBrk="0" fontAlgn="auto" hangingPunct="0">
              <a:spcBef>
                <a:spcPts val="0"/>
              </a:spcBef>
              <a:spcAft>
                <a:spcPts val="0"/>
              </a:spcAft>
              <a:defRPr/>
            </a:pPr>
            <a:r>
              <a:rPr lang="en-US" altLang="zh-CN" sz="1000" dirty="0">
                <a:solidFill>
                  <a:prstClr val="black"/>
                </a:solidFill>
                <a:latin typeface="FrutigerNext LT Medium" pitchFamily="34" charset="0"/>
              </a:rPr>
              <a:t>Huawei Confidential </a:t>
            </a:r>
          </a:p>
        </p:txBody>
      </p:sp>
    </p:spTree>
    <p:extLst>
      <p:ext uri="{BB962C8B-B14F-4D97-AF65-F5344CB8AC3E}">
        <p14:creationId xmlns:p14="http://schemas.microsoft.com/office/powerpoint/2010/main" val="993082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4_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73389" y="440979"/>
            <a:ext cx="7841173" cy="551337"/>
          </a:xfrm>
          <a:prstGeom prst="rect">
            <a:avLst/>
          </a:prstGeom>
          <a:noFill/>
          <a:ln w="9525" algn="ctr">
            <a:noFill/>
            <a:miter lim="800000"/>
            <a:headEnd/>
            <a:tailEnd/>
          </a:ln>
          <a:effectLst/>
        </p:spPr>
        <p:txBody>
          <a:bodyPr vert="horz" wrap="square" lIns="86393" tIns="43196" rIns="86393" bIns="43196" numCol="1" anchor="ctr" anchorCtr="0" compatLnSpc="1">
            <a:prstTxWarp prst="textNoShape">
              <a:avLst/>
            </a:prstTxWarp>
          </a:bodyPr>
          <a:lstStyle>
            <a:lvl1pPr marL="0" indent="0">
              <a:buFont typeface="Arial" pitchFamily="34" charset="0"/>
              <a:buNone/>
              <a:defRPr lang="zh-CN" altLang="en-US" sz="3016" b="0" dirty="0">
                <a:solidFill>
                  <a:schemeClr val="bg1"/>
                </a:solidFill>
                <a:latin typeface="FrutigerNext LT Regular" pitchFamily="34" charset="0"/>
                <a:ea typeface="黑体" pitchFamily="49" charset="-122"/>
              </a:defRPr>
            </a:lvl1pPr>
          </a:lstStyle>
          <a:p>
            <a:pPr lvl="0"/>
            <a:r>
              <a:rPr lang="en-US" altLang="zh-CN" dirty="0"/>
              <a:t>HEADLINE TEXT TO BE PLACED HERE</a:t>
            </a:r>
            <a:endParaRPr lang="zh-CN" altLang="en-US" dirty="0"/>
          </a:p>
        </p:txBody>
      </p:sp>
    </p:spTree>
    <p:extLst>
      <p:ext uri="{BB962C8B-B14F-4D97-AF65-F5344CB8AC3E}">
        <p14:creationId xmlns:p14="http://schemas.microsoft.com/office/powerpoint/2010/main" val="1223389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85750" y="451201"/>
            <a:ext cx="7841174" cy="530896"/>
          </a:xfrm>
          <a:prstGeom prst="rect">
            <a:avLst/>
          </a:prstGeom>
          <a:noFill/>
          <a:ln w="9525" algn="ctr">
            <a:noFill/>
            <a:miter lim="800000"/>
            <a:headEnd/>
            <a:tailEnd/>
          </a:ln>
          <a:effectLst/>
        </p:spPr>
        <p:txBody>
          <a:bodyPr vert="horz" wrap="square" lIns="68562" tIns="34281" rIns="68562" bIns="34281" numCol="1" anchor="ctr" anchorCtr="0" compatLnSpc="1">
            <a:prstTxWarp prst="textNoShape">
              <a:avLst/>
            </a:prstTxWarp>
          </a:bodyPr>
          <a:lstStyle>
            <a:lvl1pPr marL="0" indent="0">
              <a:buFont typeface="Arial" pitchFamily="34" charset="0"/>
              <a:buNone/>
              <a:defRPr lang="zh-CN" altLang="en-US" sz="3000" b="0" dirty="0">
                <a:solidFill>
                  <a:srgbClr val="CC0000"/>
                </a:solidFill>
                <a:latin typeface="FrutigerNext LT Regular" pitchFamily="34" charset="0"/>
                <a:ea typeface="黑体" pitchFamily="49" charset="-122"/>
              </a:defRPr>
            </a:lvl1pPr>
          </a:lstStyle>
          <a:p>
            <a:pPr lvl="0"/>
            <a:r>
              <a:rPr lang="en-US" altLang="zh-CN" dirty="0"/>
              <a:t>HEADLINE TEXT TO BE PLACED</a:t>
            </a:r>
            <a:endParaRPr lang="zh-CN" altLang="en-US" dirty="0"/>
          </a:p>
        </p:txBody>
      </p:sp>
      <p:sp>
        <p:nvSpPr>
          <p:cNvPr id="3" name="Rectangle 5"/>
          <p:cNvSpPr>
            <a:spLocks noChangeArrowheads="1"/>
          </p:cNvSpPr>
          <p:nvPr userDrawn="1"/>
        </p:nvSpPr>
        <p:spPr bwMode="auto">
          <a:xfrm>
            <a:off x="6361045" y="6500895"/>
            <a:ext cx="2097335" cy="455508"/>
          </a:xfrm>
          <a:prstGeom prst="rect">
            <a:avLst/>
          </a:prstGeom>
          <a:noFill/>
          <a:ln w="9525">
            <a:noFill/>
            <a:miter lim="800000"/>
            <a:headEnd/>
            <a:tailEnd/>
          </a:ln>
        </p:spPr>
        <p:txBody>
          <a:bodyPr lIns="0" tIns="0" rIns="0" bIns="0"/>
          <a:lstStyle/>
          <a:p>
            <a:pPr eaLnBrk="0" fontAlgn="auto" hangingPunct="0">
              <a:lnSpc>
                <a:spcPct val="85000"/>
              </a:lnSpc>
              <a:spcBef>
                <a:spcPts val="0"/>
              </a:spcBef>
              <a:spcAft>
                <a:spcPts val="0"/>
              </a:spcAft>
            </a:pPr>
            <a:r>
              <a:rPr lang="de-DE" altLang="zh-CN" sz="900" dirty="0">
                <a:solidFill>
                  <a:srgbClr val="000000"/>
                </a:solidFill>
                <a:latin typeface="Arial" pitchFamily="34" charset="0"/>
                <a:ea typeface="ＭＳ Ｐゴシック" pitchFamily="34" charset="-128"/>
                <a:cs typeface="Arial" pitchFamily="34" charset="0"/>
              </a:rPr>
              <a:t>Page </a:t>
            </a:r>
            <a:fld id="{B4A93EEC-B63A-4216-876A-4B15EEEDCB35}" type="slidenum">
              <a:rPr lang="de-DE" altLang="zh-CN" sz="900">
                <a:solidFill>
                  <a:srgbClr val="000000"/>
                </a:solidFill>
                <a:latin typeface="Arial" pitchFamily="34" charset="0"/>
                <a:ea typeface="ＭＳ Ｐゴシック" pitchFamily="34" charset="-128"/>
                <a:cs typeface="Arial" pitchFamily="34" charset="0"/>
              </a:rPr>
              <a:pPr eaLnBrk="0" fontAlgn="auto" hangingPunct="0">
                <a:lnSpc>
                  <a:spcPct val="85000"/>
                </a:lnSpc>
                <a:spcBef>
                  <a:spcPts val="0"/>
                </a:spcBef>
                <a:spcAft>
                  <a:spcPts val="0"/>
                </a:spcAft>
              </a:pPr>
              <a:t>‹#›</a:t>
            </a:fld>
            <a:endParaRPr lang="en-GB" altLang="zh-CN" sz="900" dirty="0">
              <a:solidFill>
                <a:srgbClr val="000000"/>
              </a:solidFill>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664150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52466" y="430218"/>
            <a:ext cx="7745412" cy="276999"/>
          </a:xfrm>
        </p:spPr>
        <p:txBody>
          <a:bodyPr/>
          <a:lstStyle/>
          <a:p>
            <a:r>
              <a:rPr lang="zh-CN" altLang="en-US"/>
              <a:t>单击此处编辑母版标题样式</a:t>
            </a:r>
          </a:p>
        </p:txBody>
      </p:sp>
      <p:sp>
        <p:nvSpPr>
          <p:cNvPr id="3" name="文本占位符 2"/>
          <p:cNvSpPr>
            <a:spLocks noGrp="1"/>
          </p:cNvSpPr>
          <p:nvPr>
            <p:ph type="body" sz="half" idx="1"/>
          </p:nvPr>
        </p:nvSpPr>
        <p:spPr>
          <a:xfrm>
            <a:off x="652464" y="1641479"/>
            <a:ext cx="3887787" cy="138499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92650" y="1641479"/>
            <a:ext cx="3889377" cy="138499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93762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新">
    <p:spTree>
      <p:nvGrpSpPr>
        <p:cNvPr id="1" name=""/>
        <p:cNvGrpSpPr/>
        <p:nvPr/>
      </p:nvGrpSpPr>
      <p:grpSpPr>
        <a:xfrm>
          <a:off x="0" y="0"/>
          <a:ext cx="0" cy="0"/>
          <a:chOff x="0" y="0"/>
          <a:chExt cx="0" cy="0"/>
        </a:xfrm>
      </p:grpSpPr>
      <p:sp>
        <p:nvSpPr>
          <p:cNvPr id="2" name="标题 1"/>
          <p:cNvSpPr>
            <a:spLocks noGrp="1"/>
          </p:cNvSpPr>
          <p:nvPr>
            <p:ph type="title"/>
          </p:nvPr>
        </p:nvSpPr>
        <p:spPr>
          <a:xfrm>
            <a:off x="611791" y="8"/>
            <a:ext cx="7811564" cy="1143000"/>
          </a:xfrm>
        </p:spPr>
        <p:txBody>
          <a:bodyPr>
            <a:normAutofit/>
          </a:bodyPr>
          <a:lstStyle>
            <a:lvl1pPr algn="l">
              <a:defRPr sz="2099" b="1">
                <a:latin typeface="+mj-lt"/>
              </a:defRPr>
            </a:lvl1pPr>
          </a:lstStyle>
          <a:p>
            <a:r>
              <a:rPr lang="zh-CN" altLang="en-US" dirty="0"/>
              <a:t>单击此处编辑母版标题样式</a:t>
            </a:r>
          </a:p>
        </p:txBody>
      </p:sp>
    </p:spTree>
    <p:extLst>
      <p:ext uri="{BB962C8B-B14F-4D97-AF65-F5344CB8AC3E}">
        <p14:creationId xmlns:p14="http://schemas.microsoft.com/office/powerpoint/2010/main" val="3143625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71496" y="329947"/>
            <a:ext cx="7841173" cy="553781"/>
          </a:xfrm>
          <a:prstGeom prst="rect">
            <a:avLst/>
          </a:prstGeom>
          <a:noFill/>
          <a:ln w="9525" algn="ctr">
            <a:noFill/>
            <a:miter lim="800000"/>
            <a:headEnd/>
            <a:tailEnd/>
          </a:ln>
          <a:effectLst/>
        </p:spPr>
        <p:txBody>
          <a:bodyPr vert="horz" wrap="square" lIns="91358" tIns="45676" rIns="91358" bIns="45676" numCol="1" anchor="ctr" anchorCtr="0" compatLnSpc="1">
            <a:prstTxWarp prst="textNoShape">
              <a:avLst/>
            </a:prstTxWarp>
          </a:bodyPr>
          <a:lstStyle>
            <a:lvl1pPr marL="0" indent="0">
              <a:buFont typeface="Arial" pitchFamily="34" charset="0"/>
              <a:buNone/>
              <a:defRPr lang="zh-CN" altLang="en-US" sz="2999" b="0" dirty="0">
                <a:solidFill>
                  <a:schemeClr val="tx2"/>
                </a:solidFill>
                <a:latin typeface="FrutigerNext LT Regular" pitchFamily="34" charset="0"/>
                <a:ea typeface="黑体" pitchFamily="49" charset="-122"/>
              </a:defRPr>
            </a:lvl1pPr>
          </a:lstStyle>
          <a:p>
            <a:pPr lvl="0"/>
            <a:r>
              <a:rPr lang="en-US" altLang="zh-CN" dirty="0"/>
              <a:t>HEADLINE TEXT TO BE PLACED HERE</a:t>
            </a:r>
            <a:endParaRPr lang="zh-CN" altLang="en-US" dirty="0"/>
          </a:p>
        </p:txBody>
      </p:sp>
    </p:spTree>
    <p:extLst>
      <p:ext uri="{BB962C8B-B14F-4D97-AF65-F5344CB8AC3E}">
        <p14:creationId xmlns:p14="http://schemas.microsoft.com/office/powerpoint/2010/main" val="20184589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17294" y="1600653"/>
            <a:ext cx="8311792" cy="276999"/>
          </a:xfrm>
        </p:spPr>
        <p:txBody>
          <a:bodyPr/>
          <a:lstStyle>
            <a:lvl1pPr>
              <a:defRPr>
                <a:latin typeface="Arial" pitchFamily="34" charset="0"/>
                <a:cs typeface="Arial" pitchFamily="34" charset="0"/>
              </a:defRPr>
            </a:lvl1pPr>
          </a:lstStyle>
          <a:p>
            <a:r>
              <a:rPr lang="en-US" dirty="0"/>
              <a:t>Click to edit Master title style</a:t>
            </a:r>
            <a:endParaRPr lang="en-GB" dirty="0"/>
          </a:p>
        </p:txBody>
      </p:sp>
      <p:sp>
        <p:nvSpPr>
          <p:cNvPr id="3" name="Rectangle 34"/>
          <p:cNvSpPr>
            <a:spLocks noGrp="1" noChangeArrowheads="1"/>
          </p:cNvSpPr>
          <p:nvPr>
            <p:ph type="sldNum" sz="quarter" idx="10"/>
          </p:nvPr>
        </p:nvSpPr>
        <p:spPr>
          <a:xfrm>
            <a:off x="190500" y="6337937"/>
            <a:ext cx="412751" cy="625923"/>
          </a:xfrm>
          <a:prstGeom prst="rect">
            <a:avLst/>
          </a:prstGeom>
        </p:spPr>
        <p:txBody>
          <a:bodyPr lIns="71230" tIns="35615" rIns="71230" bIns="35615"/>
          <a:lstStyle>
            <a:lvl1pPr>
              <a:buClr>
                <a:srgbClr val="CC9900"/>
              </a:buClr>
              <a:buFont typeface="Wingdings" pitchFamily="2" charset="2"/>
              <a:buChar char="n"/>
              <a:defRPr>
                <a:latin typeface="Arial" charset="0"/>
              </a:defRPr>
            </a:lvl1pPr>
          </a:lstStyle>
          <a:p>
            <a:pPr>
              <a:defRPr/>
            </a:pPr>
            <a:fld id="{9B0D2235-5177-45D7-8CBF-A72C3CC80CD2}" type="slidenum">
              <a:rPr lang="en-GB">
                <a:solidFill>
                  <a:srgbClr val="000000"/>
                </a:solidFill>
              </a:rPr>
              <a:pPr>
                <a:defRPr/>
              </a:pPr>
              <a:t>‹#›</a:t>
            </a:fld>
            <a:endParaRPr lang="en-GB" dirty="0">
              <a:solidFill>
                <a:srgbClr val="000000"/>
              </a:solidFill>
            </a:endParaRPr>
          </a:p>
        </p:txBody>
      </p:sp>
      <p:sp>
        <p:nvSpPr>
          <p:cNvPr id="4" name="Rectangle 37"/>
          <p:cNvSpPr>
            <a:spLocks noGrp="1" noChangeArrowheads="1"/>
          </p:cNvSpPr>
          <p:nvPr>
            <p:ph type="dt" sz="half" idx="11"/>
          </p:nvPr>
        </p:nvSpPr>
        <p:spPr>
          <a:xfrm>
            <a:off x="5892801" y="6337940"/>
            <a:ext cx="2025650" cy="348925"/>
          </a:xfrm>
          <a:prstGeom prst="rect">
            <a:avLst/>
          </a:prstGeom>
        </p:spPr>
        <p:txBody>
          <a:bodyPr lIns="71230" tIns="35615" rIns="71230" bIns="35615"/>
          <a:lstStyle>
            <a:lvl1pPr>
              <a:buClr>
                <a:srgbClr val="CC9900"/>
              </a:buClr>
              <a:buFont typeface="Wingdings" pitchFamily="2" charset="2"/>
              <a:buChar char="n"/>
              <a:defRPr>
                <a:latin typeface="Arial" charset="0"/>
              </a:defRPr>
            </a:lvl1pPr>
          </a:lstStyle>
          <a:p>
            <a:pPr fontAlgn="auto">
              <a:spcBef>
                <a:spcPts val="0"/>
              </a:spcBef>
              <a:spcAft>
                <a:spcPts val="0"/>
              </a:spcAft>
              <a:defRPr/>
            </a:pPr>
            <a:fld id="{962D17E5-FEE9-44E0-80FD-A380FB0AD289}" type="datetime1">
              <a:rPr lang="en-US" altLang="zh-CN" smtClean="0">
                <a:solidFill>
                  <a:srgbClr val="000000"/>
                </a:solidFill>
              </a:rPr>
              <a:pPr fontAlgn="auto">
                <a:spcBef>
                  <a:spcPts val="0"/>
                </a:spcBef>
                <a:spcAft>
                  <a:spcPts val="0"/>
                </a:spcAft>
                <a:defRPr/>
              </a:pPr>
              <a:t>7/25/2019</a:t>
            </a:fld>
            <a:endParaRPr lang="en-GB">
              <a:solidFill>
                <a:srgbClr val="000000"/>
              </a:solidFill>
              <a:ea typeface="+mn-ea"/>
            </a:endParaRPr>
          </a:p>
        </p:txBody>
      </p:sp>
    </p:spTree>
    <p:extLst>
      <p:ext uri="{BB962C8B-B14F-4D97-AF65-F5344CB8AC3E}">
        <p14:creationId xmlns:p14="http://schemas.microsoft.com/office/powerpoint/2010/main" val="1382208961"/>
      </p:ext>
    </p:extLst>
  </p:cSld>
  <p:clrMapOvr>
    <a:masterClrMapping/>
  </p:clrMapOvr>
  <p:transition advClick="0">
    <p:cut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1" y="275167"/>
            <a:ext cx="8229600" cy="321384"/>
          </a:xfrm>
          <a:prstGeom prst="rect">
            <a:avLst/>
          </a:prstGeom>
        </p:spPr>
        <p:txBody>
          <a:bodyPr lIns="43947" tIns="21978" rIns="43947" bIns="21978"/>
          <a:lstStyle>
            <a:lvl1pPr>
              <a:defRPr>
                <a:latin typeface="Arial" pitchFamily="34" charset="0"/>
                <a:cs typeface="Arial" pitchFamily="34" charset="0"/>
              </a:defRPr>
            </a:lvl1pPr>
          </a:lstStyle>
          <a:p>
            <a:r>
              <a:rPr lang="en-US" dirty="0"/>
              <a:t>Click to edit Master title style</a:t>
            </a:r>
            <a:endParaRPr lang="en-GB" dirty="0"/>
          </a:p>
        </p:txBody>
      </p:sp>
      <p:sp>
        <p:nvSpPr>
          <p:cNvPr id="3" name="Rectangle 34"/>
          <p:cNvSpPr>
            <a:spLocks noGrp="1" noChangeArrowheads="1"/>
          </p:cNvSpPr>
          <p:nvPr>
            <p:ph type="sldNum" sz="quarter" idx="10"/>
          </p:nvPr>
        </p:nvSpPr>
        <p:spPr>
          <a:xfrm>
            <a:off x="190501" y="6337937"/>
            <a:ext cx="412751" cy="649693"/>
          </a:xfrm>
          <a:prstGeom prst="rect">
            <a:avLst/>
          </a:prstGeom>
        </p:spPr>
        <p:txBody>
          <a:bodyPr lIns="94792" tIns="47385" rIns="94792" bIns="47385"/>
          <a:lstStyle>
            <a:lvl1pPr>
              <a:buClr>
                <a:srgbClr val="CC9900"/>
              </a:buClr>
              <a:buFont typeface="Wingdings" pitchFamily="2" charset="2"/>
              <a:buChar char="n"/>
              <a:defRPr>
                <a:latin typeface="Arial" charset="0"/>
              </a:defRPr>
            </a:lvl1pPr>
          </a:lstStyle>
          <a:p>
            <a:pPr>
              <a:defRPr/>
            </a:pPr>
            <a:fld id="{9B0D2235-5177-45D7-8CBF-A72C3CC80CD2}" type="slidenum">
              <a:rPr lang="en-GB">
                <a:solidFill>
                  <a:srgbClr val="000000"/>
                </a:solidFill>
              </a:rPr>
              <a:pPr>
                <a:defRPr/>
              </a:pPr>
              <a:t>‹#›</a:t>
            </a:fld>
            <a:endParaRPr lang="en-GB" dirty="0">
              <a:solidFill>
                <a:srgbClr val="000000"/>
              </a:solidFill>
            </a:endParaRPr>
          </a:p>
        </p:txBody>
      </p:sp>
      <p:sp>
        <p:nvSpPr>
          <p:cNvPr id="4" name="Rectangle 37"/>
          <p:cNvSpPr>
            <a:spLocks noGrp="1" noChangeArrowheads="1"/>
          </p:cNvSpPr>
          <p:nvPr>
            <p:ph type="dt" sz="half" idx="11"/>
          </p:nvPr>
        </p:nvSpPr>
        <p:spPr>
          <a:xfrm>
            <a:off x="5892801" y="6337960"/>
            <a:ext cx="2025650" cy="372694"/>
          </a:xfrm>
          <a:prstGeom prst="rect">
            <a:avLst/>
          </a:prstGeom>
        </p:spPr>
        <p:txBody>
          <a:bodyPr lIns="94792" tIns="47385" rIns="94792" bIns="47385"/>
          <a:lstStyle>
            <a:lvl1pPr>
              <a:buClr>
                <a:srgbClr val="CC9900"/>
              </a:buClr>
              <a:buFont typeface="Wingdings" pitchFamily="2" charset="2"/>
              <a:buChar char="n"/>
              <a:defRPr>
                <a:latin typeface="Arial" charset="0"/>
              </a:defRPr>
            </a:lvl1pPr>
          </a:lstStyle>
          <a:p>
            <a:pPr fontAlgn="auto">
              <a:spcBef>
                <a:spcPts val="0"/>
              </a:spcBef>
              <a:spcAft>
                <a:spcPts val="0"/>
              </a:spcAft>
              <a:defRPr/>
            </a:pPr>
            <a:fld id="{7BBE8034-92A3-4747-A253-DA131918A5DD}" type="datetime1">
              <a:rPr lang="en-US" altLang="zh-CN" smtClean="0">
                <a:solidFill>
                  <a:srgbClr val="000000"/>
                </a:solidFill>
              </a:rPr>
              <a:pPr fontAlgn="auto">
                <a:spcBef>
                  <a:spcPts val="0"/>
                </a:spcBef>
                <a:spcAft>
                  <a:spcPts val="0"/>
                </a:spcAft>
                <a:defRPr/>
              </a:pPr>
              <a:t>7/25/2019</a:t>
            </a:fld>
            <a:endParaRPr lang="en-GB">
              <a:solidFill>
                <a:srgbClr val="000000"/>
              </a:solidFill>
              <a:ea typeface="+mn-ea"/>
            </a:endParaRPr>
          </a:p>
        </p:txBody>
      </p:sp>
    </p:spTree>
    <p:extLst>
      <p:ext uri="{BB962C8B-B14F-4D97-AF65-F5344CB8AC3E}">
        <p14:creationId xmlns:p14="http://schemas.microsoft.com/office/powerpoint/2010/main" val="367101513"/>
      </p:ext>
    </p:extLst>
  </p:cSld>
  <p:clrMapOvr>
    <a:masterClrMapping/>
  </p:clrMapOvr>
  <p:transition advClick="0">
    <p:cut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52351" y="430118"/>
            <a:ext cx="7929773" cy="138499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0"/>
          <p:cNvSpPr>
            <a:spLocks noGrp="1" noChangeArrowheads="1"/>
          </p:cNvSpPr>
          <p:nvPr>
            <p:ph type="dt" sz="half" idx="10"/>
          </p:nvPr>
        </p:nvSpPr>
        <p:spPr>
          <a:xfrm>
            <a:off x="6361045" y="6489702"/>
            <a:ext cx="2097335" cy="276999"/>
          </a:xfrm>
          <a:prstGeom prst="rect">
            <a:avLst/>
          </a:prstGeom>
        </p:spPr>
        <p:txBody>
          <a:bodyPr/>
          <a:lstStyle>
            <a:lvl1pPr>
              <a:defRPr>
                <a:ea typeface="宋体" charset="-122"/>
              </a:defRPr>
            </a:lvl1pPr>
          </a:lstStyle>
          <a:p>
            <a:pPr fontAlgn="auto">
              <a:spcBef>
                <a:spcPts val="0"/>
              </a:spcBef>
              <a:spcAft>
                <a:spcPts val="0"/>
              </a:spcAft>
              <a:defRPr/>
            </a:pPr>
            <a:fld id="{2817FF6E-1FD7-4B95-A8AF-3E996A0BCED0}" type="datetime1">
              <a:rPr lang="en-US" altLang="zh-CN" smtClean="0">
                <a:solidFill>
                  <a:prstClr val="black"/>
                </a:solidFill>
                <a:latin typeface="Calibri"/>
              </a:rPr>
              <a:pPr fontAlgn="auto">
                <a:spcBef>
                  <a:spcPts val="0"/>
                </a:spcBef>
                <a:spcAft>
                  <a:spcPts val="0"/>
                </a:spcAft>
                <a:defRPr/>
              </a:pPr>
              <a:t>7/25/2019</a:t>
            </a:fld>
            <a:endParaRPr lang="en-GB" altLang="zh-CN">
              <a:solidFill>
                <a:prstClr val="black"/>
              </a:solidFill>
              <a:latin typeface="Calibri"/>
            </a:endParaRPr>
          </a:p>
        </p:txBody>
      </p:sp>
    </p:spTree>
    <p:extLst>
      <p:ext uri="{BB962C8B-B14F-4D97-AF65-F5344CB8AC3E}">
        <p14:creationId xmlns:p14="http://schemas.microsoft.com/office/powerpoint/2010/main" val="3812078592"/>
      </p:ext>
    </p:extLst>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17294" y="1600653"/>
            <a:ext cx="8311792" cy="138499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a:xfrm>
            <a:off x="417294" y="1600653"/>
            <a:ext cx="8311792" cy="276999"/>
          </a:xfrm>
        </p:spPr>
        <p:txBody>
          <a:bodyPr/>
          <a:lstStyle/>
          <a:p>
            <a:r>
              <a:rPr lang="zh-CN" altLang="en-US"/>
              <a:t>单击此处编辑母版标题样式</a:t>
            </a:r>
          </a:p>
        </p:txBody>
      </p:sp>
      <p:sp>
        <p:nvSpPr>
          <p:cNvPr id="4" name="日期占位符 5"/>
          <p:cNvSpPr>
            <a:spLocks noGrp="1"/>
          </p:cNvSpPr>
          <p:nvPr>
            <p:ph type="dt" sz="half" idx="10"/>
          </p:nvPr>
        </p:nvSpPr>
        <p:spPr>
          <a:xfrm>
            <a:off x="5931341" y="6402389"/>
            <a:ext cx="1057000" cy="553998"/>
          </a:xfrm>
          <a:prstGeom prst="rect">
            <a:avLst/>
          </a:prstGeom>
        </p:spPr>
        <p:txBody>
          <a:bodyPr/>
          <a:lstStyle>
            <a:lvl1pPr>
              <a:defRPr>
                <a:solidFill>
                  <a:srgbClr val="000000"/>
                </a:solidFill>
                <a:latin typeface="FrutigerNext LT Medium" pitchFamily="34" charset="0"/>
              </a:defRPr>
            </a:lvl1pPr>
          </a:lstStyle>
          <a:p>
            <a:pPr fontAlgn="auto">
              <a:spcBef>
                <a:spcPts val="0"/>
              </a:spcBef>
              <a:spcAft>
                <a:spcPts val="0"/>
              </a:spcAft>
              <a:defRPr/>
            </a:pPr>
            <a:fld id="{63B86F24-0FC0-4242-AB6A-7C7403482C22}" type="datetime1">
              <a:rPr lang="en-US" altLang="zh-CN" smtClean="0"/>
              <a:pPr fontAlgn="auto">
                <a:spcBef>
                  <a:spcPts val="0"/>
                </a:spcBef>
                <a:spcAft>
                  <a:spcPts val="0"/>
                </a:spcAft>
                <a:defRPr/>
              </a:pPr>
              <a:t>7/25/2019</a:t>
            </a:fld>
            <a:endParaRPr lang="en-GB">
              <a:ea typeface="+mn-ea"/>
            </a:endParaRPr>
          </a:p>
        </p:txBody>
      </p:sp>
    </p:spTree>
    <p:extLst>
      <p:ext uri="{BB962C8B-B14F-4D97-AF65-F5344CB8AC3E}">
        <p14:creationId xmlns:p14="http://schemas.microsoft.com/office/powerpoint/2010/main" val="460559693"/>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1" y="369036"/>
            <a:ext cx="7632700" cy="369259"/>
          </a:xfrm>
          <a:prstGeom prst="rect">
            <a:avLst/>
          </a:prstGeom>
        </p:spPr>
        <p:txBody>
          <a:bodyPr lIns="91362" tIns="45684" rIns="91362" bIns="45684"/>
          <a:lstStyle/>
          <a:p>
            <a:r>
              <a:rPr lang="en-US"/>
              <a:t>Click to edit Master title style</a:t>
            </a:r>
          </a:p>
        </p:txBody>
      </p:sp>
      <p:sp>
        <p:nvSpPr>
          <p:cNvPr id="4" name="Content Placeholder 3"/>
          <p:cNvSpPr>
            <a:spLocks noGrp="1"/>
          </p:cNvSpPr>
          <p:nvPr>
            <p:ph sz="quarter" idx="10"/>
          </p:nvPr>
        </p:nvSpPr>
        <p:spPr>
          <a:xfrm>
            <a:off x="755650" y="1297020"/>
            <a:ext cx="7596000" cy="1477255"/>
          </a:xfrm>
          <a:prstGeom prst="rect">
            <a:avLst/>
          </a:prstGeom>
        </p:spPr>
        <p:txBody>
          <a:bodyPr lIns="91362" tIns="45684" rIns="91362" bIns="4568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5349474"/>
      </p:ext>
    </p:extLst>
  </p:cSld>
  <p:clrMapOvr>
    <a:masterClrMapping/>
  </p:clrMapOvr>
  <p:transition advClick="0" advTm="8000">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5929316" y="6400803"/>
            <a:ext cx="1057275" cy="623229"/>
          </a:xfrm>
          <a:prstGeom prst="rect">
            <a:avLst/>
          </a:prstGeom>
          <a:ln/>
        </p:spPr>
        <p:txBody>
          <a:bodyPr lIns="68562" tIns="34281" rIns="68562" bIns="34281"/>
          <a:lstStyle>
            <a:lvl1pPr>
              <a:defRPr/>
            </a:lvl1pPr>
          </a:lstStyle>
          <a:p>
            <a:pPr fontAlgn="auto">
              <a:spcBef>
                <a:spcPts val="0"/>
              </a:spcBef>
              <a:spcAft>
                <a:spcPts val="0"/>
              </a:spcAft>
              <a:defRPr/>
            </a:pPr>
            <a:fld id="{CDD8DCF2-6267-4237-B733-6846C9649048}" type="datetime1">
              <a:rPr lang="en-US" altLang="zh-CN" smtClean="0">
                <a:solidFill>
                  <a:prstClr val="black"/>
                </a:solidFill>
                <a:latin typeface="Calibri"/>
              </a:rPr>
              <a:pPr fontAlgn="auto">
                <a:spcBef>
                  <a:spcPts val="0"/>
                </a:spcBef>
                <a:spcAft>
                  <a:spcPts val="0"/>
                </a:spcAft>
                <a:defRPr/>
              </a:pPr>
              <a:t>7/25/2019</a:t>
            </a:fld>
            <a:endParaRPr lang="en-GB" altLang="zh-CN">
              <a:solidFill>
                <a:prstClr val="black"/>
              </a:solidFill>
              <a:latin typeface="Calibri"/>
            </a:endParaRPr>
          </a:p>
        </p:txBody>
      </p:sp>
      <p:sp>
        <p:nvSpPr>
          <p:cNvPr id="3" name="标题 1"/>
          <p:cNvSpPr>
            <a:spLocks noGrp="1"/>
          </p:cNvSpPr>
          <p:nvPr>
            <p:ph type="title"/>
          </p:nvPr>
        </p:nvSpPr>
        <p:spPr>
          <a:xfrm>
            <a:off x="165007" y="249281"/>
            <a:ext cx="8820865" cy="346102"/>
          </a:xfrm>
          <a:prstGeom prst="rect">
            <a:avLst/>
          </a:prstGeom>
        </p:spPr>
        <p:txBody>
          <a:bodyPr lIns="68562" tIns="34281" rIns="68562" bIns="34281"/>
          <a:lstStyle>
            <a:lvl1pPr>
              <a:defRPr sz="1799">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1410591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5929316" y="6400803"/>
            <a:ext cx="1057275" cy="623229"/>
          </a:xfrm>
          <a:prstGeom prst="rect">
            <a:avLst/>
          </a:prstGeom>
          <a:ln/>
        </p:spPr>
        <p:txBody>
          <a:bodyPr lIns="68562" tIns="34281" rIns="68562" bIns="34281"/>
          <a:lstStyle>
            <a:lvl1pPr>
              <a:defRPr/>
            </a:lvl1pPr>
          </a:lstStyle>
          <a:p>
            <a:pPr fontAlgn="auto">
              <a:spcBef>
                <a:spcPts val="0"/>
              </a:spcBef>
              <a:spcAft>
                <a:spcPts val="0"/>
              </a:spcAft>
              <a:defRPr/>
            </a:pPr>
            <a:fld id="{C5631A5C-02C8-4DDC-8CB7-44D7A06E020E}" type="datetime1">
              <a:rPr lang="en-US" altLang="zh-CN" smtClean="0">
                <a:solidFill>
                  <a:prstClr val="black"/>
                </a:solidFill>
                <a:latin typeface="Calibri"/>
              </a:rPr>
              <a:pPr fontAlgn="auto">
                <a:spcBef>
                  <a:spcPts val="0"/>
                </a:spcBef>
                <a:spcAft>
                  <a:spcPts val="0"/>
                </a:spcAft>
                <a:defRPr/>
              </a:pPr>
              <a:t>7/25/2019</a:t>
            </a:fld>
            <a:endParaRPr lang="en-GB" altLang="zh-CN">
              <a:solidFill>
                <a:prstClr val="black"/>
              </a:solidFill>
              <a:latin typeface="Calibri"/>
            </a:endParaRPr>
          </a:p>
        </p:txBody>
      </p:sp>
      <p:sp>
        <p:nvSpPr>
          <p:cNvPr id="3" name="标题 1"/>
          <p:cNvSpPr>
            <a:spLocks noGrp="1"/>
          </p:cNvSpPr>
          <p:nvPr>
            <p:ph type="title"/>
          </p:nvPr>
        </p:nvSpPr>
        <p:spPr>
          <a:xfrm>
            <a:off x="165007" y="249281"/>
            <a:ext cx="8820865" cy="346102"/>
          </a:xfrm>
          <a:prstGeom prst="rect">
            <a:avLst/>
          </a:prstGeom>
        </p:spPr>
        <p:txBody>
          <a:bodyPr lIns="68562" tIns="34281" rIns="68562" bIns="34281"/>
          <a:lstStyle>
            <a:lvl1pPr>
              <a:defRPr sz="1799">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40283555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5929316" y="6400803"/>
            <a:ext cx="1057275" cy="623229"/>
          </a:xfrm>
          <a:prstGeom prst="rect">
            <a:avLst/>
          </a:prstGeom>
          <a:ln/>
        </p:spPr>
        <p:txBody>
          <a:bodyPr lIns="68562" tIns="34281" rIns="68562" bIns="34281"/>
          <a:lstStyle>
            <a:lvl1pPr>
              <a:defRPr/>
            </a:lvl1pPr>
          </a:lstStyle>
          <a:p>
            <a:pPr fontAlgn="auto">
              <a:spcBef>
                <a:spcPts val="0"/>
              </a:spcBef>
              <a:spcAft>
                <a:spcPts val="0"/>
              </a:spcAft>
              <a:defRPr/>
            </a:pPr>
            <a:fld id="{135EE72A-4ADA-4D8D-9A96-D314F91037F0}" type="datetime1">
              <a:rPr lang="en-US" altLang="zh-CN" smtClean="0">
                <a:solidFill>
                  <a:prstClr val="black"/>
                </a:solidFill>
                <a:latin typeface="Calibri"/>
              </a:rPr>
              <a:pPr fontAlgn="auto">
                <a:spcBef>
                  <a:spcPts val="0"/>
                </a:spcBef>
                <a:spcAft>
                  <a:spcPts val="0"/>
                </a:spcAft>
                <a:defRPr/>
              </a:pPr>
              <a:t>7/25/2019</a:t>
            </a:fld>
            <a:endParaRPr lang="en-GB" altLang="zh-CN">
              <a:solidFill>
                <a:prstClr val="black"/>
              </a:solidFill>
              <a:latin typeface="Calibri"/>
            </a:endParaRPr>
          </a:p>
        </p:txBody>
      </p:sp>
      <p:sp>
        <p:nvSpPr>
          <p:cNvPr id="3" name="标题 1"/>
          <p:cNvSpPr>
            <a:spLocks noGrp="1"/>
          </p:cNvSpPr>
          <p:nvPr>
            <p:ph type="title"/>
          </p:nvPr>
        </p:nvSpPr>
        <p:spPr>
          <a:xfrm>
            <a:off x="165007" y="249281"/>
            <a:ext cx="8820865" cy="346102"/>
          </a:xfrm>
          <a:prstGeom prst="rect">
            <a:avLst/>
          </a:prstGeom>
        </p:spPr>
        <p:txBody>
          <a:bodyPr lIns="68562" tIns="34281" rIns="68562" bIns="34281"/>
          <a:lstStyle>
            <a:lvl1pPr>
              <a:defRPr sz="1799">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20104094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5929316" y="6400803"/>
            <a:ext cx="1057275" cy="623229"/>
          </a:xfrm>
          <a:prstGeom prst="rect">
            <a:avLst/>
          </a:prstGeom>
          <a:ln/>
        </p:spPr>
        <p:txBody>
          <a:bodyPr lIns="68562" tIns="34281" rIns="68562" bIns="34281"/>
          <a:lstStyle>
            <a:lvl1pPr>
              <a:defRPr/>
            </a:lvl1pPr>
          </a:lstStyle>
          <a:p>
            <a:pPr fontAlgn="auto">
              <a:spcBef>
                <a:spcPts val="0"/>
              </a:spcBef>
              <a:spcAft>
                <a:spcPts val="0"/>
              </a:spcAft>
              <a:defRPr/>
            </a:pPr>
            <a:fld id="{F7CDE2AE-6AB8-4CDF-AEEC-CE4DFB2B687F}" type="datetime1">
              <a:rPr lang="en-US" altLang="zh-CN" smtClean="0">
                <a:solidFill>
                  <a:prstClr val="black"/>
                </a:solidFill>
                <a:latin typeface="Calibri"/>
              </a:rPr>
              <a:pPr fontAlgn="auto">
                <a:spcBef>
                  <a:spcPts val="0"/>
                </a:spcBef>
                <a:spcAft>
                  <a:spcPts val="0"/>
                </a:spcAft>
                <a:defRPr/>
              </a:pPr>
              <a:t>7/25/2019</a:t>
            </a:fld>
            <a:endParaRPr lang="en-GB" altLang="zh-CN">
              <a:solidFill>
                <a:prstClr val="black"/>
              </a:solidFill>
              <a:latin typeface="Calibri"/>
            </a:endParaRPr>
          </a:p>
        </p:txBody>
      </p:sp>
      <p:sp>
        <p:nvSpPr>
          <p:cNvPr id="3" name="标题 1"/>
          <p:cNvSpPr>
            <a:spLocks noGrp="1"/>
          </p:cNvSpPr>
          <p:nvPr>
            <p:ph type="title"/>
          </p:nvPr>
        </p:nvSpPr>
        <p:spPr>
          <a:xfrm>
            <a:off x="165007" y="249281"/>
            <a:ext cx="8820865" cy="346102"/>
          </a:xfrm>
          <a:prstGeom prst="rect">
            <a:avLst/>
          </a:prstGeom>
        </p:spPr>
        <p:txBody>
          <a:bodyPr lIns="68562" tIns="34281" rIns="68562" bIns="34281"/>
          <a:lstStyle>
            <a:lvl1pPr>
              <a:defRPr sz="1799">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20293426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5929316" y="6400803"/>
            <a:ext cx="1057275" cy="623229"/>
          </a:xfrm>
          <a:prstGeom prst="rect">
            <a:avLst/>
          </a:prstGeom>
          <a:ln/>
        </p:spPr>
        <p:txBody>
          <a:bodyPr lIns="68562" tIns="34281" rIns="68562" bIns="34281"/>
          <a:lstStyle>
            <a:lvl1pPr>
              <a:defRPr/>
            </a:lvl1pPr>
          </a:lstStyle>
          <a:p>
            <a:pPr fontAlgn="auto">
              <a:spcBef>
                <a:spcPts val="0"/>
              </a:spcBef>
              <a:spcAft>
                <a:spcPts val="0"/>
              </a:spcAft>
              <a:defRPr/>
            </a:pPr>
            <a:fld id="{7DCA8E16-B8EA-4B06-A47B-DF3B2397BC5D}" type="datetime1">
              <a:rPr lang="en-US" altLang="zh-CN" smtClean="0">
                <a:solidFill>
                  <a:prstClr val="black"/>
                </a:solidFill>
                <a:latin typeface="Calibri"/>
              </a:rPr>
              <a:pPr fontAlgn="auto">
                <a:spcBef>
                  <a:spcPts val="0"/>
                </a:spcBef>
                <a:spcAft>
                  <a:spcPts val="0"/>
                </a:spcAft>
                <a:defRPr/>
              </a:pPr>
              <a:t>7/25/2019</a:t>
            </a:fld>
            <a:endParaRPr lang="en-GB" altLang="zh-CN">
              <a:solidFill>
                <a:prstClr val="black"/>
              </a:solidFill>
              <a:latin typeface="Calibri"/>
            </a:endParaRPr>
          </a:p>
        </p:txBody>
      </p:sp>
      <p:sp>
        <p:nvSpPr>
          <p:cNvPr id="3" name="标题 1"/>
          <p:cNvSpPr>
            <a:spLocks noGrp="1"/>
          </p:cNvSpPr>
          <p:nvPr>
            <p:ph type="title"/>
          </p:nvPr>
        </p:nvSpPr>
        <p:spPr>
          <a:xfrm>
            <a:off x="165007" y="249281"/>
            <a:ext cx="8820865" cy="346102"/>
          </a:xfrm>
          <a:prstGeom prst="rect">
            <a:avLst/>
          </a:prstGeom>
        </p:spPr>
        <p:txBody>
          <a:bodyPr lIns="68562" tIns="34281" rIns="68562" bIns="34281"/>
          <a:lstStyle>
            <a:lvl1pPr>
              <a:defRPr sz="1799">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41077185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5929316" y="6400803"/>
            <a:ext cx="1057275" cy="623229"/>
          </a:xfrm>
          <a:prstGeom prst="rect">
            <a:avLst/>
          </a:prstGeom>
          <a:ln/>
        </p:spPr>
        <p:txBody>
          <a:bodyPr lIns="68562" tIns="34281" rIns="68562" bIns="34281"/>
          <a:lstStyle>
            <a:lvl1pPr>
              <a:defRPr/>
            </a:lvl1pPr>
          </a:lstStyle>
          <a:p>
            <a:pPr fontAlgn="auto">
              <a:spcBef>
                <a:spcPts val="0"/>
              </a:spcBef>
              <a:spcAft>
                <a:spcPts val="0"/>
              </a:spcAft>
              <a:defRPr/>
            </a:pPr>
            <a:fld id="{B5B707A8-70AC-4615-9D3C-356378CF90D6}" type="datetime1">
              <a:rPr lang="en-US" altLang="zh-CN" smtClean="0">
                <a:solidFill>
                  <a:prstClr val="black"/>
                </a:solidFill>
                <a:latin typeface="Calibri"/>
              </a:rPr>
              <a:pPr fontAlgn="auto">
                <a:spcBef>
                  <a:spcPts val="0"/>
                </a:spcBef>
                <a:spcAft>
                  <a:spcPts val="0"/>
                </a:spcAft>
                <a:defRPr/>
              </a:pPr>
              <a:t>7/25/2019</a:t>
            </a:fld>
            <a:endParaRPr lang="en-GB" altLang="zh-CN">
              <a:solidFill>
                <a:prstClr val="black"/>
              </a:solidFill>
              <a:latin typeface="Calibri"/>
            </a:endParaRPr>
          </a:p>
        </p:txBody>
      </p:sp>
      <p:sp>
        <p:nvSpPr>
          <p:cNvPr id="3" name="标题 1"/>
          <p:cNvSpPr>
            <a:spLocks noGrp="1"/>
          </p:cNvSpPr>
          <p:nvPr>
            <p:ph type="title"/>
          </p:nvPr>
        </p:nvSpPr>
        <p:spPr>
          <a:xfrm>
            <a:off x="165007" y="249281"/>
            <a:ext cx="8820865" cy="346102"/>
          </a:xfrm>
          <a:prstGeom prst="rect">
            <a:avLst/>
          </a:prstGeom>
        </p:spPr>
        <p:txBody>
          <a:bodyPr lIns="68562" tIns="34281" rIns="68562" bIns="34281"/>
          <a:lstStyle>
            <a:lvl1pPr>
              <a:defRPr sz="1799">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41550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3024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98721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62638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88091" y="165102"/>
            <a:ext cx="8367821" cy="888187"/>
          </a:xfrm>
          <a:prstGeom prst="rect">
            <a:avLst/>
          </a:prstGeom>
        </p:spPr>
        <p:txBody>
          <a:bodyPr>
            <a:noAutofit/>
          </a:bodyPr>
          <a:lstStyle>
            <a:lvl1pPr marL="0" marR="0" indent="0" algn="l" defTabSz="914042" rtl="0" eaLnBrk="1" fontAlgn="auto" latinLnBrk="0" hangingPunct="1">
              <a:lnSpc>
                <a:spcPct val="100000"/>
              </a:lnSpc>
              <a:spcBef>
                <a:spcPct val="0"/>
              </a:spcBef>
              <a:spcAft>
                <a:spcPts val="0"/>
              </a:spcAft>
              <a:buClrTx/>
              <a:buSzTx/>
              <a:buFontTx/>
              <a:buNone/>
              <a:tabLst/>
              <a:defRPr sz="2699" b="0">
                <a:solidFill>
                  <a:schemeClr val="tx1">
                    <a:lumMod val="65000"/>
                    <a:lumOff val="35000"/>
                  </a:schemeClr>
                </a:solidFill>
              </a:defRPr>
            </a:lvl1pPr>
          </a:lstStyle>
          <a:p>
            <a:r>
              <a:rPr lang="en-US" altLang="zh-CN" dirty="0"/>
              <a:t>Headline in Arial Regular 36 point</a:t>
            </a:r>
          </a:p>
        </p:txBody>
      </p:sp>
      <p:sp>
        <p:nvSpPr>
          <p:cNvPr id="3" name="副标题 2"/>
          <p:cNvSpPr>
            <a:spLocks noGrp="1"/>
          </p:cNvSpPr>
          <p:nvPr>
            <p:ph type="subTitle" idx="1" hasCustomPrompt="1"/>
          </p:nvPr>
        </p:nvSpPr>
        <p:spPr>
          <a:xfrm>
            <a:off x="388091" y="1269264"/>
            <a:ext cx="8367821" cy="5031593"/>
          </a:xfrm>
          <a:prstGeom prst="rect">
            <a:avLst/>
          </a:prstGeom>
        </p:spPr>
        <p:txBody>
          <a:bodyPr>
            <a:normAutofit/>
          </a:bodyPr>
          <a:lstStyle>
            <a:lvl1pPr marL="0" marR="0" indent="0" algn="l" defTabSz="914042" rtl="0" eaLnBrk="1" fontAlgn="auto" latinLnBrk="0" hangingPunct="1">
              <a:lnSpc>
                <a:spcPct val="100000"/>
              </a:lnSpc>
              <a:spcBef>
                <a:spcPct val="20000"/>
              </a:spcBef>
              <a:spcAft>
                <a:spcPts val="0"/>
              </a:spcAft>
              <a:buClrTx/>
              <a:buSzTx/>
              <a:buFont typeface="Arial" pitchFamily="34" charset="0"/>
              <a:buNone/>
              <a:tabLst/>
              <a:defRPr sz="1799" baseline="0">
                <a:solidFill>
                  <a:schemeClr val="tx1">
                    <a:lumMod val="65000"/>
                    <a:lumOff val="35000"/>
                  </a:schemeClr>
                </a:solidFill>
              </a:defRPr>
            </a:lvl1pPr>
            <a:lvl2pPr marL="457022" indent="0" algn="ctr">
              <a:buNone/>
              <a:defRPr>
                <a:solidFill>
                  <a:schemeClr val="tx1">
                    <a:tint val="75000"/>
                  </a:schemeClr>
                </a:solidFill>
              </a:defRPr>
            </a:lvl2pPr>
            <a:lvl3pPr marL="914042" indent="0" algn="ctr">
              <a:buNone/>
              <a:defRPr>
                <a:solidFill>
                  <a:schemeClr val="tx1">
                    <a:tint val="75000"/>
                  </a:schemeClr>
                </a:solidFill>
              </a:defRPr>
            </a:lvl3pPr>
            <a:lvl4pPr marL="1371063" indent="0" algn="ctr">
              <a:buNone/>
              <a:defRPr>
                <a:solidFill>
                  <a:schemeClr val="tx1">
                    <a:tint val="75000"/>
                  </a:schemeClr>
                </a:solidFill>
              </a:defRPr>
            </a:lvl4pPr>
            <a:lvl5pPr marL="1828084" indent="0" algn="ctr">
              <a:buNone/>
              <a:defRPr>
                <a:solidFill>
                  <a:schemeClr val="tx1">
                    <a:tint val="75000"/>
                  </a:schemeClr>
                </a:solidFill>
              </a:defRPr>
            </a:lvl5pPr>
            <a:lvl6pPr marL="2285105" indent="0" algn="ctr">
              <a:buNone/>
              <a:defRPr>
                <a:solidFill>
                  <a:schemeClr val="tx1">
                    <a:tint val="75000"/>
                  </a:schemeClr>
                </a:solidFill>
              </a:defRPr>
            </a:lvl6pPr>
            <a:lvl7pPr marL="2742126" indent="0" algn="ctr">
              <a:buNone/>
              <a:defRPr>
                <a:solidFill>
                  <a:schemeClr val="tx1">
                    <a:tint val="75000"/>
                  </a:schemeClr>
                </a:solidFill>
              </a:defRPr>
            </a:lvl7pPr>
            <a:lvl8pPr marL="3199146" indent="0" algn="ctr">
              <a:buNone/>
              <a:defRPr>
                <a:solidFill>
                  <a:schemeClr val="tx1">
                    <a:tint val="75000"/>
                  </a:schemeClr>
                </a:solidFill>
              </a:defRPr>
            </a:lvl8pPr>
            <a:lvl9pPr marL="3656168" indent="0" algn="ctr">
              <a:buNone/>
              <a:defRPr>
                <a:solidFill>
                  <a:schemeClr val="tx1">
                    <a:tint val="75000"/>
                  </a:schemeClr>
                </a:solidFill>
              </a:defRPr>
            </a:lvl9pPr>
          </a:lstStyle>
          <a:p>
            <a:r>
              <a:rPr lang="en-US" altLang="zh-CN" dirty="0"/>
              <a:t>Copy text in Arial Regular 20 - 32 point </a:t>
            </a:r>
          </a:p>
        </p:txBody>
      </p:sp>
      <p:sp>
        <p:nvSpPr>
          <p:cNvPr id="9" name="Rectangle 86"/>
          <p:cNvSpPr>
            <a:spLocks noChangeArrowheads="1"/>
          </p:cNvSpPr>
          <p:nvPr userDrawn="1"/>
        </p:nvSpPr>
        <p:spPr bwMode="auto">
          <a:xfrm>
            <a:off x="8879380" y="6325824"/>
            <a:ext cx="246146" cy="426063"/>
          </a:xfrm>
          <a:prstGeom prst="rect">
            <a:avLst/>
          </a:prstGeom>
          <a:noFill/>
          <a:ln w="9525">
            <a:noFill/>
            <a:miter lim="800000"/>
            <a:headEnd/>
            <a:tailEnd/>
          </a:ln>
          <a:effectLst/>
        </p:spPr>
        <p:txBody>
          <a:bodyPr lIns="0" tIns="0" rIns="0" bIns="0"/>
          <a:lstStyle/>
          <a:p>
            <a:pPr defTabSz="740862" eaLnBrk="0" fontAlgn="auto" hangingPunct="0">
              <a:lnSpc>
                <a:spcPct val="85000"/>
              </a:lnSpc>
              <a:spcBef>
                <a:spcPts val="0"/>
              </a:spcBef>
              <a:spcAft>
                <a:spcPts val="0"/>
              </a:spcAft>
            </a:pPr>
            <a:endParaRPr lang="de-DE" sz="975" dirty="0">
              <a:solidFill>
                <a:prstClr val="black"/>
              </a:solidFill>
              <a:latin typeface="FrutigerNext LT Light" pitchFamily="34" charset="0"/>
              <a:ea typeface="MS PGothic" pitchFamily="34" charset="-128"/>
            </a:endParaRPr>
          </a:p>
          <a:p>
            <a:pPr defTabSz="740862" eaLnBrk="0" fontAlgn="auto" hangingPunct="0">
              <a:lnSpc>
                <a:spcPct val="85000"/>
              </a:lnSpc>
              <a:spcBef>
                <a:spcPts val="0"/>
              </a:spcBef>
              <a:spcAft>
                <a:spcPts val="0"/>
              </a:spcAft>
            </a:pPr>
            <a:fld id="{E68EC476-442B-4BB7-9603-F1440C241F3D}" type="slidenum">
              <a:rPr lang="de-DE" sz="675" smtClean="0">
                <a:solidFill>
                  <a:prstClr val="white">
                    <a:lumMod val="50000"/>
                  </a:prstClr>
                </a:solidFill>
                <a:latin typeface="Calibri"/>
                <a:ea typeface="MS PGothic" pitchFamily="34" charset="-128"/>
                <a:cs typeface="Arial" panose="020B0604020202020204" pitchFamily="34" charset="0"/>
              </a:rPr>
              <a:pPr defTabSz="740862" eaLnBrk="0" fontAlgn="auto" hangingPunct="0">
                <a:lnSpc>
                  <a:spcPct val="85000"/>
                </a:lnSpc>
                <a:spcBef>
                  <a:spcPts val="0"/>
                </a:spcBef>
                <a:spcAft>
                  <a:spcPts val="0"/>
                </a:spcAft>
              </a:pPr>
              <a:t>‹#›</a:t>
            </a:fld>
            <a:endParaRPr lang="en-GB" sz="675" dirty="0">
              <a:solidFill>
                <a:prstClr val="white">
                  <a:lumMod val="50000"/>
                </a:prstClr>
              </a:solidFill>
              <a:latin typeface="Calibri"/>
              <a:ea typeface="MS PGothic" pitchFamily="34" charset="-128"/>
              <a:cs typeface="Arial" panose="020B0604020202020204" pitchFamily="34" charset="0"/>
            </a:endParaRPr>
          </a:p>
        </p:txBody>
      </p:sp>
    </p:spTree>
    <p:extLst>
      <p:ext uri="{BB962C8B-B14F-4D97-AF65-F5344CB8AC3E}">
        <p14:creationId xmlns:p14="http://schemas.microsoft.com/office/powerpoint/2010/main" val="31524835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27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520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979" y="2125980"/>
            <a:ext cx="7774424" cy="276999"/>
          </a:xfrm>
          <a:prstGeom prst="rect">
            <a:avLst/>
          </a:prstGeom>
        </p:spPr>
        <p:txBody>
          <a:bodyPr wrap="square" lIns="0" tIns="0" rIns="0" bIns="0">
            <a:spAutoFit/>
          </a:bodyPr>
          <a:lstStyle/>
          <a:p>
            <a:endParaRPr/>
          </a:p>
        </p:txBody>
      </p:sp>
      <p:sp>
        <p:nvSpPr>
          <p:cNvPr id="3" name="Holder 3"/>
          <p:cNvSpPr>
            <a:spLocks noGrp="1"/>
          </p:cNvSpPr>
          <p:nvPr>
            <p:ph type="subTitle" idx="4"/>
          </p:nvPr>
        </p:nvSpPr>
        <p:spPr>
          <a:xfrm>
            <a:off x="1371957" y="3840480"/>
            <a:ext cx="6402467" cy="276999"/>
          </a:xfrm>
          <a:prstGeom prst="rect">
            <a:avLst/>
          </a:prstGeom>
        </p:spPr>
        <p:txBody>
          <a:bodyPr wrap="square" lIns="0" tIns="0" rIns="0" bIns="0">
            <a:spAutoFit/>
          </a:bodyPr>
          <a:lstStyle/>
          <a:p>
            <a:endParaRPr/>
          </a:p>
        </p:txBody>
      </p:sp>
      <p:sp>
        <p:nvSpPr>
          <p:cNvPr id="4" name="Holder 4"/>
          <p:cNvSpPr>
            <a:spLocks noGrp="1"/>
          </p:cNvSpPr>
          <p:nvPr>
            <p:ph type="ftr" sz="quarter" idx="5"/>
          </p:nvPr>
        </p:nvSpPr>
        <p:spPr>
          <a:xfrm>
            <a:off x="701878" y="6491020"/>
            <a:ext cx="1648049" cy="203276"/>
          </a:xfrm>
          <a:prstGeom prst="rect">
            <a:avLst/>
          </a:prstGeom>
        </p:spPr>
        <p:txBody>
          <a:bodyPr lIns="0" tIns="0" rIns="0" bIns="0"/>
          <a:lstStyle/>
          <a:p>
            <a:pPr marL="9525" fontAlgn="auto">
              <a:spcBef>
                <a:spcPts val="0"/>
              </a:spcBef>
              <a:spcAft>
                <a:spcPts val="0"/>
              </a:spcAft>
            </a:pPr>
            <a:r>
              <a:rPr lang="en-US" sz="900" b="1" spc="4">
                <a:solidFill>
                  <a:srgbClr val="FFFFFF"/>
                </a:solidFill>
                <a:latin typeface="Calibri"/>
                <a:ea typeface="+mn-ea"/>
                <a:cs typeface="Calibri"/>
              </a:rPr>
              <a:t>HU</a:t>
            </a:r>
            <a:r>
              <a:rPr lang="en-US" sz="900" b="1" spc="-8">
                <a:solidFill>
                  <a:srgbClr val="FFFFFF"/>
                </a:solidFill>
                <a:latin typeface="Calibri"/>
                <a:ea typeface="+mn-ea"/>
                <a:cs typeface="Calibri"/>
              </a:rPr>
              <a:t>AW</a:t>
            </a:r>
            <a:r>
              <a:rPr lang="en-US" sz="900" b="1" spc="-11">
                <a:solidFill>
                  <a:srgbClr val="FFFFFF"/>
                </a:solidFill>
                <a:latin typeface="Calibri"/>
                <a:ea typeface="+mn-ea"/>
                <a:cs typeface="Calibri"/>
              </a:rPr>
              <a:t>E</a:t>
            </a:r>
            <a:r>
              <a:rPr lang="en-US" sz="900" b="1">
                <a:solidFill>
                  <a:srgbClr val="FFFFFF"/>
                </a:solidFill>
                <a:latin typeface="Calibri"/>
                <a:ea typeface="+mn-ea"/>
                <a:cs typeface="Calibri"/>
              </a:rPr>
              <a:t>I</a:t>
            </a:r>
            <a:r>
              <a:rPr lang="en-US" sz="900" b="1" spc="4">
                <a:solidFill>
                  <a:srgbClr val="FFFFFF"/>
                </a:solidFill>
                <a:latin typeface="Calibri"/>
                <a:ea typeface="+mn-ea"/>
                <a:cs typeface="Calibri"/>
              </a:rPr>
              <a:t> </a:t>
            </a:r>
            <a:r>
              <a:rPr lang="en-US" sz="900" b="1">
                <a:solidFill>
                  <a:srgbClr val="FFFFFF"/>
                </a:solidFill>
                <a:latin typeface="Calibri"/>
                <a:ea typeface="+mn-ea"/>
                <a:cs typeface="Calibri"/>
              </a:rPr>
              <a:t>T</a:t>
            </a:r>
            <a:r>
              <a:rPr lang="en-US" sz="900" b="1" spc="-11">
                <a:solidFill>
                  <a:srgbClr val="FFFFFF"/>
                </a:solidFill>
                <a:latin typeface="Calibri"/>
                <a:ea typeface="+mn-ea"/>
                <a:cs typeface="Calibri"/>
              </a:rPr>
              <a:t>EC</a:t>
            </a:r>
            <a:r>
              <a:rPr lang="en-US" sz="900" b="1" spc="4">
                <a:solidFill>
                  <a:srgbClr val="FFFFFF"/>
                </a:solidFill>
                <a:latin typeface="Calibri"/>
                <a:ea typeface="+mn-ea"/>
                <a:cs typeface="Calibri"/>
              </a:rPr>
              <a:t>H</a:t>
            </a:r>
            <a:r>
              <a:rPr lang="en-US" sz="900" b="1">
                <a:solidFill>
                  <a:srgbClr val="FFFFFF"/>
                </a:solidFill>
                <a:latin typeface="Calibri"/>
                <a:ea typeface="+mn-ea"/>
                <a:cs typeface="Calibri"/>
              </a:rPr>
              <a:t>NOLOG</a:t>
            </a:r>
            <a:r>
              <a:rPr lang="en-US" sz="900" b="1" spc="-8">
                <a:solidFill>
                  <a:srgbClr val="FFFFFF"/>
                </a:solidFill>
                <a:latin typeface="Calibri"/>
                <a:ea typeface="+mn-ea"/>
                <a:cs typeface="Calibri"/>
              </a:rPr>
              <a:t>I</a:t>
            </a:r>
            <a:r>
              <a:rPr lang="en-US" sz="900" b="1" spc="-11">
                <a:solidFill>
                  <a:srgbClr val="FFFFFF"/>
                </a:solidFill>
                <a:latin typeface="Calibri"/>
                <a:ea typeface="+mn-ea"/>
                <a:cs typeface="Calibri"/>
              </a:rPr>
              <a:t>E</a:t>
            </a:r>
            <a:r>
              <a:rPr lang="en-US" sz="900" b="1">
                <a:solidFill>
                  <a:srgbClr val="FFFFFF"/>
                </a:solidFill>
                <a:latin typeface="Calibri"/>
                <a:ea typeface="+mn-ea"/>
                <a:cs typeface="Calibri"/>
              </a:rPr>
              <a:t>S</a:t>
            </a:r>
            <a:r>
              <a:rPr lang="en-US" sz="900" b="1" spc="23">
                <a:solidFill>
                  <a:srgbClr val="FFFFFF"/>
                </a:solidFill>
                <a:latin typeface="Calibri"/>
                <a:ea typeface="+mn-ea"/>
                <a:cs typeface="Calibri"/>
              </a:rPr>
              <a:t> </a:t>
            </a:r>
            <a:r>
              <a:rPr lang="en-US" sz="900" b="1" spc="-11">
                <a:solidFill>
                  <a:srgbClr val="FFFFFF"/>
                </a:solidFill>
                <a:latin typeface="Calibri"/>
                <a:ea typeface="+mn-ea"/>
                <a:cs typeface="Calibri"/>
              </a:rPr>
              <a:t>C</a:t>
            </a:r>
            <a:r>
              <a:rPr lang="en-US" sz="900" b="1" spc="-4">
                <a:solidFill>
                  <a:srgbClr val="FFFFFF"/>
                </a:solidFill>
                <a:latin typeface="Calibri"/>
                <a:ea typeface="+mn-ea"/>
                <a:cs typeface="Calibri"/>
              </a:rPr>
              <a:t>O</a:t>
            </a:r>
            <a:r>
              <a:rPr lang="en-US" sz="900" b="1" spc="-8">
                <a:solidFill>
                  <a:srgbClr val="FFFFFF"/>
                </a:solidFill>
                <a:latin typeface="Calibri"/>
                <a:ea typeface="+mn-ea"/>
                <a:cs typeface="Calibri"/>
              </a:rPr>
              <a:t>.</a:t>
            </a:r>
            <a:r>
              <a:rPr lang="en-US" sz="900" b="1">
                <a:solidFill>
                  <a:srgbClr val="FFFFFF"/>
                </a:solidFill>
                <a:latin typeface="Calibri"/>
                <a:ea typeface="+mn-ea"/>
                <a:cs typeface="Calibri"/>
              </a:rPr>
              <a:t>,</a:t>
            </a:r>
            <a:r>
              <a:rPr lang="en-US" sz="900" b="1" spc="11">
                <a:solidFill>
                  <a:srgbClr val="FFFFFF"/>
                </a:solidFill>
                <a:latin typeface="Calibri"/>
                <a:ea typeface="+mn-ea"/>
                <a:cs typeface="Calibri"/>
              </a:rPr>
              <a:t> </a:t>
            </a:r>
            <a:r>
              <a:rPr lang="en-US" sz="900" b="1" spc="-4">
                <a:solidFill>
                  <a:srgbClr val="FFFFFF"/>
                </a:solidFill>
                <a:latin typeface="Calibri"/>
                <a:ea typeface="+mn-ea"/>
                <a:cs typeface="Calibri"/>
              </a:rPr>
              <a:t>L</a:t>
            </a:r>
            <a:r>
              <a:rPr lang="en-US" sz="900" b="1">
                <a:solidFill>
                  <a:srgbClr val="FFFFFF"/>
                </a:solidFill>
                <a:latin typeface="Calibri"/>
                <a:ea typeface="+mn-ea"/>
                <a:cs typeface="Calibri"/>
              </a:rPr>
              <a:t>T</a:t>
            </a:r>
            <a:r>
              <a:rPr lang="en-US" sz="900" b="1" spc="11">
                <a:solidFill>
                  <a:srgbClr val="FFFFFF"/>
                </a:solidFill>
                <a:latin typeface="Calibri"/>
                <a:ea typeface="+mn-ea"/>
                <a:cs typeface="Calibri"/>
              </a:rPr>
              <a:t>D</a:t>
            </a:r>
            <a:r>
              <a:rPr lang="en-US" sz="900" b="1">
                <a:solidFill>
                  <a:srgbClr val="FFFFFF"/>
                </a:solidFill>
                <a:latin typeface="Calibri"/>
                <a:ea typeface="+mn-ea"/>
                <a:cs typeface="Calibri"/>
              </a:rPr>
              <a:t>.</a:t>
            </a:r>
            <a:endParaRPr lang="en-US" sz="900">
              <a:solidFill>
                <a:prstClr val="black"/>
              </a:solidFill>
              <a:latin typeface="Calibri"/>
              <a:ea typeface="+mn-ea"/>
              <a:cs typeface="Calibri"/>
            </a:endParaRPr>
          </a:p>
        </p:txBody>
      </p:sp>
      <p:sp>
        <p:nvSpPr>
          <p:cNvPr id="5" name="Holder 5"/>
          <p:cNvSpPr>
            <a:spLocks noGrp="1"/>
          </p:cNvSpPr>
          <p:nvPr>
            <p:ph type="dt" sz="half" idx="6"/>
          </p:nvPr>
        </p:nvSpPr>
        <p:spPr>
          <a:xfrm>
            <a:off x="457318" y="6377940"/>
            <a:ext cx="2103668" cy="342900"/>
          </a:xfrm>
          <a:prstGeom prst="rect">
            <a:avLst/>
          </a:prstGeom>
        </p:spPr>
        <p:txBody>
          <a:bodyPr lIns="0" tIns="0" rIns="0" bIns="0"/>
          <a:lstStyle>
            <a:lvl1pPr algn="l">
              <a:defRPr>
                <a:solidFill>
                  <a:schemeClr val="tx1">
                    <a:tint val="75000"/>
                  </a:schemeClr>
                </a:solidFill>
              </a:defRPr>
            </a:lvl1pPr>
          </a:lstStyle>
          <a:p>
            <a:pPr fontAlgn="auto">
              <a:spcBef>
                <a:spcPts val="0"/>
              </a:spcBef>
              <a:spcAft>
                <a:spcPts val="0"/>
              </a:spcAft>
            </a:pPr>
            <a:fld id="{16CFF8AB-E9B2-4F25-9073-3989A067716B}" type="datetime1">
              <a:rPr lang="en-US" altLang="zh-CN" smtClean="0">
                <a:solidFill>
                  <a:prstClr val="black">
                    <a:tint val="75000"/>
                  </a:prstClr>
                </a:solidFill>
                <a:latin typeface="Calibri"/>
              </a:rPr>
              <a:pPr fontAlgn="auto">
                <a:spcBef>
                  <a:spcPts val="0"/>
                </a:spcBef>
                <a:spcAft>
                  <a:spcPts val="0"/>
                </a:spcAft>
              </a:pPr>
              <a:t>7/25/2019</a:t>
            </a:fld>
            <a:endParaRPr lang="en-US">
              <a:solidFill>
                <a:prstClr val="black">
                  <a:tint val="75000"/>
                </a:prstClr>
              </a:solidFill>
              <a:latin typeface="Calibri"/>
              <a:ea typeface="+mn-ea"/>
            </a:endParaRPr>
          </a:p>
        </p:txBody>
      </p:sp>
      <p:sp>
        <p:nvSpPr>
          <p:cNvPr id="6" name="Holder 6"/>
          <p:cNvSpPr>
            <a:spLocks noGrp="1"/>
          </p:cNvSpPr>
          <p:nvPr>
            <p:ph type="sldNum" sz="quarter" idx="7"/>
          </p:nvPr>
        </p:nvSpPr>
        <p:spPr/>
        <p:txBody>
          <a:bodyPr lIns="0" tIns="0" rIns="0" bIns="0"/>
          <a:lstStyle/>
          <a:p>
            <a:pPr marL="9525"/>
            <a:r>
              <a:rPr lang="en-US" sz="900" b="1" spc="-11">
                <a:solidFill>
                  <a:srgbClr val="FFFFFF"/>
                </a:solidFill>
                <a:cs typeface="Calibri"/>
              </a:rPr>
              <a:t>P</a:t>
            </a:r>
            <a:r>
              <a:rPr lang="en-US" sz="900" b="1" spc="-4">
                <a:solidFill>
                  <a:srgbClr val="FFFFFF"/>
                </a:solidFill>
                <a:cs typeface="Calibri"/>
              </a:rPr>
              <a:t>a</a:t>
            </a:r>
            <a:r>
              <a:rPr lang="en-US" sz="900" b="1" spc="-15">
                <a:solidFill>
                  <a:srgbClr val="FFFFFF"/>
                </a:solidFill>
                <a:cs typeface="Calibri"/>
              </a:rPr>
              <a:t>g</a:t>
            </a:r>
            <a:r>
              <a:rPr lang="en-US" sz="900" b="1">
                <a:solidFill>
                  <a:srgbClr val="FFFFFF"/>
                </a:solidFill>
                <a:cs typeface="Calibri"/>
              </a:rPr>
              <a:t>e</a:t>
            </a:r>
            <a:r>
              <a:rPr lang="en-US" sz="900" b="1" spc="-26">
                <a:solidFill>
                  <a:srgbClr val="FFFFFF"/>
                </a:solidFill>
                <a:cs typeface="Calibri"/>
              </a:rPr>
              <a:t> </a:t>
            </a:r>
            <a:r>
              <a:rPr lang="en-US" sz="900" b="1" spc="-8">
                <a:solidFill>
                  <a:srgbClr val="FFFFFF"/>
                </a:solidFill>
                <a:cs typeface="Calibri"/>
              </a:rPr>
              <a:t>#</a:t>
            </a:r>
            <a:endParaRPr lang="en-US" sz="900">
              <a:solidFill>
                <a:prstClr val="black"/>
              </a:solidFill>
              <a:cs typeface="Calibri"/>
            </a:endParaRPr>
          </a:p>
        </p:txBody>
      </p:sp>
    </p:spTree>
    <p:extLst>
      <p:ext uri="{BB962C8B-B14F-4D97-AF65-F5344CB8AC3E}">
        <p14:creationId xmlns:p14="http://schemas.microsoft.com/office/powerpoint/2010/main" val="385936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body" idx="1"/>
          </p:nvPr>
        </p:nvSpPr>
        <p:spPr/>
        <p:txBody>
          <a:bodyPr lIns="0" tIns="0" rIns="0" bIns="0"/>
          <a:lstStyle/>
          <a:p>
            <a:endParaRPr/>
          </a:p>
        </p:txBody>
      </p:sp>
      <p:sp>
        <p:nvSpPr>
          <p:cNvPr id="4" name="Holder 4"/>
          <p:cNvSpPr>
            <a:spLocks noGrp="1"/>
          </p:cNvSpPr>
          <p:nvPr>
            <p:ph type="ftr" sz="quarter" idx="5"/>
          </p:nvPr>
        </p:nvSpPr>
        <p:spPr>
          <a:xfrm>
            <a:off x="701878" y="6491020"/>
            <a:ext cx="1648049" cy="203276"/>
          </a:xfrm>
          <a:prstGeom prst="rect">
            <a:avLst/>
          </a:prstGeom>
        </p:spPr>
        <p:txBody>
          <a:bodyPr lIns="0" tIns="0" rIns="0" bIns="0"/>
          <a:lstStyle/>
          <a:p>
            <a:pPr marL="9525" fontAlgn="auto">
              <a:spcBef>
                <a:spcPts val="0"/>
              </a:spcBef>
              <a:spcAft>
                <a:spcPts val="0"/>
              </a:spcAft>
            </a:pPr>
            <a:r>
              <a:rPr lang="en-US" sz="900" b="1" spc="4">
                <a:solidFill>
                  <a:srgbClr val="FFFFFF"/>
                </a:solidFill>
                <a:latin typeface="Calibri"/>
                <a:ea typeface="+mn-ea"/>
                <a:cs typeface="Calibri"/>
              </a:rPr>
              <a:t>HU</a:t>
            </a:r>
            <a:r>
              <a:rPr lang="en-US" sz="900" b="1" spc="-8">
                <a:solidFill>
                  <a:srgbClr val="FFFFFF"/>
                </a:solidFill>
                <a:latin typeface="Calibri"/>
                <a:ea typeface="+mn-ea"/>
                <a:cs typeface="Calibri"/>
              </a:rPr>
              <a:t>AW</a:t>
            </a:r>
            <a:r>
              <a:rPr lang="en-US" sz="900" b="1" spc="-11">
                <a:solidFill>
                  <a:srgbClr val="FFFFFF"/>
                </a:solidFill>
                <a:latin typeface="Calibri"/>
                <a:ea typeface="+mn-ea"/>
                <a:cs typeface="Calibri"/>
              </a:rPr>
              <a:t>E</a:t>
            </a:r>
            <a:r>
              <a:rPr lang="en-US" sz="900" b="1">
                <a:solidFill>
                  <a:srgbClr val="FFFFFF"/>
                </a:solidFill>
                <a:latin typeface="Calibri"/>
                <a:ea typeface="+mn-ea"/>
                <a:cs typeface="Calibri"/>
              </a:rPr>
              <a:t>I</a:t>
            </a:r>
            <a:r>
              <a:rPr lang="en-US" sz="900" b="1" spc="4">
                <a:solidFill>
                  <a:srgbClr val="FFFFFF"/>
                </a:solidFill>
                <a:latin typeface="Calibri"/>
                <a:ea typeface="+mn-ea"/>
                <a:cs typeface="Calibri"/>
              </a:rPr>
              <a:t> </a:t>
            </a:r>
            <a:r>
              <a:rPr lang="en-US" sz="900" b="1">
                <a:solidFill>
                  <a:srgbClr val="FFFFFF"/>
                </a:solidFill>
                <a:latin typeface="Calibri"/>
                <a:ea typeface="+mn-ea"/>
                <a:cs typeface="Calibri"/>
              </a:rPr>
              <a:t>T</a:t>
            </a:r>
            <a:r>
              <a:rPr lang="en-US" sz="900" b="1" spc="-11">
                <a:solidFill>
                  <a:srgbClr val="FFFFFF"/>
                </a:solidFill>
                <a:latin typeface="Calibri"/>
                <a:ea typeface="+mn-ea"/>
                <a:cs typeface="Calibri"/>
              </a:rPr>
              <a:t>EC</a:t>
            </a:r>
            <a:r>
              <a:rPr lang="en-US" sz="900" b="1" spc="4">
                <a:solidFill>
                  <a:srgbClr val="FFFFFF"/>
                </a:solidFill>
                <a:latin typeface="Calibri"/>
                <a:ea typeface="+mn-ea"/>
                <a:cs typeface="Calibri"/>
              </a:rPr>
              <a:t>H</a:t>
            </a:r>
            <a:r>
              <a:rPr lang="en-US" sz="900" b="1">
                <a:solidFill>
                  <a:srgbClr val="FFFFFF"/>
                </a:solidFill>
                <a:latin typeface="Calibri"/>
                <a:ea typeface="+mn-ea"/>
                <a:cs typeface="Calibri"/>
              </a:rPr>
              <a:t>NOLOG</a:t>
            </a:r>
            <a:r>
              <a:rPr lang="en-US" sz="900" b="1" spc="-8">
                <a:solidFill>
                  <a:srgbClr val="FFFFFF"/>
                </a:solidFill>
                <a:latin typeface="Calibri"/>
                <a:ea typeface="+mn-ea"/>
                <a:cs typeface="Calibri"/>
              </a:rPr>
              <a:t>I</a:t>
            </a:r>
            <a:r>
              <a:rPr lang="en-US" sz="900" b="1" spc="-11">
                <a:solidFill>
                  <a:srgbClr val="FFFFFF"/>
                </a:solidFill>
                <a:latin typeface="Calibri"/>
                <a:ea typeface="+mn-ea"/>
                <a:cs typeface="Calibri"/>
              </a:rPr>
              <a:t>E</a:t>
            </a:r>
            <a:r>
              <a:rPr lang="en-US" sz="900" b="1">
                <a:solidFill>
                  <a:srgbClr val="FFFFFF"/>
                </a:solidFill>
                <a:latin typeface="Calibri"/>
                <a:ea typeface="+mn-ea"/>
                <a:cs typeface="Calibri"/>
              </a:rPr>
              <a:t>S</a:t>
            </a:r>
            <a:r>
              <a:rPr lang="en-US" sz="900" b="1" spc="23">
                <a:solidFill>
                  <a:srgbClr val="FFFFFF"/>
                </a:solidFill>
                <a:latin typeface="Calibri"/>
                <a:ea typeface="+mn-ea"/>
                <a:cs typeface="Calibri"/>
              </a:rPr>
              <a:t> </a:t>
            </a:r>
            <a:r>
              <a:rPr lang="en-US" sz="900" b="1" spc="-11">
                <a:solidFill>
                  <a:srgbClr val="FFFFFF"/>
                </a:solidFill>
                <a:latin typeface="Calibri"/>
                <a:ea typeface="+mn-ea"/>
                <a:cs typeface="Calibri"/>
              </a:rPr>
              <a:t>C</a:t>
            </a:r>
            <a:r>
              <a:rPr lang="en-US" sz="900" b="1" spc="-4">
                <a:solidFill>
                  <a:srgbClr val="FFFFFF"/>
                </a:solidFill>
                <a:latin typeface="Calibri"/>
                <a:ea typeface="+mn-ea"/>
                <a:cs typeface="Calibri"/>
              </a:rPr>
              <a:t>O</a:t>
            </a:r>
            <a:r>
              <a:rPr lang="en-US" sz="900" b="1" spc="-8">
                <a:solidFill>
                  <a:srgbClr val="FFFFFF"/>
                </a:solidFill>
                <a:latin typeface="Calibri"/>
                <a:ea typeface="+mn-ea"/>
                <a:cs typeface="Calibri"/>
              </a:rPr>
              <a:t>.</a:t>
            </a:r>
            <a:r>
              <a:rPr lang="en-US" sz="900" b="1">
                <a:solidFill>
                  <a:srgbClr val="FFFFFF"/>
                </a:solidFill>
                <a:latin typeface="Calibri"/>
                <a:ea typeface="+mn-ea"/>
                <a:cs typeface="Calibri"/>
              </a:rPr>
              <a:t>,</a:t>
            </a:r>
            <a:r>
              <a:rPr lang="en-US" sz="900" b="1" spc="11">
                <a:solidFill>
                  <a:srgbClr val="FFFFFF"/>
                </a:solidFill>
                <a:latin typeface="Calibri"/>
                <a:ea typeface="+mn-ea"/>
                <a:cs typeface="Calibri"/>
              </a:rPr>
              <a:t> </a:t>
            </a:r>
            <a:r>
              <a:rPr lang="en-US" sz="900" b="1" spc="-4">
                <a:solidFill>
                  <a:srgbClr val="FFFFFF"/>
                </a:solidFill>
                <a:latin typeface="Calibri"/>
                <a:ea typeface="+mn-ea"/>
                <a:cs typeface="Calibri"/>
              </a:rPr>
              <a:t>L</a:t>
            </a:r>
            <a:r>
              <a:rPr lang="en-US" sz="900" b="1">
                <a:solidFill>
                  <a:srgbClr val="FFFFFF"/>
                </a:solidFill>
                <a:latin typeface="Calibri"/>
                <a:ea typeface="+mn-ea"/>
                <a:cs typeface="Calibri"/>
              </a:rPr>
              <a:t>T</a:t>
            </a:r>
            <a:r>
              <a:rPr lang="en-US" sz="900" b="1" spc="11">
                <a:solidFill>
                  <a:srgbClr val="FFFFFF"/>
                </a:solidFill>
                <a:latin typeface="Calibri"/>
                <a:ea typeface="+mn-ea"/>
                <a:cs typeface="Calibri"/>
              </a:rPr>
              <a:t>D</a:t>
            </a:r>
            <a:r>
              <a:rPr lang="en-US" sz="900" b="1">
                <a:solidFill>
                  <a:srgbClr val="FFFFFF"/>
                </a:solidFill>
                <a:latin typeface="Calibri"/>
                <a:ea typeface="+mn-ea"/>
                <a:cs typeface="Calibri"/>
              </a:rPr>
              <a:t>.</a:t>
            </a:r>
            <a:endParaRPr lang="en-US" sz="900">
              <a:solidFill>
                <a:prstClr val="black"/>
              </a:solidFill>
              <a:latin typeface="Calibri"/>
              <a:ea typeface="+mn-ea"/>
              <a:cs typeface="Calibri"/>
            </a:endParaRPr>
          </a:p>
        </p:txBody>
      </p:sp>
      <p:sp>
        <p:nvSpPr>
          <p:cNvPr id="5" name="Holder 5"/>
          <p:cNvSpPr>
            <a:spLocks noGrp="1"/>
          </p:cNvSpPr>
          <p:nvPr>
            <p:ph type="dt" sz="half" idx="6"/>
          </p:nvPr>
        </p:nvSpPr>
        <p:spPr>
          <a:xfrm>
            <a:off x="457318" y="6377940"/>
            <a:ext cx="2103668" cy="342900"/>
          </a:xfrm>
          <a:prstGeom prst="rect">
            <a:avLst/>
          </a:prstGeom>
        </p:spPr>
        <p:txBody>
          <a:bodyPr lIns="0" tIns="0" rIns="0" bIns="0"/>
          <a:lstStyle>
            <a:lvl1pPr algn="l">
              <a:defRPr>
                <a:solidFill>
                  <a:schemeClr val="tx1">
                    <a:tint val="75000"/>
                  </a:schemeClr>
                </a:solidFill>
              </a:defRPr>
            </a:lvl1pPr>
          </a:lstStyle>
          <a:p>
            <a:pPr fontAlgn="auto">
              <a:spcBef>
                <a:spcPts val="0"/>
              </a:spcBef>
              <a:spcAft>
                <a:spcPts val="0"/>
              </a:spcAft>
            </a:pPr>
            <a:fld id="{2EC4ADAC-7051-4C37-8E6F-DBA6C1F055F8}" type="datetime1">
              <a:rPr lang="en-US" altLang="zh-CN" smtClean="0">
                <a:solidFill>
                  <a:prstClr val="black">
                    <a:tint val="75000"/>
                  </a:prstClr>
                </a:solidFill>
                <a:latin typeface="Calibri"/>
              </a:rPr>
              <a:pPr fontAlgn="auto">
                <a:spcBef>
                  <a:spcPts val="0"/>
                </a:spcBef>
                <a:spcAft>
                  <a:spcPts val="0"/>
                </a:spcAft>
              </a:pPr>
              <a:t>7/25/2019</a:t>
            </a:fld>
            <a:endParaRPr lang="en-US">
              <a:solidFill>
                <a:prstClr val="black">
                  <a:tint val="75000"/>
                </a:prstClr>
              </a:solidFill>
              <a:latin typeface="Calibri"/>
              <a:ea typeface="+mn-ea"/>
            </a:endParaRPr>
          </a:p>
        </p:txBody>
      </p:sp>
      <p:sp>
        <p:nvSpPr>
          <p:cNvPr id="6" name="Holder 6"/>
          <p:cNvSpPr>
            <a:spLocks noGrp="1"/>
          </p:cNvSpPr>
          <p:nvPr>
            <p:ph type="sldNum" sz="quarter" idx="7"/>
          </p:nvPr>
        </p:nvSpPr>
        <p:spPr/>
        <p:txBody>
          <a:bodyPr lIns="0" tIns="0" rIns="0" bIns="0"/>
          <a:lstStyle/>
          <a:p>
            <a:pPr marL="9525"/>
            <a:r>
              <a:rPr lang="en-US" sz="900" b="1" spc="-11">
                <a:solidFill>
                  <a:srgbClr val="FFFFFF"/>
                </a:solidFill>
                <a:cs typeface="Calibri"/>
              </a:rPr>
              <a:t>P</a:t>
            </a:r>
            <a:r>
              <a:rPr lang="en-US" sz="900" b="1" spc="-4">
                <a:solidFill>
                  <a:srgbClr val="FFFFFF"/>
                </a:solidFill>
                <a:cs typeface="Calibri"/>
              </a:rPr>
              <a:t>a</a:t>
            </a:r>
            <a:r>
              <a:rPr lang="en-US" sz="900" b="1" spc="-15">
                <a:solidFill>
                  <a:srgbClr val="FFFFFF"/>
                </a:solidFill>
                <a:cs typeface="Calibri"/>
              </a:rPr>
              <a:t>g</a:t>
            </a:r>
            <a:r>
              <a:rPr lang="en-US" sz="900" b="1">
                <a:solidFill>
                  <a:srgbClr val="FFFFFF"/>
                </a:solidFill>
                <a:cs typeface="Calibri"/>
              </a:rPr>
              <a:t>e</a:t>
            </a:r>
            <a:r>
              <a:rPr lang="en-US" sz="900" b="1" spc="-26">
                <a:solidFill>
                  <a:srgbClr val="FFFFFF"/>
                </a:solidFill>
                <a:cs typeface="Calibri"/>
              </a:rPr>
              <a:t> </a:t>
            </a:r>
            <a:r>
              <a:rPr lang="en-US" sz="900" b="1" spc="-8">
                <a:solidFill>
                  <a:srgbClr val="FFFFFF"/>
                </a:solidFill>
                <a:cs typeface="Calibri"/>
              </a:rPr>
              <a:t>#</a:t>
            </a:r>
            <a:endParaRPr lang="en-US" sz="900">
              <a:solidFill>
                <a:prstClr val="black"/>
              </a:solidFill>
              <a:cs typeface="Calibri"/>
            </a:endParaRPr>
          </a:p>
        </p:txBody>
      </p:sp>
    </p:spTree>
    <p:extLst>
      <p:ext uri="{BB962C8B-B14F-4D97-AF65-F5344CB8AC3E}">
        <p14:creationId xmlns:p14="http://schemas.microsoft.com/office/powerpoint/2010/main" val="41103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1"/>
            <a:ext cx="9146285" cy="276999"/>
          </a:xfrm>
          <a:prstGeom prst="rect">
            <a:avLst/>
          </a:prstGeom>
          <a:blipFill>
            <a:blip r:embed="rId2" cstate="print"/>
            <a:stretch>
              <a:fillRect/>
            </a:stretch>
          </a:blipFill>
        </p:spPr>
        <p:txBody>
          <a:bodyPr wrap="square" lIns="0" tIns="0" rIns="0" bIns="0" rtlCol="0">
            <a:spAutoFit/>
          </a:bodyPr>
          <a:lstStyle/>
          <a:p>
            <a:pPr fontAlgn="auto">
              <a:spcBef>
                <a:spcPts val="0"/>
              </a:spcBef>
              <a:spcAft>
                <a:spcPts val="0"/>
              </a:spcAft>
            </a:pPr>
            <a:endParaRPr>
              <a:solidFill>
                <a:prstClr val="black"/>
              </a:solidFill>
              <a:latin typeface="Calibri"/>
              <a:ea typeface="+mn-ea"/>
            </a:endParaRPr>
          </a:p>
        </p:txBody>
      </p:sp>
      <p:sp>
        <p:nvSpPr>
          <p:cNvPr id="18" name="bk object 18"/>
          <p:cNvSpPr/>
          <p:nvPr/>
        </p:nvSpPr>
        <p:spPr>
          <a:xfrm>
            <a:off x="260604" y="76201"/>
            <a:ext cx="5612130" cy="276999"/>
          </a:xfrm>
          <a:prstGeom prst="rect">
            <a:avLst/>
          </a:prstGeom>
          <a:blipFill>
            <a:blip r:embed="rId3" cstate="print"/>
            <a:stretch>
              <a:fillRect/>
            </a:stretch>
          </a:blipFill>
        </p:spPr>
        <p:txBody>
          <a:bodyPr wrap="square" lIns="0" tIns="0" rIns="0" bIns="0" rtlCol="0">
            <a:spAutoFit/>
          </a:bodyPr>
          <a:lstStyle/>
          <a:p>
            <a:pPr fontAlgn="auto">
              <a:spcBef>
                <a:spcPts val="0"/>
              </a:spcBef>
              <a:spcAft>
                <a:spcPts val="0"/>
              </a:spcAft>
            </a:pPr>
            <a:endParaRPr>
              <a:solidFill>
                <a:prstClr val="black"/>
              </a:solidFill>
              <a:latin typeface="Calibri"/>
              <a:ea typeface="+mn-ea"/>
            </a:endParaRPr>
          </a:p>
        </p:txBody>
      </p:sp>
      <p:sp>
        <p:nvSpPr>
          <p:cNvPr id="19" name="bk object 19"/>
          <p:cNvSpPr/>
          <p:nvPr/>
        </p:nvSpPr>
        <p:spPr>
          <a:xfrm>
            <a:off x="5456682" y="76201"/>
            <a:ext cx="1058418" cy="276999"/>
          </a:xfrm>
          <a:prstGeom prst="rect">
            <a:avLst/>
          </a:prstGeom>
          <a:blipFill>
            <a:blip r:embed="rId4" cstate="print"/>
            <a:stretch>
              <a:fillRect/>
            </a:stretch>
          </a:blipFill>
        </p:spPr>
        <p:txBody>
          <a:bodyPr wrap="square" lIns="0" tIns="0" rIns="0" bIns="0" rtlCol="0">
            <a:spAutoFit/>
          </a:bodyPr>
          <a:lstStyle/>
          <a:p>
            <a:pPr fontAlgn="auto">
              <a:spcBef>
                <a:spcPts val="0"/>
              </a:spcBef>
              <a:spcAft>
                <a:spcPts val="0"/>
              </a:spcAft>
            </a:pPr>
            <a:endParaRPr>
              <a:solidFill>
                <a:prstClr val="black"/>
              </a:solidFill>
              <a:latin typeface="Calibri"/>
              <a:ea typeface="+mn-ea"/>
            </a:endParaRPr>
          </a:p>
        </p:txBody>
      </p:sp>
      <p:sp>
        <p:nvSpPr>
          <p:cNvPr id="20" name="bk object 20"/>
          <p:cNvSpPr/>
          <p:nvPr/>
        </p:nvSpPr>
        <p:spPr>
          <a:xfrm>
            <a:off x="6099048" y="76201"/>
            <a:ext cx="486918" cy="276999"/>
          </a:xfrm>
          <a:prstGeom prst="rect">
            <a:avLst/>
          </a:prstGeom>
          <a:blipFill>
            <a:blip r:embed="rId5" cstate="print"/>
            <a:stretch>
              <a:fillRect/>
            </a:stretch>
          </a:blipFill>
        </p:spPr>
        <p:txBody>
          <a:bodyPr wrap="square" lIns="0" tIns="0" rIns="0" bIns="0" rtlCol="0">
            <a:spAutoFit/>
          </a:bodyPr>
          <a:lstStyle/>
          <a:p>
            <a:pPr fontAlgn="auto">
              <a:spcBef>
                <a:spcPts val="0"/>
              </a:spcBef>
              <a:spcAft>
                <a:spcPts val="0"/>
              </a:spcAft>
            </a:pPr>
            <a:endParaRPr>
              <a:solidFill>
                <a:prstClr val="black"/>
              </a:solidFill>
              <a:latin typeface="Calibri"/>
              <a:ea typeface="+mn-ea"/>
            </a:endParaRPr>
          </a:p>
        </p:txBody>
      </p:sp>
      <p:sp>
        <p:nvSpPr>
          <p:cNvPr id="21" name="bk object 21"/>
          <p:cNvSpPr/>
          <p:nvPr/>
        </p:nvSpPr>
        <p:spPr>
          <a:xfrm>
            <a:off x="6169914" y="76201"/>
            <a:ext cx="484632" cy="276999"/>
          </a:xfrm>
          <a:prstGeom prst="rect">
            <a:avLst/>
          </a:prstGeom>
          <a:blipFill>
            <a:blip r:embed="rId6" cstate="print"/>
            <a:stretch>
              <a:fillRect/>
            </a:stretch>
          </a:blipFill>
        </p:spPr>
        <p:txBody>
          <a:bodyPr wrap="square" lIns="0" tIns="0" rIns="0" bIns="0" rtlCol="0">
            <a:spAutoFit/>
          </a:bodyPr>
          <a:lstStyle/>
          <a:p>
            <a:pPr fontAlgn="auto">
              <a:spcBef>
                <a:spcPts val="0"/>
              </a:spcBef>
              <a:spcAft>
                <a:spcPts val="0"/>
              </a:spcAft>
            </a:pPr>
            <a:endParaRPr>
              <a:solidFill>
                <a:prstClr val="black"/>
              </a:solidFill>
              <a:latin typeface="Calibri"/>
              <a:ea typeface="+mn-ea"/>
            </a:endParaRPr>
          </a:p>
        </p:txBody>
      </p:sp>
      <p:sp>
        <p:nvSpPr>
          <p:cNvPr id="22" name="bk object 22"/>
          <p:cNvSpPr/>
          <p:nvPr/>
        </p:nvSpPr>
        <p:spPr>
          <a:xfrm>
            <a:off x="260605" y="563881"/>
            <a:ext cx="1922525" cy="276999"/>
          </a:xfrm>
          <a:prstGeom prst="rect">
            <a:avLst/>
          </a:prstGeom>
          <a:blipFill>
            <a:blip r:embed="rId7" cstate="print"/>
            <a:stretch>
              <a:fillRect/>
            </a:stretch>
          </a:blipFill>
        </p:spPr>
        <p:txBody>
          <a:bodyPr wrap="square" lIns="0" tIns="0" rIns="0" bIns="0" rtlCol="0">
            <a:spAutoFit/>
          </a:bodyPr>
          <a:lstStyle/>
          <a:p>
            <a:pPr fontAlgn="auto">
              <a:spcBef>
                <a:spcPts val="0"/>
              </a:spcBef>
              <a:spcAft>
                <a:spcPts val="0"/>
              </a:spcAft>
            </a:pPr>
            <a:endParaRPr>
              <a:solidFill>
                <a:prstClr val="black"/>
              </a:solidFill>
              <a:latin typeface="Calibri"/>
              <a:ea typeface="+mn-ea"/>
            </a:endParaRPr>
          </a:p>
        </p:txBody>
      </p:sp>
      <p:sp>
        <p:nvSpPr>
          <p:cNvPr id="23" name="bk object 23"/>
          <p:cNvSpPr/>
          <p:nvPr/>
        </p:nvSpPr>
        <p:spPr>
          <a:xfrm>
            <a:off x="1767078" y="563881"/>
            <a:ext cx="6295644" cy="276999"/>
          </a:xfrm>
          <a:prstGeom prst="rect">
            <a:avLst/>
          </a:prstGeom>
          <a:blipFill>
            <a:blip r:embed="rId8" cstate="print"/>
            <a:stretch>
              <a:fillRect/>
            </a:stretch>
          </a:blipFill>
        </p:spPr>
        <p:txBody>
          <a:bodyPr wrap="square" lIns="0" tIns="0" rIns="0" bIns="0" rtlCol="0">
            <a:spAutoFit/>
          </a:bodyPr>
          <a:lstStyle/>
          <a:p>
            <a:pPr fontAlgn="auto">
              <a:spcBef>
                <a:spcPts val="0"/>
              </a:spcBef>
              <a:spcAft>
                <a:spcPts val="0"/>
              </a:spcAft>
            </a:pPr>
            <a:endParaRPr>
              <a:solidFill>
                <a:prstClr val="black"/>
              </a:solidFill>
              <a:latin typeface="Calibri"/>
              <a:ea typeface="+mn-ea"/>
            </a:endParaRPr>
          </a:p>
        </p:txBody>
      </p:sp>
      <p:sp>
        <p:nvSpPr>
          <p:cNvPr id="24" name="bk object 24"/>
          <p:cNvSpPr/>
          <p:nvPr/>
        </p:nvSpPr>
        <p:spPr>
          <a:xfrm>
            <a:off x="7646669" y="563881"/>
            <a:ext cx="484632" cy="276999"/>
          </a:xfrm>
          <a:prstGeom prst="rect">
            <a:avLst/>
          </a:prstGeom>
          <a:blipFill>
            <a:blip r:embed="rId6" cstate="print"/>
            <a:stretch>
              <a:fillRect/>
            </a:stretch>
          </a:blipFill>
        </p:spPr>
        <p:txBody>
          <a:bodyPr wrap="square" lIns="0" tIns="0" rIns="0" bIns="0" rtlCol="0">
            <a:spAutoFit/>
          </a:bodyPr>
          <a:lstStyle/>
          <a:p>
            <a:pPr fontAlgn="auto">
              <a:spcBef>
                <a:spcPts val="0"/>
              </a:spcBef>
              <a:spcAft>
                <a:spcPts val="0"/>
              </a:spcAft>
            </a:pPr>
            <a:endParaRPr>
              <a:solidFill>
                <a:prstClr val="black"/>
              </a:solidFill>
              <a:latin typeface="Calibri"/>
              <a:ea typeface="+mn-ea"/>
            </a:endParaRPr>
          </a:p>
        </p:txBody>
      </p:sp>
      <p:sp>
        <p:nvSpPr>
          <p:cNvPr id="25" name="bk object 25"/>
          <p:cNvSpPr/>
          <p:nvPr/>
        </p:nvSpPr>
        <p:spPr>
          <a:xfrm>
            <a:off x="481803" y="317500"/>
            <a:ext cx="5095370" cy="276999"/>
          </a:xfrm>
          <a:prstGeom prst="rect">
            <a:avLst/>
          </a:prstGeom>
          <a:blipFill>
            <a:blip r:embed="rId9" cstate="print"/>
            <a:stretch>
              <a:fillRect/>
            </a:stretch>
          </a:blipFill>
        </p:spPr>
        <p:txBody>
          <a:bodyPr wrap="square" lIns="0" tIns="0" rIns="0" bIns="0" rtlCol="0">
            <a:spAutoFit/>
          </a:bodyPr>
          <a:lstStyle/>
          <a:p>
            <a:pPr fontAlgn="auto">
              <a:spcBef>
                <a:spcPts val="0"/>
              </a:spcBef>
              <a:spcAft>
                <a:spcPts val="0"/>
              </a:spcAft>
            </a:pPr>
            <a:endParaRPr>
              <a:solidFill>
                <a:prstClr val="black"/>
              </a:solidFill>
              <a:latin typeface="Calibri"/>
              <a:ea typeface="+mn-ea"/>
            </a:endParaRPr>
          </a:p>
        </p:txBody>
      </p:sp>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457319" y="1577340"/>
            <a:ext cx="3978676" cy="276999"/>
          </a:xfrm>
          <a:prstGeom prst="rect">
            <a:avLst/>
          </a:prstGeom>
        </p:spPr>
        <p:txBody>
          <a:bodyPr wrap="square" lIns="0" tIns="0" rIns="0" bIns="0">
            <a:spAutoFit/>
          </a:bodyPr>
          <a:lstStyle/>
          <a:p>
            <a:endParaRPr/>
          </a:p>
        </p:txBody>
      </p:sp>
      <p:sp>
        <p:nvSpPr>
          <p:cNvPr id="4" name="Holder 4"/>
          <p:cNvSpPr>
            <a:spLocks noGrp="1"/>
          </p:cNvSpPr>
          <p:nvPr>
            <p:ph sz="half" idx="3"/>
          </p:nvPr>
        </p:nvSpPr>
        <p:spPr>
          <a:xfrm>
            <a:off x="4710387" y="1577340"/>
            <a:ext cx="3978676" cy="276999"/>
          </a:xfrm>
          <a:prstGeom prst="rect">
            <a:avLst/>
          </a:prstGeom>
        </p:spPr>
        <p:txBody>
          <a:bodyPr wrap="square" lIns="0" tIns="0" rIns="0" bIns="0">
            <a:spAutoFit/>
          </a:bodyPr>
          <a:lstStyle/>
          <a:p>
            <a:endParaRPr/>
          </a:p>
        </p:txBody>
      </p:sp>
      <p:sp>
        <p:nvSpPr>
          <p:cNvPr id="5" name="Holder 5"/>
          <p:cNvSpPr>
            <a:spLocks noGrp="1"/>
          </p:cNvSpPr>
          <p:nvPr>
            <p:ph type="ftr" sz="quarter" idx="5"/>
          </p:nvPr>
        </p:nvSpPr>
        <p:spPr>
          <a:xfrm>
            <a:off x="701878" y="6491020"/>
            <a:ext cx="1648049" cy="203276"/>
          </a:xfrm>
          <a:prstGeom prst="rect">
            <a:avLst/>
          </a:prstGeom>
        </p:spPr>
        <p:txBody>
          <a:bodyPr lIns="0" tIns="0" rIns="0" bIns="0"/>
          <a:lstStyle/>
          <a:p>
            <a:pPr marL="9525" fontAlgn="auto">
              <a:spcBef>
                <a:spcPts val="0"/>
              </a:spcBef>
              <a:spcAft>
                <a:spcPts val="0"/>
              </a:spcAft>
            </a:pPr>
            <a:r>
              <a:rPr lang="en-US" sz="900" b="1" spc="4">
                <a:solidFill>
                  <a:srgbClr val="FFFFFF"/>
                </a:solidFill>
                <a:latin typeface="Calibri"/>
                <a:ea typeface="+mn-ea"/>
                <a:cs typeface="Calibri"/>
              </a:rPr>
              <a:t>HU</a:t>
            </a:r>
            <a:r>
              <a:rPr lang="en-US" sz="900" b="1" spc="-8">
                <a:solidFill>
                  <a:srgbClr val="FFFFFF"/>
                </a:solidFill>
                <a:latin typeface="Calibri"/>
                <a:ea typeface="+mn-ea"/>
                <a:cs typeface="Calibri"/>
              </a:rPr>
              <a:t>AW</a:t>
            </a:r>
            <a:r>
              <a:rPr lang="en-US" sz="900" b="1" spc="-11">
                <a:solidFill>
                  <a:srgbClr val="FFFFFF"/>
                </a:solidFill>
                <a:latin typeface="Calibri"/>
                <a:ea typeface="+mn-ea"/>
                <a:cs typeface="Calibri"/>
              </a:rPr>
              <a:t>E</a:t>
            </a:r>
            <a:r>
              <a:rPr lang="en-US" sz="900" b="1">
                <a:solidFill>
                  <a:srgbClr val="FFFFFF"/>
                </a:solidFill>
                <a:latin typeface="Calibri"/>
                <a:ea typeface="+mn-ea"/>
                <a:cs typeface="Calibri"/>
              </a:rPr>
              <a:t>I</a:t>
            </a:r>
            <a:r>
              <a:rPr lang="en-US" sz="900" b="1" spc="4">
                <a:solidFill>
                  <a:srgbClr val="FFFFFF"/>
                </a:solidFill>
                <a:latin typeface="Calibri"/>
                <a:ea typeface="+mn-ea"/>
                <a:cs typeface="Calibri"/>
              </a:rPr>
              <a:t> </a:t>
            </a:r>
            <a:r>
              <a:rPr lang="en-US" sz="900" b="1">
                <a:solidFill>
                  <a:srgbClr val="FFFFFF"/>
                </a:solidFill>
                <a:latin typeface="Calibri"/>
                <a:ea typeface="+mn-ea"/>
                <a:cs typeface="Calibri"/>
              </a:rPr>
              <a:t>T</a:t>
            </a:r>
            <a:r>
              <a:rPr lang="en-US" sz="900" b="1" spc="-11">
                <a:solidFill>
                  <a:srgbClr val="FFFFFF"/>
                </a:solidFill>
                <a:latin typeface="Calibri"/>
                <a:ea typeface="+mn-ea"/>
                <a:cs typeface="Calibri"/>
              </a:rPr>
              <a:t>EC</a:t>
            </a:r>
            <a:r>
              <a:rPr lang="en-US" sz="900" b="1" spc="4">
                <a:solidFill>
                  <a:srgbClr val="FFFFFF"/>
                </a:solidFill>
                <a:latin typeface="Calibri"/>
                <a:ea typeface="+mn-ea"/>
                <a:cs typeface="Calibri"/>
              </a:rPr>
              <a:t>H</a:t>
            </a:r>
            <a:r>
              <a:rPr lang="en-US" sz="900" b="1">
                <a:solidFill>
                  <a:srgbClr val="FFFFFF"/>
                </a:solidFill>
                <a:latin typeface="Calibri"/>
                <a:ea typeface="+mn-ea"/>
                <a:cs typeface="Calibri"/>
              </a:rPr>
              <a:t>NOLOG</a:t>
            </a:r>
            <a:r>
              <a:rPr lang="en-US" sz="900" b="1" spc="-8">
                <a:solidFill>
                  <a:srgbClr val="FFFFFF"/>
                </a:solidFill>
                <a:latin typeface="Calibri"/>
                <a:ea typeface="+mn-ea"/>
                <a:cs typeface="Calibri"/>
              </a:rPr>
              <a:t>I</a:t>
            </a:r>
            <a:r>
              <a:rPr lang="en-US" sz="900" b="1" spc="-11">
                <a:solidFill>
                  <a:srgbClr val="FFFFFF"/>
                </a:solidFill>
                <a:latin typeface="Calibri"/>
                <a:ea typeface="+mn-ea"/>
                <a:cs typeface="Calibri"/>
              </a:rPr>
              <a:t>E</a:t>
            </a:r>
            <a:r>
              <a:rPr lang="en-US" sz="900" b="1">
                <a:solidFill>
                  <a:srgbClr val="FFFFFF"/>
                </a:solidFill>
                <a:latin typeface="Calibri"/>
                <a:ea typeface="+mn-ea"/>
                <a:cs typeface="Calibri"/>
              </a:rPr>
              <a:t>S</a:t>
            </a:r>
            <a:r>
              <a:rPr lang="en-US" sz="900" b="1" spc="23">
                <a:solidFill>
                  <a:srgbClr val="FFFFFF"/>
                </a:solidFill>
                <a:latin typeface="Calibri"/>
                <a:ea typeface="+mn-ea"/>
                <a:cs typeface="Calibri"/>
              </a:rPr>
              <a:t> </a:t>
            </a:r>
            <a:r>
              <a:rPr lang="en-US" sz="900" b="1" spc="-11">
                <a:solidFill>
                  <a:srgbClr val="FFFFFF"/>
                </a:solidFill>
                <a:latin typeface="Calibri"/>
                <a:ea typeface="+mn-ea"/>
                <a:cs typeface="Calibri"/>
              </a:rPr>
              <a:t>C</a:t>
            </a:r>
            <a:r>
              <a:rPr lang="en-US" sz="900" b="1" spc="-4">
                <a:solidFill>
                  <a:srgbClr val="FFFFFF"/>
                </a:solidFill>
                <a:latin typeface="Calibri"/>
                <a:ea typeface="+mn-ea"/>
                <a:cs typeface="Calibri"/>
              </a:rPr>
              <a:t>O</a:t>
            </a:r>
            <a:r>
              <a:rPr lang="en-US" sz="900" b="1" spc="-8">
                <a:solidFill>
                  <a:srgbClr val="FFFFFF"/>
                </a:solidFill>
                <a:latin typeface="Calibri"/>
                <a:ea typeface="+mn-ea"/>
                <a:cs typeface="Calibri"/>
              </a:rPr>
              <a:t>.</a:t>
            </a:r>
            <a:r>
              <a:rPr lang="en-US" sz="900" b="1">
                <a:solidFill>
                  <a:srgbClr val="FFFFFF"/>
                </a:solidFill>
                <a:latin typeface="Calibri"/>
                <a:ea typeface="+mn-ea"/>
                <a:cs typeface="Calibri"/>
              </a:rPr>
              <a:t>,</a:t>
            </a:r>
            <a:r>
              <a:rPr lang="en-US" sz="900" b="1" spc="11">
                <a:solidFill>
                  <a:srgbClr val="FFFFFF"/>
                </a:solidFill>
                <a:latin typeface="Calibri"/>
                <a:ea typeface="+mn-ea"/>
                <a:cs typeface="Calibri"/>
              </a:rPr>
              <a:t> </a:t>
            </a:r>
            <a:r>
              <a:rPr lang="en-US" sz="900" b="1" spc="-4">
                <a:solidFill>
                  <a:srgbClr val="FFFFFF"/>
                </a:solidFill>
                <a:latin typeface="Calibri"/>
                <a:ea typeface="+mn-ea"/>
                <a:cs typeface="Calibri"/>
              </a:rPr>
              <a:t>L</a:t>
            </a:r>
            <a:r>
              <a:rPr lang="en-US" sz="900" b="1">
                <a:solidFill>
                  <a:srgbClr val="FFFFFF"/>
                </a:solidFill>
                <a:latin typeface="Calibri"/>
                <a:ea typeface="+mn-ea"/>
                <a:cs typeface="Calibri"/>
              </a:rPr>
              <a:t>T</a:t>
            </a:r>
            <a:r>
              <a:rPr lang="en-US" sz="900" b="1" spc="11">
                <a:solidFill>
                  <a:srgbClr val="FFFFFF"/>
                </a:solidFill>
                <a:latin typeface="Calibri"/>
                <a:ea typeface="+mn-ea"/>
                <a:cs typeface="Calibri"/>
              </a:rPr>
              <a:t>D</a:t>
            </a:r>
            <a:r>
              <a:rPr lang="en-US" sz="900" b="1">
                <a:solidFill>
                  <a:srgbClr val="FFFFFF"/>
                </a:solidFill>
                <a:latin typeface="Calibri"/>
                <a:ea typeface="+mn-ea"/>
                <a:cs typeface="Calibri"/>
              </a:rPr>
              <a:t>.</a:t>
            </a:r>
            <a:endParaRPr lang="en-US" sz="900">
              <a:solidFill>
                <a:prstClr val="black"/>
              </a:solidFill>
              <a:latin typeface="Calibri"/>
              <a:ea typeface="+mn-ea"/>
              <a:cs typeface="Calibri"/>
            </a:endParaRPr>
          </a:p>
        </p:txBody>
      </p:sp>
      <p:sp>
        <p:nvSpPr>
          <p:cNvPr id="6" name="Holder 6"/>
          <p:cNvSpPr>
            <a:spLocks noGrp="1"/>
          </p:cNvSpPr>
          <p:nvPr>
            <p:ph type="dt" sz="half" idx="6"/>
          </p:nvPr>
        </p:nvSpPr>
        <p:spPr>
          <a:xfrm>
            <a:off x="457318" y="6377940"/>
            <a:ext cx="2103668" cy="342900"/>
          </a:xfrm>
          <a:prstGeom prst="rect">
            <a:avLst/>
          </a:prstGeom>
        </p:spPr>
        <p:txBody>
          <a:bodyPr lIns="0" tIns="0" rIns="0" bIns="0"/>
          <a:lstStyle>
            <a:lvl1pPr algn="l">
              <a:defRPr>
                <a:solidFill>
                  <a:schemeClr val="tx1">
                    <a:tint val="75000"/>
                  </a:schemeClr>
                </a:solidFill>
              </a:defRPr>
            </a:lvl1pPr>
          </a:lstStyle>
          <a:p>
            <a:pPr fontAlgn="auto">
              <a:spcBef>
                <a:spcPts val="0"/>
              </a:spcBef>
              <a:spcAft>
                <a:spcPts val="0"/>
              </a:spcAft>
            </a:pPr>
            <a:fld id="{0C6D72D1-8900-4044-8AF2-026C6E96E030}" type="datetime1">
              <a:rPr lang="en-US" altLang="zh-CN" smtClean="0">
                <a:solidFill>
                  <a:prstClr val="black">
                    <a:tint val="75000"/>
                  </a:prstClr>
                </a:solidFill>
                <a:latin typeface="Calibri"/>
              </a:rPr>
              <a:pPr fontAlgn="auto">
                <a:spcBef>
                  <a:spcPts val="0"/>
                </a:spcBef>
                <a:spcAft>
                  <a:spcPts val="0"/>
                </a:spcAft>
              </a:pPr>
              <a:t>7/25/2019</a:t>
            </a:fld>
            <a:endParaRPr lang="en-US">
              <a:solidFill>
                <a:prstClr val="black">
                  <a:tint val="75000"/>
                </a:prstClr>
              </a:solidFill>
              <a:latin typeface="Calibri"/>
              <a:ea typeface="+mn-ea"/>
            </a:endParaRPr>
          </a:p>
        </p:txBody>
      </p:sp>
      <p:sp>
        <p:nvSpPr>
          <p:cNvPr id="7" name="Holder 7"/>
          <p:cNvSpPr>
            <a:spLocks noGrp="1"/>
          </p:cNvSpPr>
          <p:nvPr>
            <p:ph type="sldNum" sz="quarter" idx="7"/>
          </p:nvPr>
        </p:nvSpPr>
        <p:spPr/>
        <p:txBody>
          <a:bodyPr lIns="0" tIns="0" rIns="0" bIns="0"/>
          <a:lstStyle/>
          <a:p>
            <a:pPr marL="9525"/>
            <a:r>
              <a:rPr lang="en-US" sz="900" b="1" spc="-11">
                <a:solidFill>
                  <a:srgbClr val="FFFFFF"/>
                </a:solidFill>
                <a:cs typeface="Calibri"/>
              </a:rPr>
              <a:t>P</a:t>
            </a:r>
            <a:r>
              <a:rPr lang="en-US" sz="900" b="1" spc="-4">
                <a:solidFill>
                  <a:srgbClr val="FFFFFF"/>
                </a:solidFill>
                <a:cs typeface="Calibri"/>
              </a:rPr>
              <a:t>a</a:t>
            </a:r>
            <a:r>
              <a:rPr lang="en-US" sz="900" b="1" spc="-15">
                <a:solidFill>
                  <a:srgbClr val="FFFFFF"/>
                </a:solidFill>
                <a:cs typeface="Calibri"/>
              </a:rPr>
              <a:t>g</a:t>
            </a:r>
            <a:r>
              <a:rPr lang="en-US" sz="900" b="1">
                <a:solidFill>
                  <a:srgbClr val="FFFFFF"/>
                </a:solidFill>
                <a:cs typeface="Calibri"/>
              </a:rPr>
              <a:t>e</a:t>
            </a:r>
            <a:r>
              <a:rPr lang="en-US" sz="900" b="1" spc="-26">
                <a:solidFill>
                  <a:srgbClr val="FFFFFF"/>
                </a:solidFill>
                <a:cs typeface="Calibri"/>
              </a:rPr>
              <a:t> </a:t>
            </a:r>
            <a:r>
              <a:rPr lang="en-US" sz="900" b="1" spc="-8">
                <a:solidFill>
                  <a:srgbClr val="FFFFFF"/>
                </a:solidFill>
                <a:cs typeface="Calibri"/>
              </a:rPr>
              <a:t>#</a:t>
            </a:r>
            <a:endParaRPr lang="en-US" sz="900">
              <a:solidFill>
                <a:prstClr val="black"/>
              </a:solidFill>
              <a:cs typeface="Calibri"/>
            </a:endParaRPr>
          </a:p>
        </p:txBody>
      </p:sp>
    </p:spTree>
    <p:extLst>
      <p:ext uri="{BB962C8B-B14F-4D97-AF65-F5344CB8AC3E}">
        <p14:creationId xmlns:p14="http://schemas.microsoft.com/office/powerpoint/2010/main" val="42426662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slideLayout" Target="../slideLayouts/slideLayout32.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slideLayout" Target="../slideLayouts/slideLayout31.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29" Type="http://schemas.openxmlformats.org/officeDocument/2006/relationships/theme" Target="../theme/theme10.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28" Type="http://schemas.openxmlformats.org/officeDocument/2006/relationships/slideLayout" Target="../slideLayouts/slideLayout34.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 Id="rId27" Type="http://schemas.openxmlformats.org/officeDocument/2006/relationships/slideLayout" Target="../slideLayouts/slideLayout33.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6.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transition advClick="0" advTm="8000">
    <p:fade thruBlk="1"/>
  </p:transition>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17294" y="1600652"/>
            <a:ext cx="8311792" cy="276999"/>
          </a:xfrm>
          <a:prstGeom prst="rect">
            <a:avLst/>
          </a:prstGeom>
        </p:spPr>
        <p:txBody>
          <a:bodyPr wrap="square" lIns="0" tIns="0" rIns="0" bIns="0">
            <a:spAutoFit/>
          </a:bodyPr>
          <a:lstStyle/>
          <a:p>
            <a:endParaRPr/>
          </a:p>
        </p:txBody>
      </p:sp>
      <p:sp>
        <p:nvSpPr>
          <p:cNvPr id="3" name="Holder 3"/>
          <p:cNvSpPr>
            <a:spLocks noGrp="1"/>
          </p:cNvSpPr>
          <p:nvPr>
            <p:ph type="body" idx="1"/>
          </p:nvPr>
        </p:nvSpPr>
        <p:spPr>
          <a:xfrm>
            <a:off x="417294" y="1600652"/>
            <a:ext cx="8311792" cy="276999"/>
          </a:xfrm>
          <a:prstGeom prst="rect">
            <a:avLst/>
          </a:prstGeom>
        </p:spPr>
        <p:txBody>
          <a:bodyPr wrap="square" lIns="0" tIns="0" rIns="0" bIns="0">
            <a:spAutoFit/>
          </a:bodyPr>
          <a:lstStyle/>
          <a:p>
            <a:endParaRPr/>
          </a:p>
        </p:txBody>
      </p:sp>
      <p:sp>
        <p:nvSpPr>
          <p:cNvPr id="6" name="Holder 6"/>
          <p:cNvSpPr>
            <a:spLocks noGrp="1"/>
          </p:cNvSpPr>
          <p:nvPr>
            <p:ph type="sldNum" sz="quarter" idx="7"/>
          </p:nvPr>
        </p:nvSpPr>
        <p:spPr>
          <a:xfrm>
            <a:off x="8172451" y="6536175"/>
            <a:ext cx="784670" cy="138499"/>
          </a:xfrm>
          <a:prstGeom prst="rect">
            <a:avLst/>
          </a:prstGeom>
        </p:spPr>
        <p:txBody>
          <a:bodyPr wrap="square" lIns="0" tIns="0" rIns="0" bIns="0">
            <a:spAutoFit/>
          </a:bodyPr>
          <a:lstStyle/>
          <a:p>
            <a:pPr marL="9525" fontAlgn="auto">
              <a:spcBef>
                <a:spcPts val="0"/>
              </a:spcBef>
              <a:spcAft>
                <a:spcPts val="0"/>
              </a:spcAft>
            </a:pPr>
            <a:r>
              <a:rPr lang="en-US" sz="900" spc="-11">
                <a:solidFill>
                  <a:prstClr val="black"/>
                </a:solidFill>
                <a:latin typeface="Arial" panose="020B0604020202020204" pitchFamily="34" charset="0"/>
                <a:ea typeface="+mn-ea"/>
                <a:cs typeface="Arial" panose="020B0604020202020204" pitchFamily="34" charset="0"/>
              </a:rPr>
              <a:t>P</a:t>
            </a:r>
            <a:r>
              <a:rPr lang="en-US" sz="900" spc="-4">
                <a:solidFill>
                  <a:prstClr val="black"/>
                </a:solidFill>
                <a:latin typeface="Arial" panose="020B0604020202020204" pitchFamily="34" charset="0"/>
                <a:ea typeface="+mn-ea"/>
                <a:cs typeface="Arial" panose="020B0604020202020204" pitchFamily="34" charset="0"/>
              </a:rPr>
              <a:t>a</a:t>
            </a:r>
            <a:r>
              <a:rPr lang="en-US" sz="900" spc="-15">
                <a:solidFill>
                  <a:prstClr val="black"/>
                </a:solidFill>
                <a:latin typeface="Arial" panose="020B0604020202020204" pitchFamily="34" charset="0"/>
                <a:ea typeface="+mn-ea"/>
                <a:cs typeface="Arial" panose="020B0604020202020204" pitchFamily="34" charset="0"/>
              </a:rPr>
              <a:t>g</a:t>
            </a:r>
            <a:r>
              <a:rPr lang="en-US" sz="900">
                <a:solidFill>
                  <a:prstClr val="black"/>
                </a:solidFill>
                <a:latin typeface="Arial" panose="020B0604020202020204" pitchFamily="34" charset="0"/>
                <a:ea typeface="+mn-ea"/>
                <a:cs typeface="Arial" panose="020B0604020202020204" pitchFamily="34" charset="0"/>
              </a:rPr>
              <a:t>e </a:t>
            </a:r>
            <a:r>
              <a:rPr lang="en-US" sz="900" b="1" spc="-26">
                <a:solidFill>
                  <a:srgbClr val="FFFFFF"/>
                </a:solidFill>
                <a:latin typeface="Calibri"/>
                <a:ea typeface="+mn-ea"/>
                <a:cs typeface="Calibri"/>
              </a:rPr>
              <a:t> </a:t>
            </a:r>
            <a:r>
              <a:rPr lang="en-US" sz="900" b="1" spc="-8">
                <a:solidFill>
                  <a:srgbClr val="FFFFFF"/>
                </a:solidFill>
                <a:latin typeface="Calibri"/>
                <a:ea typeface="+mn-ea"/>
                <a:cs typeface="Calibri"/>
              </a:rPr>
              <a:t>#</a:t>
            </a:r>
            <a:endParaRPr lang="en-US" sz="900" dirty="0">
              <a:solidFill>
                <a:prstClr val="black"/>
              </a:solidFill>
              <a:latin typeface="Calibri"/>
              <a:ea typeface="+mn-ea"/>
              <a:cs typeface="Calibri"/>
            </a:endParaRPr>
          </a:p>
        </p:txBody>
      </p:sp>
    </p:spTree>
    <p:extLst>
      <p:ext uri="{BB962C8B-B14F-4D97-AF65-F5344CB8AC3E}">
        <p14:creationId xmlns:p14="http://schemas.microsoft.com/office/powerpoint/2010/main" val="189025177"/>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 id="2147483841" r:id="rId18"/>
    <p:sldLayoutId id="2147483842" r:id="rId19"/>
    <p:sldLayoutId id="2147483843" r:id="rId20"/>
    <p:sldLayoutId id="2147483844" r:id="rId21"/>
    <p:sldLayoutId id="2147483845" r:id="rId22"/>
    <p:sldLayoutId id="2147483846" r:id="rId23"/>
    <p:sldLayoutId id="2147483847" r:id="rId24"/>
    <p:sldLayoutId id="2147483848" r:id="rId25"/>
    <p:sldLayoutId id="2147483849" r:id="rId26"/>
    <p:sldLayoutId id="2147483850" r:id="rId27"/>
    <p:sldLayoutId id="2147483851" r:id="rId28"/>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ww.ietf.org/archive/id/draft-ietf-6man-hbh-header-handling-03.tx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tools.ietf.org/html/draft-li-6man-app-aware-ipv6-network-00" TargetMode="External"/><Relationship Id="rId1" Type="http://schemas.openxmlformats.org/officeDocument/2006/relationships/slideLayout" Target="../slideLayouts/slideLayout33.xml"/><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325438"/>
            <a:ext cx="7632700" cy="5263802"/>
          </a:xfrm>
        </p:spPr>
        <p:txBody>
          <a:bodyPr/>
          <a:lstStyle/>
          <a:p>
            <a:pPr algn="ctr" eaLnBrk="1" hangingPunct="1"/>
            <a:br>
              <a:rPr lang="en-US" b="0" dirty="0">
                <a:solidFill>
                  <a:schemeClr val="tx1"/>
                </a:solidFill>
              </a:rPr>
            </a:br>
            <a:r>
              <a:rPr lang="en-US" b="0" dirty="0">
                <a:solidFill>
                  <a:schemeClr val="tx1"/>
                </a:solidFill>
              </a:rPr>
              <a:t>Application-aware IPv6 Networking</a:t>
            </a:r>
            <a:br>
              <a:rPr lang="en-US" b="0" dirty="0">
                <a:solidFill>
                  <a:schemeClr val="tx1"/>
                </a:solidFill>
              </a:rPr>
            </a:br>
            <a:r>
              <a:rPr lang="en-US" b="0" dirty="0">
                <a:solidFill>
                  <a:schemeClr val="tx1"/>
                </a:solidFill>
              </a:rPr>
              <a:t>- APN6 Framework</a:t>
            </a:r>
            <a:br>
              <a:rPr lang="en-US" b="0" dirty="0">
                <a:solidFill>
                  <a:schemeClr val="tx1"/>
                </a:solidFill>
              </a:rPr>
            </a:br>
            <a:br>
              <a:rPr lang="en-US" b="0" dirty="0">
                <a:solidFill>
                  <a:schemeClr val="tx1"/>
                </a:solidFill>
              </a:rPr>
            </a:br>
            <a:br>
              <a:rPr lang="en-US" b="0" dirty="0">
                <a:solidFill>
                  <a:schemeClr val="tx1"/>
                </a:solidFill>
              </a:rPr>
            </a:br>
            <a:r>
              <a:rPr lang="en-US" sz="2000" b="0" dirty="0">
                <a:solidFill>
                  <a:schemeClr val="tx1"/>
                </a:solidFill>
              </a:rPr>
              <a:t>draft-li-6man-app-aware-ipv6-network-00</a:t>
            </a:r>
            <a:br>
              <a:rPr lang="en-US" sz="2000" b="0" dirty="0">
                <a:solidFill>
                  <a:schemeClr val="tx1"/>
                </a:solidFill>
              </a:rPr>
            </a:br>
            <a:br>
              <a:rPr lang="en-US" sz="2000" b="0" dirty="0">
                <a:solidFill>
                  <a:schemeClr val="tx1"/>
                </a:solidFill>
              </a:rPr>
            </a:br>
            <a:br>
              <a:rPr lang="en-US" sz="2000" b="0" dirty="0">
                <a:solidFill>
                  <a:schemeClr val="tx1"/>
                </a:solidFill>
              </a:rPr>
            </a:br>
            <a:r>
              <a:rPr lang="en-US" sz="2000" b="0" dirty="0" err="1">
                <a:solidFill>
                  <a:schemeClr val="tx1"/>
                </a:solidFill>
              </a:rPr>
              <a:t>Zhenbin</a:t>
            </a:r>
            <a:r>
              <a:rPr lang="en-US" sz="2000" b="0" dirty="0">
                <a:solidFill>
                  <a:schemeClr val="tx1"/>
                </a:solidFill>
              </a:rPr>
              <a:t> Li, Shuping Peng, Huawei </a:t>
            </a:r>
            <a:br>
              <a:rPr lang="en-US" sz="2000" b="0" dirty="0">
                <a:solidFill>
                  <a:schemeClr val="tx1"/>
                </a:solidFill>
              </a:rPr>
            </a:br>
            <a:r>
              <a:rPr lang="en-US" sz="2000" b="0" dirty="0" err="1">
                <a:solidFill>
                  <a:schemeClr val="tx1"/>
                </a:solidFill>
              </a:rPr>
              <a:t>C</a:t>
            </a:r>
            <a:r>
              <a:rPr lang="en-US" altLang="zh-CN" sz="2000" b="0" dirty="0" err="1">
                <a:solidFill>
                  <a:schemeClr val="tx1"/>
                </a:solidFill>
              </a:rPr>
              <a:t>hongfeng</a:t>
            </a:r>
            <a:r>
              <a:rPr lang="en-US" altLang="zh-CN" sz="2000" b="0" dirty="0">
                <a:solidFill>
                  <a:schemeClr val="tx1"/>
                </a:solidFill>
              </a:rPr>
              <a:t> </a:t>
            </a:r>
            <a:r>
              <a:rPr lang="en-US" altLang="zh-CN" sz="2000" b="0" dirty="0" err="1">
                <a:solidFill>
                  <a:schemeClr val="tx1"/>
                </a:solidFill>
              </a:rPr>
              <a:t>Xie</a:t>
            </a:r>
            <a:r>
              <a:rPr lang="en-US" sz="2000" b="0" dirty="0">
                <a:solidFill>
                  <a:schemeClr val="tx1"/>
                </a:solidFill>
              </a:rPr>
              <a:t>, Cong Li, China Telecom</a:t>
            </a:r>
            <a:br>
              <a:rPr lang="en-US" sz="2000" b="0" dirty="0">
                <a:solidFill>
                  <a:schemeClr val="tx1"/>
                </a:solidFill>
              </a:rPr>
            </a:br>
            <a:endParaRPr lang="zh-CN" altLang="en-US" sz="2000" dirty="0">
              <a:solidFill>
                <a:schemeClr val="tx1"/>
              </a:solidFill>
            </a:endParaRPr>
          </a:p>
        </p:txBody>
      </p:sp>
    </p:spTree>
    <p:extLst>
      <p:ext uri="{BB962C8B-B14F-4D97-AF65-F5344CB8AC3E}">
        <p14:creationId xmlns:p14="http://schemas.microsoft.com/office/powerpoint/2010/main" val="4226713668"/>
      </p:ext>
    </p:extLst>
  </p:cSld>
  <p:clrMapOvr>
    <a:masterClrMapping/>
  </p:clrMapOvr>
  <p:transition advClick="0" advTm="800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2564904"/>
            <a:ext cx="7632700" cy="871537"/>
          </a:xfrm>
        </p:spPr>
        <p:txBody>
          <a:bodyPr/>
          <a:lstStyle/>
          <a:p>
            <a:pPr algn="ctr"/>
            <a:r>
              <a:rPr lang="en-US" i="1" dirty="0">
                <a:solidFill>
                  <a:schemeClr val="tx1"/>
                </a:solidFill>
              </a:rPr>
              <a:t>Thank you!</a:t>
            </a:r>
          </a:p>
        </p:txBody>
      </p:sp>
    </p:spTree>
    <p:extLst>
      <p:ext uri="{BB962C8B-B14F-4D97-AF65-F5344CB8AC3E}">
        <p14:creationId xmlns:p14="http://schemas.microsoft.com/office/powerpoint/2010/main" val="3843486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260648"/>
            <a:ext cx="7632700" cy="864096"/>
          </a:xfrm>
        </p:spPr>
        <p:txBody>
          <a:bodyPr/>
          <a:lstStyle/>
          <a:p>
            <a:r>
              <a:rPr lang="en-US" dirty="0">
                <a:solidFill>
                  <a:schemeClr val="tx1"/>
                </a:solidFill>
              </a:rPr>
              <a:t>IPv6 Enhanced HBH Options Header</a:t>
            </a:r>
          </a:p>
        </p:txBody>
      </p:sp>
      <p:sp>
        <p:nvSpPr>
          <p:cNvPr id="3" name="内容占位符 2"/>
          <p:cNvSpPr>
            <a:spLocks noGrp="1"/>
          </p:cNvSpPr>
          <p:nvPr>
            <p:ph idx="1"/>
          </p:nvPr>
        </p:nvSpPr>
        <p:spPr>
          <a:xfrm>
            <a:off x="2630799" y="1484784"/>
            <a:ext cx="6261681" cy="4968552"/>
          </a:xfrm>
        </p:spPr>
        <p:txBody>
          <a:bodyPr/>
          <a:lstStyle/>
          <a:p>
            <a:r>
              <a:rPr lang="en-US" sz="1400" dirty="0">
                <a:latin typeface="Arial" panose="020B0604020202020204" pitchFamily="34" charset="0"/>
                <a:cs typeface="Arial" panose="020B0604020202020204" pitchFamily="34" charset="0"/>
              </a:rPr>
              <a:t>The App-aware options can be carried in the HBH header, but needs to be processed at wire speed to achieve high forwarding performance</a:t>
            </a:r>
          </a:p>
          <a:p>
            <a:r>
              <a:rPr lang="en-US" sz="1400" dirty="0">
                <a:latin typeface="Arial" panose="020B0604020202020204" pitchFamily="34" charset="0"/>
                <a:cs typeface="Arial" panose="020B0604020202020204" pitchFamily="34" charset="0"/>
              </a:rPr>
              <a:t>However, [RFC8200] specifies that </a:t>
            </a:r>
          </a:p>
          <a:p>
            <a:pPr lvl="1"/>
            <a:r>
              <a:rPr lang="en-US" sz="1200" dirty="0">
                <a:latin typeface="Arial" panose="020B0604020202020204" pitchFamily="34" charset="0"/>
                <a:cs typeface="Arial" panose="020B0604020202020204" pitchFamily="34" charset="0"/>
              </a:rPr>
              <a:t>nodes may be configured to ignore the Hop-by-Hop Options header (HBH)</a:t>
            </a:r>
          </a:p>
          <a:p>
            <a:pPr lvl="1"/>
            <a:r>
              <a:rPr lang="en-US" sz="1200" dirty="0">
                <a:latin typeface="Arial" panose="020B0604020202020204" pitchFamily="34" charset="0"/>
                <a:cs typeface="Arial" panose="020B0604020202020204" pitchFamily="34" charset="0"/>
              </a:rPr>
              <a:t>the packets containing a HBH may be dropped </a:t>
            </a:r>
          </a:p>
          <a:p>
            <a:pPr lvl="1"/>
            <a:r>
              <a:rPr lang="en-US" sz="1200" dirty="0">
                <a:latin typeface="Arial" panose="020B0604020202020204" pitchFamily="34" charset="0"/>
                <a:cs typeface="Arial" panose="020B0604020202020204" pitchFamily="34" charset="0"/>
              </a:rPr>
              <a:t>the packets containing a HBH may be assigned to a slow processing path, which will greatly reduce the forwarding performance</a:t>
            </a:r>
          </a:p>
          <a:p>
            <a:r>
              <a:rPr lang="en-US" sz="1400" dirty="0">
                <a:latin typeface="Arial" panose="020B0604020202020204" pitchFamily="34" charset="0"/>
                <a:cs typeface="Arial" panose="020B0604020202020204" pitchFamily="34" charset="0"/>
              </a:rPr>
              <a:t>The App-aware options will not be properly processed according to the current specifications </a:t>
            </a:r>
          </a:p>
          <a:p>
            <a:r>
              <a:rPr lang="en-US" sz="1400" dirty="0">
                <a:latin typeface="Arial" panose="020B0604020202020204" pitchFamily="34" charset="0"/>
                <a:cs typeface="Arial" panose="020B0604020202020204" pitchFamily="34" charset="0"/>
              </a:rPr>
              <a:t>W</a:t>
            </a:r>
            <a:r>
              <a:rPr lang="en-US" altLang="zh-CN" sz="1400" dirty="0">
                <a:latin typeface="Arial" panose="020B0604020202020204" pitchFamily="34" charset="0"/>
                <a:cs typeface="Arial" panose="020B0604020202020204" pitchFamily="34" charset="0"/>
              </a:rPr>
              <a:t>ill it be solved </a:t>
            </a:r>
            <a:r>
              <a:rPr lang="en-US" sz="1400" dirty="0">
                <a:latin typeface="Arial" panose="020B0604020202020204" pitchFamily="34" charset="0"/>
                <a:cs typeface="Arial" panose="020B0604020202020204" pitchFamily="34" charset="0"/>
              </a:rPr>
              <a:t>only by configuration?</a:t>
            </a:r>
          </a:p>
          <a:p>
            <a:pPr lvl="1">
              <a:buFont typeface="+mj-lt"/>
              <a:buAutoNum type="arabicPeriod"/>
            </a:pPr>
            <a:r>
              <a:rPr lang="en-US" sz="1200" dirty="0">
                <a:latin typeface="Arial" panose="020B0604020202020204" pitchFamily="34" charset="0"/>
                <a:cs typeface="Arial" panose="020B0604020202020204" pitchFamily="34" charset="0"/>
              </a:rPr>
              <a:t>All the HBH options will be treated in the same way, however, they may have different processing requirements</a:t>
            </a:r>
          </a:p>
          <a:p>
            <a:pPr lvl="2"/>
            <a:r>
              <a:rPr lang="en-US" sz="1000" u="sng" dirty="0">
                <a:hlinkClick r:id="rId2"/>
              </a:rPr>
              <a:t>https://www.ietf.org/archive/id/draft-ietf-6man-hbh-header-handling-03.txt</a:t>
            </a:r>
            <a:endParaRPr lang="en-US" sz="1000" dirty="0"/>
          </a:p>
          <a:p>
            <a:pPr lvl="1">
              <a:buFont typeface="+mj-lt"/>
              <a:buAutoNum type="arabicPeriod"/>
            </a:pPr>
            <a:r>
              <a:rPr lang="en-US" sz="1200" dirty="0">
                <a:latin typeface="Arial" panose="020B0604020202020204" pitchFamily="34" charset="0"/>
                <a:cs typeface="Arial" panose="020B0604020202020204" pitchFamily="34" charset="0"/>
              </a:rPr>
              <a:t>Every option needs to be checked one by one and decide how to process against the pre-configuration </a:t>
            </a:r>
          </a:p>
          <a:p>
            <a:r>
              <a:rPr lang="en-US" sz="1400" dirty="0">
                <a:latin typeface="Arial" panose="020B0604020202020204" pitchFamily="34" charset="0"/>
                <a:cs typeface="Arial" panose="020B0604020202020204" pitchFamily="34" charset="0"/>
              </a:rPr>
              <a:t>Or by defining a new HBH header? </a:t>
            </a:r>
          </a:p>
          <a:p>
            <a:pPr lvl="1"/>
            <a:r>
              <a:rPr lang="en-US" sz="1200" dirty="0">
                <a:latin typeface="Arial" panose="020B0604020202020204" pitchFamily="34" charset="0"/>
                <a:cs typeface="Arial" panose="020B0604020202020204" pitchFamily="34" charset="0"/>
              </a:rPr>
              <a:t>All the HBH options carried in this header will be processed at wire speed</a:t>
            </a:r>
          </a:p>
          <a:p>
            <a:pPr lvl="1"/>
            <a:r>
              <a:rPr lang="en-US" sz="1200" dirty="0">
                <a:latin typeface="Arial" panose="020B0604020202020204" pitchFamily="34" charset="0"/>
                <a:cs typeface="Arial" panose="020B0604020202020204" pitchFamily="34" charset="0"/>
              </a:rPr>
              <a:t>This header can also be used to carry the path service instruction part </a:t>
            </a:r>
          </a:p>
        </p:txBody>
      </p:sp>
      <p:grpSp>
        <p:nvGrpSpPr>
          <p:cNvPr id="4" name="组合 3"/>
          <p:cNvGrpSpPr/>
          <p:nvPr/>
        </p:nvGrpSpPr>
        <p:grpSpPr>
          <a:xfrm>
            <a:off x="395536" y="2116633"/>
            <a:ext cx="2125770" cy="2858443"/>
            <a:chOff x="323528" y="2704817"/>
            <a:chExt cx="2125770" cy="2858443"/>
          </a:xfrm>
        </p:grpSpPr>
        <p:sp>
          <p:nvSpPr>
            <p:cNvPr id="5" name="文本框 4"/>
            <p:cNvSpPr txBox="1"/>
            <p:nvPr/>
          </p:nvSpPr>
          <p:spPr>
            <a:xfrm>
              <a:off x="529930" y="5255483"/>
              <a:ext cx="1919368" cy="307777"/>
            </a:xfrm>
            <a:prstGeom prst="rect">
              <a:avLst/>
            </a:prstGeom>
          </p:spPr>
          <p:txBody>
            <a:bodyPr wrap="square">
              <a:spAutoFit/>
            </a:bodyPr>
            <a:lstStyle>
              <a:defPPr>
                <a:defRPr lang="zh-CN"/>
              </a:defPPr>
            </a:lstStyle>
            <a:p>
              <a:r>
                <a:rPr lang="en-US" sz="1400" dirty="0"/>
                <a:t>IP</a:t>
              </a:r>
              <a:r>
                <a:rPr lang="en-US" altLang="zh-CN" sz="1400" dirty="0"/>
                <a:t>v6 Header [RFC8200]</a:t>
              </a:r>
              <a:endParaRPr lang="en-US" sz="1400" dirty="0"/>
            </a:p>
          </p:txBody>
        </p:sp>
        <p:grpSp>
          <p:nvGrpSpPr>
            <p:cNvPr id="6" name="组合 5"/>
            <p:cNvGrpSpPr/>
            <p:nvPr/>
          </p:nvGrpSpPr>
          <p:grpSpPr>
            <a:xfrm>
              <a:off x="323528" y="2704817"/>
              <a:ext cx="1955254" cy="2409479"/>
              <a:chOff x="323528" y="2704817"/>
              <a:chExt cx="1955254" cy="2409479"/>
            </a:xfrm>
          </p:grpSpPr>
          <p:grpSp>
            <p:nvGrpSpPr>
              <p:cNvPr id="7" name="组合 6"/>
              <p:cNvGrpSpPr/>
              <p:nvPr/>
            </p:nvGrpSpPr>
            <p:grpSpPr>
              <a:xfrm>
                <a:off x="622645" y="2704817"/>
                <a:ext cx="1656137" cy="2409479"/>
                <a:chOff x="1417067" y="3642009"/>
                <a:chExt cx="1656184" cy="2409548"/>
              </a:xfrm>
            </p:grpSpPr>
            <p:sp>
              <p:nvSpPr>
                <p:cNvPr id="11" name="矩形 10"/>
                <p:cNvSpPr/>
                <p:nvPr/>
              </p:nvSpPr>
              <p:spPr bwMode="auto">
                <a:xfrm>
                  <a:off x="1417067" y="3642009"/>
                  <a:ext cx="1656184" cy="360040"/>
                </a:xfrm>
                <a:prstGeom prst="rect">
                  <a:avLst/>
                </a:prstGeom>
                <a:solidFill>
                  <a:srgbClr val="00B0F0"/>
                </a:solidFill>
                <a:ln>
                  <a:noFill/>
                </a:ln>
                <a:effectLst/>
              </p:spPr>
              <p:txBody>
                <a:bodyPr vert="horz" wrap="square" lIns="91437" tIns="45719" rIns="91437" bIns="45719"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
                      <a:srgbClr val="CC9900"/>
                    </a:buClr>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宋体" charset="-122"/>
                    </a:rPr>
                    <a:t>IPv6 Header</a:t>
                  </a:r>
                </a:p>
              </p:txBody>
            </p:sp>
            <p:sp>
              <p:nvSpPr>
                <p:cNvPr id="12" name="矩形 11"/>
                <p:cNvSpPr/>
                <p:nvPr/>
              </p:nvSpPr>
              <p:spPr bwMode="auto">
                <a:xfrm>
                  <a:off x="1417067" y="4049280"/>
                  <a:ext cx="1656184" cy="360040"/>
                </a:xfrm>
                <a:prstGeom prst="rect">
                  <a:avLst/>
                </a:prstGeom>
                <a:solidFill>
                  <a:srgbClr val="FFCC99">
                    <a:lumMod val="75000"/>
                  </a:srgbClr>
                </a:solidFill>
                <a:ln>
                  <a:noFill/>
                </a:ln>
                <a:effectLst/>
              </p:spPr>
              <p:txBody>
                <a:bodyPr vert="horz" wrap="square" lIns="91437" tIns="45719" rIns="91437" bIns="45719"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
                      <a:srgbClr val="CC9900"/>
                    </a:buClr>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宋体" charset="-122"/>
                    </a:rPr>
                    <a:t>Hop-by-Hop Options header</a:t>
                  </a:r>
                </a:p>
              </p:txBody>
            </p:sp>
            <p:sp>
              <p:nvSpPr>
                <p:cNvPr id="13" name="矩形 12"/>
                <p:cNvSpPr/>
                <p:nvPr/>
              </p:nvSpPr>
              <p:spPr bwMode="auto">
                <a:xfrm>
                  <a:off x="1417067" y="4456551"/>
                  <a:ext cx="1656184" cy="360040"/>
                </a:xfrm>
                <a:prstGeom prst="rect">
                  <a:avLst/>
                </a:prstGeom>
                <a:solidFill>
                  <a:srgbClr val="66CCFF"/>
                </a:solidFill>
                <a:ln>
                  <a:noFill/>
                </a:ln>
                <a:effectLst/>
              </p:spPr>
              <p:txBody>
                <a:bodyPr vert="horz" wrap="square" lIns="91437" tIns="45719" rIns="91437" bIns="45719"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
                      <a:srgbClr val="CC9900"/>
                    </a:buClr>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宋体" charset="-122"/>
                    </a:rPr>
                    <a:t>Destination Options header</a:t>
                  </a:r>
                </a:p>
              </p:txBody>
            </p:sp>
            <p:sp>
              <p:nvSpPr>
                <p:cNvPr id="14" name="矩形 13"/>
                <p:cNvSpPr/>
                <p:nvPr/>
              </p:nvSpPr>
              <p:spPr bwMode="auto">
                <a:xfrm>
                  <a:off x="1417067" y="4869954"/>
                  <a:ext cx="1656184" cy="360040"/>
                </a:xfrm>
                <a:prstGeom prst="rect">
                  <a:avLst/>
                </a:prstGeom>
                <a:solidFill>
                  <a:srgbClr val="92D050"/>
                </a:solidFill>
                <a:ln>
                  <a:noFill/>
                </a:ln>
                <a:effectLst/>
              </p:spPr>
              <p:txBody>
                <a:bodyPr vert="horz" wrap="square" lIns="91437" tIns="45719" rIns="91437" bIns="45719"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
                      <a:srgbClr val="CC9900"/>
                    </a:buClr>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宋体" charset="-122"/>
                    </a:rPr>
                    <a:t>Routing header</a:t>
                  </a:r>
                </a:p>
              </p:txBody>
            </p:sp>
            <p:sp>
              <p:nvSpPr>
                <p:cNvPr id="15" name="矩形 14"/>
                <p:cNvSpPr/>
                <p:nvPr/>
              </p:nvSpPr>
              <p:spPr bwMode="auto">
                <a:xfrm>
                  <a:off x="1417067" y="5278311"/>
                  <a:ext cx="1656184" cy="360040"/>
                </a:xfrm>
                <a:prstGeom prst="rect">
                  <a:avLst/>
                </a:prstGeom>
                <a:solidFill>
                  <a:srgbClr val="66CCFF"/>
                </a:solidFill>
                <a:ln>
                  <a:noFill/>
                </a:ln>
                <a:effectLst/>
              </p:spPr>
              <p:txBody>
                <a:bodyPr vert="horz" wrap="square" lIns="91437" tIns="45719" rIns="91437" bIns="45719"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
                      <a:srgbClr val="CC9900"/>
                    </a:buClr>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宋体" charset="-122"/>
                    </a:rPr>
                    <a:t>O</a:t>
                  </a:r>
                  <a:r>
                    <a:rPr kumimoji="0" lang="en-US" altLang="zh-CN" sz="1200" b="0" i="0" u="none" strike="noStrike" kern="0" cap="none" spc="0" normalizeH="0" baseline="0" noProof="0" dirty="0">
                      <a:ln>
                        <a:noFill/>
                      </a:ln>
                      <a:solidFill>
                        <a:srgbClr val="000000"/>
                      </a:solidFill>
                      <a:effectLst/>
                      <a:uLnTx/>
                      <a:uFillTx/>
                      <a:latin typeface="Arial" charset="0"/>
                      <a:ea typeface="宋体" charset="-122"/>
                    </a:rPr>
                    <a:t>ther</a:t>
                  </a:r>
                  <a:r>
                    <a:rPr kumimoji="0" lang="en-US" sz="1200" b="0" i="0" u="none" strike="noStrike" kern="0" cap="none" spc="0" normalizeH="0" baseline="0" noProof="0" dirty="0">
                      <a:ln>
                        <a:noFill/>
                      </a:ln>
                      <a:solidFill>
                        <a:srgbClr val="000000"/>
                      </a:solidFill>
                      <a:effectLst/>
                      <a:uLnTx/>
                      <a:uFillTx/>
                      <a:latin typeface="Arial" charset="0"/>
                      <a:ea typeface="宋体" charset="-122"/>
                    </a:rPr>
                    <a:t> headers</a:t>
                  </a:r>
                </a:p>
              </p:txBody>
            </p:sp>
            <p:sp>
              <p:nvSpPr>
                <p:cNvPr id="16" name="矩形 15"/>
                <p:cNvSpPr/>
                <p:nvPr/>
              </p:nvSpPr>
              <p:spPr bwMode="auto">
                <a:xfrm>
                  <a:off x="1417067" y="5691517"/>
                  <a:ext cx="1656184" cy="360040"/>
                </a:xfrm>
                <a:prstGeom prst="rect">
                  <a:avLst/>
                </a:prstGeom>
                <a:solidFill>
                  <a:srgbClr val="66CCFF"/>
                </a:solidFill>
                <a:ln>
                  <a:noFill/>
                </a:ln>
                <a:effectLst/>
              </p:spPr>
              <p:txBody>
                <a:bodyPr vert="horz" wrap="square" lIns="91437" tIns="45719" rIns="91437" bIns="45719"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
                      <a:srgbClr val="CC9900"/>
                    </a:buClr>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宋体" charset="-122"/>
                    </a:rPr>
                    <a:t>Upper-Layer header</a:t>
                  </a:r>
                </a:p>
              </p:txBody>
            </p:sp>
          </p:grpSp>
          <p:sp>
            <p:nvSpPr>
              <p:cNvPr id="8" name="右箭头 7"/>
              <p:cNvSpPr/>
              <p:nvPr/>
            </p:nvSpPr>
            <p:spPr bwMode="auto">
              <a:xfrm>
                <a:off x="323528" y="3217998"/>
                <a:ext cx="189624" cy="151697"/>
              </a:xfrm>
              <a:prstGeom prst="rightArrow">
                <a:avLst/>
              </a:prstGeom>
              <a:solidFill>
                <a:srgbClr val="990000"/>
              </a:solidFill>
              <a:ln>
                <a:solidFill>
                  <a:srgbClr val="99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7" tIns="45719" rIns="91437" bIns="45719"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CC9900"/>
                  </a:buClr>
                  <a:buSzTx/>
                  <a:buFont typeface="Wingdings" pitchFamily="2" charset="2"/>
                  <a:buChar char="n"/>
                  <a:tabLst/>
                  <a:defRPr/>
                </a:pPr>
                <a:endParaRPr kumimoji="0" lang="en-US" sz="1999" b="0" i="0" u="none" strike="noStrike" kern="0" cap="none" spc="0" normalizeH="0" baseline="0" noProof="0">
                  <a:ln>
                    <a:noFill/>
                  </a:ln>
                  <a:solidFill>
                    <a:srgbClr val="000000"/>
                  </a:solidFill>
                  <a:effectLst/>
                  <a:uLnTx/>
                  <a:uFillTx/>
                  <a:latin typeface="Arial" charset="0"/>
                </a:endParaRPr>
              </a:p>
            </p:txBody>
          </p:sp>
        </p:grpSp>
      </p:grpSp>
    </p:spTree>
    <p:extLst>
      <p:ext uri="{BB962C8B-B14F-4D97-AF65-F5344CB8AC3E}">
        <p14:creationId xmlns:p14="http://schemas.microsoft.com/office/powerpoint/2010/main" val="85983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99087" y="2232694"/>
          <a:ext cx="3366822" cy="3077420"/>
        </p:xfrm>
        <a:graphic>
          <a:graphicData uri="http://schemas.openxmlformats.org/drawingml/2006/table">
            <a:tbl>
              <a:tblPr>
                <a:tableStyleId>{5C22544A-7EE6-4342-B048-85BDC9FD1C3A}</a:tableStyleId>
              </a:tblPr>
              <a:tblGrid>
                <a:gridCol w="841705">
                  <a:extLst>
                    <a:ext uri="{9D8B030D-6E8A-4147-A177-3AD203B41FA5}">
                      <a16:colId xmlns:a16="http://schemas.microsoft.com/office/drawing/2014/main" val="20000"/>
                    </a:ext>
                  </a:extLst>
                </a:gridCol>
                <a:gridCol w="841705">
                  <a:extLst>
                    <a:ext uri="{9D8B030D-6E8A-4147-A177-3AD203B41FA5}">
                      <a16:colId xmlns:a16="http://schemas.microsoft.com/office/drawing/2014/main" val="20001"/>
                    </a:ext>
                  </a:extLst>
                </a:gridCol>
                <a:gridCol w="210427">
                  <a:extLst>
                    <a:ext uri="{9D8B030D-6E8A-4147-A177-3AD203B41FA5}">
                      <a16:colId xmlns:a16="http://schemas.microsoft.com/office/drawing/2014/main" val="20002"/>
                    </a:ext>
                  </a:extLst>
                </a:gridCol>
                <a:gridCol w="631280">
                  <a:extLst>
                    <a:ext uri="{9D8B030D-6E8A-4147-A177-3AD203B41FA5}">
                      <a16:colId xmlns:a16="http://schemas.microsoft.com/office/drawing/2014/main" val="20003"/>
                    </a:ext>
                  </a:extLst>
                </a:gridCol>
                <a:gridCol w="841705">
                  <a:extLst>
                    <a:ext uri="{9D8B030D-6E8A-4147-A177-3AD203B41FA5}">
                      <a16:colId xmlns:a16="http://schemas.microsoft.com/office/drawing/2014/main" val="20004"/>
                    </a:ext>
                  </a:extLst>
                </a:gridCol>
              </a:tblGrid>
              <a:tr h="307742">
                <a:tc>
                  <a:txBody>
                    <a:bodyPr/>
                    <a:lstStyle/>
                    <a:p>
                      <a:pPr algn="l" fontAlgn="ctr"/>
                      <a:r>
                        <a:rPr lang="en-US" altLang="zh-CN" sz="11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rPr>
                        <a:t>Version</a:t>
                      </a:r>
                      <a:endParaRPr lang="zh-CN" altLang="en-US" sz="11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140" marR="7140" marT="7140" marB="0" anchor="ctr" anchorCtr="1">
                    <a:solidFill>
                      <a:srgbClr val="92D050"/>
                    </a:solidFill>
                  </a:tcPr>
                </a:tc>
                <a:tc>
                  <a:txBody>
                    <a:bodyPr/>
                    <a:lstStyle/>
                    <a:p>
                      <a:pPr algn="l" fontAlgn="ctr"/>
                      <a:r>
                        <a:rPr lang="en-US" altLang="zh-CN" sz="11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rPr>
                        <a:t>Traffic Class</a:t>
                      </a:r>
                      <a:endParaRPr lang="zh-CN" altLang="en-US" sz="11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140" marR="7140" marT="7140" marB="0" anchor="ctr" anchorCtr="1">
                    <a:solidFill>
                      <a:srgbClr val="92D050"/>
                    </a:solidFill>
                  </a:tcPr>
                </a:tc>
                <a:tc gridSpan="3">
                  <a:txBody>
                    <a:bodyPr/>
                    <a:lstStyle/>
                    <a:p>
                      <a:pPr algn="l" fontAlgn="ctr"/>
                      <a:r>
                        <a:rPr lang="en-US" altLang="zh-CN" sz="11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rPr>
                        <a:t>Flow Label</a:t>
                      </a:r>
                      <a:endParaRPr lang="zh-CN" altLang="en-US" sz="11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140" marR="7140" marT="7140" marB="0" anchor="ctr" anchorCtr="1">
                    <a:solidFill>
                      <a:srgbClr val="92D050"/>
                    </a:solidFill>
                  </a:tcPr>
                </a:tc>
                <a:tc hMerge="1">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rgbClr val="92D050"/>
                    </a:solidFill>
                  </a:tcPr>
                </a:tc>
                <a:tc hMerge="1">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rgbClr val="92D050"/>
                    </a:solidFill>
                  </a:tcPr>
                </a:tc>
                <a:extLst>
                  <a:ext uri="{0D108BD9-81ED-4DB2-BD59-A6C34878D82A}">
                    <a16:rowId xmlns:a16="http://schemas.microsoft.com/office/drawing/2014/main" val="10000"/>
                  </a:ext>
                </a:extLst>
              </a:tr>
              <a:tr h="307742">
                <a:tc gridSpan="3">
                  <a:txBody>
                    <a:bodyPr/>
                    <a:lstStyle/>
                    <a:p>
                      <a:pPr algn="l" fontAlgn="ctr"/>
                      <a:r>
                        <a:rPr lang="en-US" altLang="zh-CN" sz="11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rPr>
                        <a:t>Payload</a:t>
                      </a:r>
                      <a:r>
                        <a:rPr lang="en-US" altLang="zh-CN" sz="1100" b="0" i="0" u="none" strike="noStrike" baseline="0" dirty="0">
                          <a:solidFill>
                            <a:srgbClr val="000000"/>
                          </a:solidFill>
                          <a:effectLst/>
                          <a:latin typeface="Arial" panose="020B0604020202020204" pitchFamily="34" charset="0"/>
                          <a:ea typeface="宋体" panose="02010600030101010101" pitchFamily="2" charset="-122"/>
                          <a:cs typeface="Arial" panose="020B0604020202020204" pitchFamily="34" charset="0"/>
                        </a:rPr>
                        <a:t> Length</a:t>
                      </a:r>
                      <a:endParaRPr lang="zh-CN" altLang="en-US" sz="11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140" marR="7140" marT="7140" marB="0" anchor="ctr" anchorCtr="1">
                    <a:solidFill>
                      <a:srgbClr val="92D050"/>
                    </a:solidFill>
                  </a:tcPr>
                </a:tc>
                <a:tc hMerge="1">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rgbClr val="92D050"/>
                    </a:solidFill>
                  </a:tcPr>
                </a:tc>
                <a:tc hMerge="1">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rgbClr val="92D050"/>
                    </a:solidFill>
                  </a:tcPr>
                </a:tc>
                <a:tc>
                  <a:txBody>
                    <a:bodyPr/>
                    <a:lstStyle/>
                    <a:p>
                      <a:pPr algn="l" fontAlgn="ctr"/>
                      <a:r>
                        <a:rPr lang="en-US" altLang="zh-CN" sz="11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rPr>
                        <a:t>Next=43</a:t>
                      </a:r>
                      <a:endParaRPr lang="zh-CN" altLang="en-US" sz="11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140" marR="7140" marT="7140" marB="0" anchor="ctr" anchorCtr="1">
                    <a:solidFill>
                      <a:srgbClr val="92D050"/>
                    </a:solidFill>
                  </a:tcPr>
                </a:tc>
                <a:tc>
                  <a:txBody>
                    <a:bodyPr/>
                    <a:lstStyle/>
                    <a:p>
                      <a:pPr algn="l" fontAlgn="ctr"/>
                      <a:r>
                        <a:rPr lang="en-US" altLang="zh-CN" sz="11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rPr>
                        <a:t>Hop Limit</a:t>
                      </a:r>
                      <a:endParaRPr lang="zh-CN" altLang="en-US" sz="11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140" marR="7140" marT="7140" marB="0" anchor="ctr" anchorCtr="1">
                    <a:solidFill>
                      <a:srgbClr val="92D050"/>
                    </a:solidFill>
                  </a:tcPr>
                </a:tc>
                <a:extLst>
                  <a:ext uri="{0D108BD9-81ED-4DB2-BD59-A6C34878D82A}">
                    <a16:rowId xmlns:a16="http://schemas.microsoft.com/office/drawing/2014/main" val="10001"/>
                  </a:ext>
                </a:extLst>
              </a:tr>
              <a:tr h="307742">
                <a:tc gridSpan="5">
                  <a:txBody>
                    <a:bodyPr/>
                    <a:lstStyle/>
                    <a:p>
                      <a:pPr algn="l" fontAlgn="ctr"/>
                      <a:r>
                        <a:rPr lang="en-US" altLang="zh-CN" sz="11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rPr>
                        <a:t>Source Address</a:t>
                      </a:r>
                      <a:endParaRPr lang="zh-CN" altLang="en-US" sz="11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140" marR="7140" marT="7140" marB="0" anchor="ctr" anchorCtr="1">
                    <a:solidFill>
                      <a:srgbClr val="92D050"/>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rgbClr val="92D050"/>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rgbClr val="92D050"/>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rgbClr val="92D050"/>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rgbClr val="92D050"/>
                    </a:solidFill>
                  </a:tcPr>
                </a:tc>
                <a:extLst>
                  <a:ext uri="{0D108BD9-81ED-4DB2-BD59-A6C34878D82A}">
                    <a16:rowId xmlns:a16="http://schemas.microsoft.com/office/drawing/2014/main" val="10002"/>
                  </a:ext>
                </a:extLst>
              </a:tr>
              <a:tr h="307742">
                <a:tc gridSpan="5">
                  <a:txBody>
                    <a:bodyPr/>
                    <a:lstStyle/>
                    <a:p>
                      <a:pPr algn="l" fontAlgn="ctr"/>
                      <a:r>
                        <a:rPr lang="en-US" altLang="zh-CN" sz="11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rPr>
                        <a:t>Destination Address</a:t>
                      </a:r>
                      <a:endParaRPr lang="zh-CN" altLang="en-US" sz="11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140" marR="7140" marT="7140" marB="0" anchor="ctr" anchorCtr="1">
                    <a:solidFill>
                      <a:srgbClr val="92D050"/>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rgbClr val="92D050"/>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rgbClr val="92D050"/>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rgbClr val="92D050"/>
                    </a:solidFill>
                  </a:tcPr>
                </a:tc>
                <a:tc hMerge="1">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rgbClr val="92D050"/>
                    </a:solidFill>
                  </a:tcPr>
                </a:tc>
                <a:extLst>
                  <a:ext uri="{0D108BD9-81ED-4DB2-BD59-A6C34878D82A}">
                    <a16:rowId xmlns:a16="http://schemas.microsoft.com/office/drawing/2014/main" val="10003"/>
                  </a:ext>
                </a:extLst>
              </a:tr>
              <a:tr h="307742">
                <a:tc gridSpan="5">
                  <a:txBody>
                    <a:bodyPr/>
                    <a:lstStyle/>
                    <a:p>
                      <a:pPr marL="0" algn="l" defTabSz="911273" rtl="0" eaLnBrk="1" fontAlgn="ctr" latinLnBrk="0" hangingPunct="1"/>
                      <a:r>
                        <a:rPr lang="en-US" altLang="zh-CN" sz="1100" b="0" i="0" u="none" strike="noStrike" kern="1200" dirty="0">
                          <a:solidFill>
                            <a:srgbClr val="000000"/>
                          </a:solidFill>
                          <a:effectLst/>
                          <a:latin typeface="Arial" panose="020B0604020202020204" pitchFamily="34" charset="0"/>
                          <a:ea typeface="宋体" panose="02010600030101010101" pitchFamily="2" charset="-122"/>
                          <a:cs typeface="Arial" panose="020B0604020202020204" pitchFamily="34" charset="0"/>
                        </a:rPr>
                        <a:t>Hop-by-Hop</a:t>
                      </a:r>
                      <a:r>
                        <a:rPr lang="en-US" altLang="zh-CN" sz="1100" b="0" i="0" u="none" strike="noStrike" kern="1200" baseline="0" dirty="0">
                          <a:solidFill>
                            <a:srgbClr val="000000"/>
                          </a:solidFill>
                          <a:effectLst/>
                          <a:latin typeface="Arial" panose="020B0604020202020204" pitchFamily="34" charset="0"/>
                          <a:ea typeface="宋体" panose="02010600030101010101" pitchFamily="2" charset="-122"/>
                          <a:cs typeface="Arial" panose="020B0604020202020204" pitchFamily="34" charset="0"/>
                        </a:rPr>
                        <a:t> Options Header</a:t>
                      </a:r>
                      <a:endParaRPr lang="zh-CN" altLang="en-US" sz="1100" b="0" i="0" u="none" strike="noStrike" kern="1200"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140" marR="7140" marT="7140" marB="0" anchor="ctr" anchorCtr="1">
                    <a:solidFill>
                      <a:srgbClr val="66CCFF"/>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chemeClr val="accent6">
                        <a:lumMod val="75000"/>
                      </a:schemeClr>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chemeClr val="accent6">
                        <a:lumMod val="75000"/>
                      </a:schemeClr>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chemeClr val="accent6">
                        <a:lumMod val="75000"/>
                      </a:schemeClr>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chemeClr val="accent6">
                        <a:lumMod val="75000"/>
                      </a:schemeClr>
                    </a:solidFill>
                  </a:tcPr>
                </a:tc>
                <a:extLst>
                  <a:ext uri="{0D108BD9-81ED-4DB2-BD59-A6C34878D82A}">
                    <a16:rowId xmlns:a16="http://schemas.microsoft.com/office/drawing/2014/main" val="10004"/>
                  </a:ext>
                </a:extLst>
              </a:tr>
              <a:tr h="307742">
                <a:tc gridSpan="5">
                  <a:txBody>
                    <a:bodyPr/>
                    <a:lstStyle/>
                    <a:p>
                      <a:pPr marL="0" algn="l" defTabSz="911273" rtl="0" eaLnBrk="1" fontAlgn="ctr" latinLnBrk="0" hangingPunct="1"/>
                      <a:r>
                        <a:rPr lang="en-US" altLang="zh-CN" sz="1100" b="0" i="0" u="none" strike="noStrike" kern="1200" dirty="0">
                          <a:solidFill>
                            <a:srgbClr val="000000"/>
                          </a:solidFill>
                          <a:effectLst/>
                          <a:latin typeface="Arial" panose="020B0604020202020204" pitchFamily="34" charset="0"/>
                          <a:ea typeface="宋体" panose="02010600030101010101" pitchFamily="2" charset="-122"/>
                          <a:cs typeface="Arial" panose="020B0604020202020204" pitchFamily="34" charset="0"/>
                        </a:rPr>
                        <a:t>Destination Options Header</a:t>
                      </a:r>
                      <a:endParaRPr lang="zh-CN" altLang="en-US" sz="1100" b="0" i="0" u="none" strike="noStrike" kern="1200"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140" marR="7140" marT="7140" marB="0" anchor="ctr" anchorCtr="1">
                    <a:solidFill>
                      <a:srgbClr val="66CCFF"/>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chemeClr val="accent6">
                        <a:lumMod val="75000"/>
                      </a:schemeClr>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chemeClr val="accent6">
                        <a:lumMod val="75000"/>
                      </a:schemeClr>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chemeClr val="accent6">
                        <a:lumMod val="75000"/>
                      </a:schemeClr>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chemeClr val="accent6">
                        <a:lumMod val="75000"/>
                      </a:schemeClr>
                    </a:solidFill>
                  </a:tcPr>
                </a:tc>
                <a:extLst>
                  <a:ext uri="{0D108BD9-81ED-4DB2-BD59-A6C34878D82A}">
                    <a16:rowId xmlns:a16="http://schemas.microsoft.com/office/drawing/2014/main" val="10005"/>
                  </a:ext>
                </a:extLst>
              </a:tr>
              <a:tr h="307742">
                <a:tc gridSpan="5">
                  <a:txBody>
                    <a:bodyPr/>
                    <a:lstStyle/>
                    <a:p>
                      <a:pPr marL="0" algn="l" defTabSz="911273" rtl="0" eaLnBrk="1" fontAlgn="ctr" latinLnBrk="0" hangingPunct="1"/>
                      <a:r>
                        <a:rPr lang="en-US" altLang="zh-CN" sz="1100" b="0" i="0" u="none" strike="noStrike" kern="1200" dirty="0">
                          <a:solidFill>
                            <a:srgbClr val="000000"/>
                          </a:solidFill>
                          <a:effectLst/>
                          <a:latin typeface="Arial" panose="020B0604020202020204" pitchFamily="34" charset="0"/>
                          <a:ea typeface="宋体" panose="02010600030101010101" pitchFamily="2" charset="-122"/>
                          <a:cs typeface="Arial" panose="020B0604020202020204" pitchFamily="34" charset="0"/>
                        </a:rPr>
                        <a:t>Routing Header/SRH</a:t>
                      </a:r>
                      <a:endParaRPr lang="zh-CN" altLang="en-US" sz="1100" b="0" i="0" u="none" strike="noStrike" kern="1200"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140" marR="7140" marT="7140" marB="0" anchor="ctr" anchorCtr="1">
                    <a:solidFill>
                      <a:srgbClr val="66CCFF"/>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chemeClr val="accent6">
                        <a:lumMod val="75000"/>
                      </a:schemeClr>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chemeClr val="accent6">
                        <a:lumMod val="75000"/>
                      </a:schemeClr>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chemeClr val="accent6">
                        <a:lumMod val="75000"/>
                      </a:schemeClr>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chemeClr val="accent6">
                        <a:lumMod val="75000"/>
                      </a:schemeClr>
                    </a:solidFill>
                  </a:tcPr>
                </a:tc>
                <a:extLst>
                  <a:ext uri="{0D108BD9-81ED-4DB2-BD59-A6C34878D82A}">
                    <a16:rowId xmlns:a16="http://schemas.microsoft.com/office/drawing/2014/main" val="10006"/>
                  </a:ext>
                </a:extLst>
              </a:tr>
              <a:tr h="307742">
                <a:tc gridSpan="5">
                  <a:txBody>
                    <a:bodyPr/>
                    <a:lstStyle/>
                    <a:p>
                      <a:pPr marL="0" algn="l" defTabSz="911273" rtl="0" eaLnBrk="1" fontAlgn="ctr" latinLnBrk="0" hangingPunct="1"/>
                      <a:r>
                        <a:rPr lang="en-US" altLang="zh-CN" sz="1100" b="0" i="0" u="none" strike="noStrike" kern="1200" dirty="0">
                          <a:solidFill>
                            <a:srgbClr val="000000"/>
                          </a:solidFill>
                          <a:effectLst/>
                          <a:latin typeface="Arial" panose="020B0604020202020204" pitchFamily="34" charset="0"/>
                          <a:ea typeface="宋体" panose="02010600030101010101" pitchFamily="2" charset="-122"/>
                          <a:cs typeface="Arial" panose="020B0604020202020204" pitchFamily="34" charset="0"/>
                        </a:rPr>
                        <a:t>……</a:t>
                      </a:r>
                      <a:endParaRPr lang="zh-CN" altLang="en-US" sz="1100" b="0" i="0" u="none" strike="noStrike" kern="1200"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140" marR="7140" marT="7140" marB="0" anchor="ctr" anchorCtr="1">
                    <a:solidFill>
                      <a:srgbClr val="66CC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307742">
                <a:tc gridSpan="5">
                  <a:txBody>
                    <a:bodyPr/>
                    <a:lstStyle/>
                    <a:p>
                      <a:pPr marL="0" algn="l" defTabSz="911273" rtl="0" eaLnBrk="1" fontAlgn="ctr" latinLnBrk="0" hangingPunct="1"/>
                      <a:r>
                        <a:rPr lang="en-US" altLang="zh-CN" sz="1100" b="0" i="0" u="none" strike="noStrike" kern="1200" dirty="0">
                          <a:solidFill>
                            <a:srgbClr val="000000"/>
                          </a:solidFill>
                          <a:effectLst/>
                          <a:latin typeface="Arial" panose="020B0604020202020204" pitchFamily="34" charset="0"/>
                          <a:ea typeface="宋体" panose="02010600030101010101" pitchFamily="2" charset="-122"/>
                          <a:cs typeface="Arial" panose="020B0604020202020204" pitchFamily="34" charset="0"/>
                        </a:rPr>
                        <a:t>Destination Options Header</a:t>
                      </a:r>
                      <a:endParaRPr lang="zh-CN" altLang="en-US" sz="1100" b="0" i="0" u="none" strike="noStrike" kern="1200"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140" marR="7140" marT="7140" marB="0" anchor="ctr" anchorCtr="1">
                    <a:solidFill>
                      <a:srgbClr val="66CC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r h="307742">
                <a:tc gridSpan="5">
                  <a:txBody>
                    <a:bodyPr/>
                    <a:lstStyle/>
                    <a:p>
                      <a:pPr algn="l" fontAlgn="ctr"/>
                      <a:r>
                        <a:rPr lang="en-US" altLang="zh-CN" sz="11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rPr>
                        <a:t>Payload</a:t>
                      </a:r>
                      <a:endParaRPr lang="zh-CN" altLang="en-US" sz="11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7140" marR="7140" marT="7140" marB="0" anchor="ctr" anchorCtr="1">
                    <a:solidFill>
                      <a:schemeClr val="accent6">
                        <a:lumMod val="75000"/>
                      </a:schemeClr>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chemeClr val="accent6">
                        <a:lumMod val="75000"/>
                      </a:schemeClr>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chemeClr val="accent6">
                        <a:lumMod val="75000"/>
                      </a:schemeClr>
                    </a:solidFill>
                  </a:tcPr>
                </a:tc>
                <a:tc hMerge="1">
                  <a:txBody>
                    <a:bodyPr/>
                    <a:lstStyle/>
                    <a:p>
                      <a:pPr algn="l" fontAlgn="ctr"/>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chemeClr val="accent6">
                        <a:lumMod val="75000"/>
                      </a:schemeClr>
                    </a:solidFill>
                  </a:tcPr>
                </a:tc>
                <a:tc hMerge="1">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nchorCtr="1">
                    <a:solidFill>
                      <a:schemeClr val="accent6">
                        <a:lumMod val="75000"/>
                      </a:schemeClr>
                    </a:solidFill>
                  </a:tcPr>
                </a:tc>
                <a:extLst>
                  <a:ext uri="{0D108BD9-81ED-4DB2-BD59-A6C34878D82A}">
                    <a16:rowId xmlns:a16="http://schemas.microsoft.com/office/drawing/2014/main" val="10009"/>
                  </a:ext>
                </a:extLst>
              </a:tr>
            </a:tbl>
          </a:graphicData>
        </a:graphic>
      </p:graphicFrame>
      <p:sp>
        <p:nvSpPr>
          <p:cNvPr id="5" name="圆角矩形 4"/>
          <p:cNvSpPr/>
          <p:nvPr/>
        </p:nvSpPr>
        <p:spPr>
          <a:xfrm>
            <a:off x="4345235" y="1851924"/>
            <a:ext cx="4251140" cy="32727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solidFill>
                  <a:prstClr val="white"/>
                </a:solidFill>
                <a:ea typeface="微软雅黑" panose="020B0503020204020204" pitchFamily="34" charset="-122"/>
                <a:cs typeface="Arial" panose="020B0604020202020204" pitchFamily="34" charset="0"/>
              </a:rPr>
              <a:t>SRv6 SRH: Three Levels of Programmable Space</a:t>
            </a:r>
            <a:endParaRPr lang="zh-CN" altLang="en-US" sz="1600" b="1" dirty="0">
              <a:solidFill>
                <a:prstClr val="white"/>
              </a:solidFill>
              <a:ea typeface="微软雅黑" panose="020B0503020204020204" pitchFamily="34" charset="-122"/>
              <a:cs typeface="Arial" panose="020B0604020202020204" pitchFamily="34" charset="0"/>
            </a:endParaRPr>
          </a:p>
        </p:txBody>
      </p:sp>
      <p:sp>
        <p:nvSpPr>
          <p:cNvPr id="6" name="圆角矩形 5"/>
          <p:cNvSpPr/>
          <p:nvPr/>
        </p:nvSpPr>
        <p:spPr>
          <a:xfrm>
            <a:off x="189428" y="1851924"/>
            <a:ext cx="3376481" cy="32727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prstClr val="white"/>
                </a:solidFill>
                <a:ea typeface="微软雅黑" panose="020B0503020204020204" pitchFamily="34" charset="-122"/>
                <a:cs typeface="Arial" panose="020B0604020202020204" pitchFamily="34" charset="0"/>
              </a:rPr>
              <a:t>IPv6 Extension Headers</a:t>
            </a:r>
            <a:endParaRPr lang="zh-CN" altLang="en-US" b="1" dirty="0">
              <a:solidFill>
                <a:prstClr val="white"/>
              </a:solidFill>
              <a:ea typeface="微软雅黑" panose="020B0503020204020204" pitchFamily="34" charset="-122"/>
              <a:cs typeface="Arial" panose="020B0604020202020204" pitchFamily="34" charset="0"/>
            </a:endParaRPr>
          </a:p>
        </p:txBody>
      </p:sp>
      <p:sp>
        <p:nvSpPr>
          <p:cNvPr id="7" name="右箭头 6"/>
          <p:cNvSpPr/>
          <p:nvPr/>
        </p:nvSpPr>
        <p:spPr>
          <a:xfrm>
            <a:off x="80200" y="3569559"/>
            <a:ext cx="98854" cy="11738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8" name="右箭头 7"/>
          <p:cNvSpPr/>
          <p:nvPr/>
        </p:nvSpPr>
        <p:spPr>
          <a:xfrm>
            <a:off x="80200" y="3881567"/>
            <a:ext cx="98854" cy="11738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 name="右箭头 8"/>
          <p:cNvSpPr/>
          <p:nvPr/>
        </p:nvSpPr>
        <p:spPr>
          <a:xfrm>
            <a:off x="78491" y="4193575"/>
            <a:ext cx="98854" cy="11738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grpSp>
        <p:nvGrpSpPr>
          <p:cNvPr id="10" name="组合 9"/>
          <p:cNvGrpSpPr/>
          <p:nvPr/>
        </p:nvGrpSpPr>
        <p:grpSpPr>
          <a:xfrm>
            <a:off x="4148342" y="2432910"/>
            <a:ext cx="4572096" cy="2388754"/>
            <a:chOff x="5707291" y="2100880"/>
            <a:chExt cx="6096128" cy="3185005"/>
          </a:xfrm>
        </p:grpSpPr>
        <p:grpSp>
          <p:nvGrpSpPr>
            <p:cNvPr id="11" name="组合 10"/>
            <p:cNvGrpSpPr/>
            <p:nvPr/>
          </p:nvGrpSpPr>
          <p:grpSpPr>
            <a:xfrm>
              <a:off x="5707291" y="3015104"/>
              <a:ext cx="6096128" cy="2270781"/>
              <a:chOff x="1057027" y="1591389"/>
              <a:chExt cx="8823320" cy="3235020"/>
            </a:xfrm>
          </p:grpSpPr>
          <p:sp>
            <p:nvSpPr>
              <p:cNvPr id="23" name="矩形 22"/>
              <p:cNvSpPr/>
              <p:nvPr/>
            </p:nvSpPr>
            <p:spPr bwMode="auto">
              <a:xfrm>
                <a:off x="4839786" y="2201849"/>
                <a:ext cx="1656184" cy="360040"/>
              </a:xfrm>
              <a:prstGeom prst="rect">
                <a:avLst/>
              </a:prstGeom>
              <a:solidFill>
                <a:srgbClr val="92D050"/>
              </a:solidFill>
              <a:ln>
                <a:noFill/>
              </a:ln>
              <a:effectLst/>
            </p:spPr>
            <p:txBody>
              <a:bodyPr vert="horz" wrap="square" lIns="68578" tIns="34289" rIns="68578" bIns="34289" numCol="1" rtlCol="0" anchor="t" anchorCtr="0" compatLnSpc="1">
                <a:prstTxWarp prst="textNoShape">
                  <a:avLst/>
                </a:prstTxWarp>
              </a:bodyPr>
              <a:lstStyle/>
              <a:p>
                <a:pPr algn="ctr" fontAlgn="auto">
                  <a:spcBef>
                    <a:spcPts val="0"/>
                  </a:spcBef>
                  <a:spcAft>
                    <a:spcPts val="0"/>
                  </a:spcAft>
                </a:pPr>
                <a:r>
                  <a:rPr lang="en-US" sz="900" dirty="0">
                    <a:solidFill>
                      <a:srgbClr val="000000"/>
                    </a:solidFill>
                    <a:latin typeface="Calibri"/>
                    <a:ea typeface="宋体" charset="-122"/>
                  </a:rPr>
                  <a:t>Segment [0]</a:t>
                </a:r>
              </a:p>
            </p:txBody>
          </p:sp>
          <p:sp>
            <p:nvSpPr>
              <p:cNvPr id="24" name="矩形 23"/>
              <p:cNvSpPr/>
              <p:nvPr/>
            </p:nvSpPr>
            <p:spPr bwMode="auto">
              <a:xfrm>
                <a:off x="4839786" y="2609120"/>
                <a:ext cx="1656184" cy="360040"/>
              </a:xfrm>
              <a:prstGeom prst="rect">
                <a:avLst/>
              </a:prstGeom>
              <a:solidFill>
                <a:srgbClr val="92D050"/>
              </a:solidFill>
              <a:ln>
                <a:noFill/>
              </a:ln>
              <a:effectLst/>
            </p:spPr>
            <p:txBody>
              <a:bodyPr vert="horz" wrap="square" lIns="68578" tIns="34289" rIns="68578" bIns="34289" numCol="1" rtlCol="0" anchor="t" anchorCtr="0" compatLnSpc="1">
                <a:prstTxWarp prst="textNoShape">
                  <a:avLst/>
                </a:prstTxWarp>
              </a:bodyPr>
              <a:lstStyle/>
              <a:p>
                <a:pPr algn="ctr" fontAlgn="auto">
                  <a:spcBef>
                    <a:spcPts val="0"/>
                  </a:spcBef>
                  <a:spcAft>
                    <a:spcPts val="0"/>
                  </a:spcAft>
                </a:pPr>
                <a:r>
                  <a:rPr lang="en-US" sz="900" dirty="0">
                    <a:solidFill>
                      <a:srgbClr val="000000"/>
                    </a:solidFill>
                    <a:latin typeface="Calibri"/>
                    <a:ea typeface="宋体" charset="-122"/>
                  </a:rPr>
                  <a:t>Segment [1]</a:t>
                </a:r>
              </a:p>
              <a:p>
                <a:pPr fontAlgn="auto">
                  <a:spcBef>
                    <a:spcPts val="0"/>
                  </a:spcBef>
                  <a:spcAft>
                    <a:spcPts val="0"/>
                  </a:spcAft>
                </a:pPr>
                <a:endParaRPr lang="en-US" sz="900" dirty="0">
                  <a:solidFill>
                    <a:srgbClr val="000000"/>
                  </a:solidFill>
                  <a:latin typeface="Calibri"/>
                  <a:ea typeface="宋体" charset="-122"/>
                </a:endParaRPr>
              </a:p>
            </p:txBody>
          </p:sp>
          <p:sp>
            <p:nvSpPr>
              <p:cNvPr id="25" name="矩形 24"/>
              <p:cNvSpPr/>
              <p:nvPr/>
            </p:nvSpPr>
            <p:spPr bwMode="auto">
              <a:xfrm>
                <a:off x="4839786" y="3016391"/>
                <a:ext cx="1656184" cy="360040"/>
              </a:xfrm>
              <a:prstGeom prst="rect">
                <a:avLst/>
              </a:prstGeom>
              <a:solidFill>
                <a:srgbClr val="92D050"/>
              </a:solidFill>
              <a:ln>
                <a:noFill/>
              </a:ln>
              <a:effectLst/>
            </p:spPr>
            <p:txBody>
              <a:bodyPr vert="horz" wrap="square" lIns="68578" tIns="34289" rIns="68578" bIns="34289" numCol="1" rtlCol="0" anchor="t" anchorCtr="0" compatLnSpc="1">
                <a:prstTxWarp prst="textNoShape">
                  <a:avLst/>
                </a:prstTxWarp>
              </a:bodyPr>
              <a:lstStyle/>
              <a:p>
                <a:pPr algn="ctr" fontAlgn="auto">
                  <a:spcBef>
                    <a:spcPts val="0"/>
                  </a:spcBef>
                  <a:spcAft>
                    <a:spcPts val="0"/>
                  </a:spcAft>
                </a:pPr>
                <a:r>
                  <a:rPr lang="en-US" sz="900" dirty="0">
                    <a:solidFill>
                      <a:srgbClr val="000000"/>
                    </a:solidFill>
                    <a:latin typeface="Calibri"/>
                    <a:ea typeface="宋体" charset="-122"/>
                  </a:rPr>
                  <a:t>…</a:t>
                </a:r>
              </a:p>
            </p:txBody>
          </p:sp>
          <p:sp>
            <p:nvSpPr>
              <p:cNvPr id="26" name="矩形 25"/>
              <p:cNvSpPr/>
              <p:nvPr/>
            </p:nvSpPr>
            <p:spPr bwMode="auto">
              <a:xfrm>
                <a:off x="4839786" y="3429794"/>
                <a:ext cx="1656184" cy="360040"/>
              </a:xfrm>
              <a:prstGeom prst="rect">
                <a:avLst/>
              </a:prstGeom>
              <a:solidFill>
                <a:srgbClr val="92D050"/>
              </a:solidFill>
              <a:ln>
                <a:noFill/>
              </a:ln>
              <a:effectLst/>
            </p:spPr>
            <p:txBody>
              <a:bodyPr vert="horz" wrap="square" lIns="68578" tIns="34289" rIns="68578" bIns="34289" numCol="1" rtlCol="0" anchor="t" anchorCtr="0" compatLnSpc="1">
                <a:prstTxWarp prst="textNoShape">
                  <a:avLst/>
                </a:prstTxWarp>
              </a:bodyPr>
              <a:lstStyle/>
              <a:p>
                <a:pPr algn="ctr" fontAlgn="auto">
                  <a:spcBef>
                    <a:spcPts val="0"/>
                  </a:spcBef>
                  <a:spcAft>
                    <a:spcPts val="0"/>
                  </a:spcAft>
                </a:pPr>
                <a:r>
                  <a:rPr lang="en-US" sz="900" dirty="0">
                    <a:solidFill>
                      <a:srgbClr val="000000"/>
                    </a:solidFill>
                    <a:latin typeface="Calibri"/>
                    <a:ea typeface="宋体" charset="-122"/>
                  </a:rPr>
                  <a:t>Segment [n]</a:t>
                </a:r>
              </a:p>
            </p:txBody>
          </p:sp>
          <p:sp>
            <p:nvSpPr>
              <p:cNvPr id="27" name="矩形 26"/>
              <p:cNvSpPr/>
              <p:nvPr/>
            </p:nvSpPr>
            <p:spPr bwMode="auto">
              <a:xfrm>
                <a:off x="4839786" y="3991807"/>
                <a:ext cx="1656184" cy="734131"/>
              </a:xfrm>
              <a:prstGeom prst="rect">
                <a:avLst/>
              </a:prstGeom>
              <a:solidFill>
                <a:srgbClr val="FFCC99">
                  <a:lumMod val="75000"/>
                </a:srgbClr>
              </a:solidFill>
              <a:ln>
                <a:noFill/>
              </a:ln>
              <a:effectLst/>
            </p:spPr>
            <p:txBody>
              <a:bodyPr vert="horz" wrap="square" lIns="68578" tIns="34289" rIns="68578" bIns="34289" numCol="1" rtlCol="0" anchor="ctr" anchorCtr="0" compatLnSpc="1">
                <a:prstTxWarp prst="textNoShape">
                  <a:avLst/>
                </a:prstTxWarp>
              </a:bodyPr>
              <a:lstStyle/>
              <a:p>
                <a:pPr algn="ctr" fontAlgn="auto">
                  <a:spcBef>
                    <a:spcPts val="0"/>
                  </a:spcBef>
                  <a:spcAft>
                    <a:spcPts val="0"/>
                  </a:spcAft>
                  <a:defRPr/>
                </a:pPr>
                <a:r>
                  <a:rPr lang="en-US" sz="900" kern="0" dirty="0">
                    <a:solidFill>
                      <a:srgbClr val="000000"/>
                    </a:solidFill>
                    <a:latin typeface="Calibri"/>
                    <a:ea typeface="宋体" charset="-122"/>
                  </a:rPr>
                  <a:t>O</a:t>
                </a:r>
                <a:r>
                  <a:rPr lang="en-US" altLang="zh-CN" sz="900" kern="0" dirty="0">
                    <a:solidFill>
                      <a:srgbClr val="000000"/>
                    </a:solidFill>
                    <a:latin typeface="Calibri"/>
                    <a:ea typeface="宋体" charset="-122"/>
                  </a:rPr>
                  <a:t>ption TLV</a:t>
                </a:r>
                <a:endParaRPr lang="en-US" sz="900" kern="0" dirty="0">
                  <a:solidFill>
                    <a:srgbClr val="000000"/>
                  </a:solidFill>
                  <a:latin typeface="Calibri"/>
                  <a:ea typeface="宋体" charset="-122"/>
                </a:endParaRPr>
              </a:p>
            </p:txBody>
          </p:sp>
          <p:sp>
            <p:nvSpPr>
              <p:cNvPr id="28" name="矩形 27"/>
              <p:cNvSpPr/>
              <p:nvPr/>
            </p:nvSpPr>
            <p:spPr bwMode="auto">
              <a:xfrm>
                <a:off x="4839786" y="1629594"/>
                <a:ext cx="1656184" cy="360040"/>
              </a:xfrm>
              <a:prstGeom prst="rect">
                <a:avLst/>
              </a:prstGeom>
              <a:solidFill>
                <a:srgbClr val="00B0F0"/>
              </a:solidFill>
              <a:ln>
                <a:noFill/>
              </a:ln>
              <a:effectLst/>
            </p:spPr>
            <p:txBody>
              <a:bodyPr vert="horz" wrap="square" lIns="68578" tIns="34289" rIns="68578" bIns="34289" numCol="1" rtlCol="0" anchor="t" anchorCtr="0" compatLnSpc="1">
                <a:prstTxWarp prst="textNoShape">
                  <a:avLst/>
                </a:prstTxWarp>
              </a:bodyPr>
              <a:lstStyle/>
              <a:p>
                <a:pPr algn="ctr" fontAlgn="auto">
                  <a:spcBef>
                    <a:spcPts val="0"/>
                  </a:spcBef>
                  <a:spcAft>
                    <a:spcPts val="0"/>
                  </a:spcAft>
                </a:pPr>
                <a:r>
                  <a:rPr lang="en-US" sz="900" dirty="0">
                    <a:solidFill>
                      <a:srgbClr val="000000"/>
                    </a:solidFill>
                    <a:latin typeface="Calibri"/>
                    <a:ea typeface="宋体" charset="-122"/>
                  </a:rPr>
                  <a:t>DA</a:t>
                </a:r>
              </a:p>
            </p:txBody>
          </p:sp>
          <p:sp>
            <p:nvSpPr>
              <p:cNvPr id="29" name="矩形 28"/>
              <p:cNvSpPr/>
              <p:nvPr/>
            </p:nvSpPr>
            <p:spPr bwMode="auto">
              <a:xfrm>
                <a:off x="2823562" y="1629594"/>
                <a:ext cx="1656184" cy="360040"/>
              </a:xfrm>
              <a:prstGeom prst="rect">
                <a:avLst/>
              </a:prstGeom>
              <a:solidFill>
                <a:srgbClr val="00B0F0"/>
              </a:solidFill>
              <a:ln>
                <a:noFill/>
              </a:ln>
              <a:effectLst/>
            </p:spPr>
            <p:txBody>
              <a:bodyPr vert="horz" wrap="square" lIns="68578" tIns="34289" rIns="68578" bIns="34289" numCol="1" rtlCol="0" anchor="t" anchorCtr="0" compatLnSpc="1">
                <a:prstTxWarp prst="textNoShape">
                  <a:avLst/>
                </a:prstTxWarp>
              </a:bodyPr>
              <a:lstStyle/>
              <a:p>
                <a:pPr algn="ctr" fontAlgn="auto">
                  <a:spcBef>
                    <a:spcPts val="0"/>
                  </a:spcBef>
                  <a:spcAft>
                    <a:spcPts val="0"/>
                  </a:spcAft>
                </a:pPr>
                <a:r>
                  <a:rPr lang="en-US" sz="900" dirty="0">
                    <a:solidFill>
                      <a:srgbClr val="000000"/>
                    </a:solidFill>
                    <a:latin typeface="Calibri"/>
                    <a:ea typeface="宋体" charset="-122"/>
                  </a:rPr>
                  <a:t>SA</a:t>
                </a:r>
              </a:p>
            </p:txBody>
          </p:sp>
          <p:sp>
            <p:nvSpPr>
              <p:cNvPr id="30" name="矩形 29"/>
              <p:cNvSpPr/>
              <p:nvPr/>
            </p:nvSpPr>
            <p:spPr bwMode="auto">
              <a:xfrm>
                <a:off x="2607538" y="2090105"/>
                <a:ext cx="4049481" cy="2736304"/>
              </a:xfrm>
              <a:prstGeom prst="rect">
                <a:avLst/>
              </a:prstGeom>
              <a:noFill/>
              <a:ln w="9525" cap="flat" cmpd="sng" algn="ctr">
                <a:solidFill>
                  <a:srgbClr val="FFCC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78" tIns="34289" rIns="68578" bIns="34289" numCol="1" rtlCol="0" anchor="t" anchorCtr="0" compatLnSpc="1">
                <a:prstTxWarp prst="textNoShape">
                  <a:avLst/>
                </a:prstTxWarp>
              </a:bodyPr>
              <a:lstStyle/>
              <a:p>
                <a:pPr fontAlgn="auto">
                  <a:spcBef>
                    <a:spcPts val="0"/>
                  </a:spcBef>
                  <a:spcAft>
                    <a:spcPts val="0"/>
                  </a:spcAft>
                  <a:defRPr/>
                </a:pPr>
                <a:endParaRPr lang="en-US" sz="900" kern="0">
                  <a:solidFill>
                    <a:srgbClr val="000000"/>
                  </a:solidFill>
                  <a:latin typeface="Calibri"/>
                  <a:ea typeface="宋体" charset="-122"/>
                </a:endParaRPr>
              </a:p>
            </p:txBody>
          </p:sp>
          <p:sp>
            <p:nvSpPr>
              <p:cNvPr id="31" name="文本框 30"/>
              <p:cNvSpPr txBox="1"/>
              <p:nvPr/>
            </p:nvSpPr>
            <p:spPr>
              <a:xfrm>
                <a:off x="1057027" y="1592728"/>
                <a:ext cx="1633992" cy="482315"/>
              </a:xfrm>
              <a:prstGeom prst="rect">
                <a:avLst/>
              </a:prstGeom>
              <a:noFill/>
            </p:spPr>
            <p:txBody>
              <a:bodyPr wrap="none" rtlCol="0">
                <a:spAutoFit/>
              </a:bodyPr>
              <a:lstStyle/>
              <a:p>
                <a:pPr fontAlgn="auto">
                  <a:spcBef>
                    <a:spcPts val="0"/>
                  </a:spcBef>
                  <a:spcAft>
                    <a:spcPts val="0"/>
                  </a:spcAft>
                  <a:defRPr/>
                </a:pPr>
                <a:r>
                  <a:rPr lang="en-US" sz="1050" kern="0" dirty="0">
                    <a:solidFill>
                      <a:srgbClr val="00B0F0"/>
                    </a:solidFill>
                    <a:latin typeface="Calibri"/>
                    <a:ea typeface="+mn-ea"/>
                  </a:rPr>
                  <a:t>IP</a:t>
                </a:r>
                <a:r>
                  <a:rPr lang="en-US" altLang="zh-CN" sz="1050" kern="0" dirty="0">
                    <a:solidFill>
                      <a:srgbClr val="00B0F0"/>
                    </a:solidFill>
                    <a:latin typeface="Calibri"/>
                  </a:rPr>
                  <a:t>v6 Header</a:t>
                </a:r>
                <a:endParaRPr lang="en-US" sz="1050" kern="0" dirty="0">
                  <a:solidFill>
                    <a:srgbClr val="00B0F0"/>
                  </a:solidFill>
                  <a:latin typeface="Calibri"/>
                  <a:ea typeface="+mn-ea"/>
                </a:endParaRPr>
              </a:p>
            </p:txBody>
          </p:sp>
          <p:sp>
            <p:nvSpPr>
              <p:cNvPr id="32" name="文本框 31"/>
              <p:cNvSpPr txBox="1"/>
              <p:nvPr/>
            </p:nvSpPr>
            <p:spPr>
              <a:xfrm rot="16200000">
                <a:off x="3739366" y="3191030"/>
                <a:ext cx="1270338" cy="445464"/>
              </a:xfrm>
              <a:prstGeom prst="rect">
                <a:avLst/>
              </a:prstGeom>
              <a:noFill/>
            </p:spPr>
            <p:txBody>
              <a:bodyPr wrap="none" rtlCol="0">
                <a:spAutoFit/>
              </a:bodyPr>
              <a:lstStyle/>
              <a:p>
                <a:pPr fontAlgn="auto">
                  <a:spcBef>
                    <a:spcPts val="0"/>
                  </a:spcBef>
                  <a:spcAft>
                    <a:spcPts val="0"/>
                  </a:spcAft>
                  <a:defRPr/>
                </a:pPr>
                <a:r>
                  <a:rPr lang="en-US" sz="900" kern="0" dirty="0">
                    <a:solidFill>
                      <a:srgbClr val="FFCC66">
                        <a:lumMod val="75000"/>
                      </a:srgbClr>
                    </a:solidFill>
                    <a:latin typeface="Calibri"/>
                    <a:ea typeface="+mn-ea"/>
                  </a:rPr>
                  <a:t>SR </a:t>
                </a:r>
                <a:r>
                  <a:rPr lang="en-US" altLang="zh-CN" sz="900" kern="0" dirty="0">
                    <a:solidFill>
                      <a:srgbClr val="FFCC66">
                        <a:lumMod val="75000"/>
                      </a:srgbClr>
                    </a:solidFill>
                    <a:latin typeface="Calibri"/>
                  </a:rPr>
                  <a:t>Header</a:t>
                </a:r>
                <a:endParaRPr lang="en-US" sz="900" kern="0" dirty="0">
                  <a:solidFill>
                    <a:srgbClr val="FFCC66">
                      <a:lumMod val="75000"/>
                    </a:srgbClr>
                  </a:solidFill>
                  <a:latin typeface="Calibri"/>
                  <a:ea typeface="+mn-ea"/>
                </a:endParaRPr>
              </a:p>
            </p:txBody>
          </p:sp>
          <p:sp>
            <p:nvSpPr>
              <p:cNvPr id="33" name="下箭头 32"/>
              <p:cNvSpPr/>
              <p:nvPr/>
            </p:nvSpPr>
            <p:spPr bwMode="auto">
              <a:xfrm flipV="1">
                <a:off x="5523862" y="2009967"/>
                <a:ext cx="288032" cy="157519"/>
              </a:xfrm>
              <a:prstGeom prst="downArrow">
                <a:avLst/>
              </a:prstGeom>
              <a:solidFill>
                <a:srgbClr val="7030A0"/>
              </a:solidFill>
              <a:ln w="9525" cap="flat" cmpd="sng" algn="ctr">
                <a:solidFill>
                  <a:srgbClr val="000000"/>
                </a:solidFill>
                <a:prstDash val="solid"/>
                <a:round/>
                <a:headEnd type="none" w="med" len="med"/>
                <a:tailEnd type="none" w="med" len="med"/>
              </a:ln>
              <a:effectLst/>
            </p:spPr>
            <p:txBody>
              <a:bodyPr vert="horz" wrap="square" lIns="68578" tIns="34289" rIns="68578" bIns="34289" numCol="1" rtlCol="0" anchor="t" anchorCtr="0" compatLnSpc="1">
                <a:prstTxWarp prst="textNoShape">
                  <a:avLst/>
                </a:prstTxWarp>
              </a:bodyPr>
              <a:lstStyle/>
              <a:p>
                <a:pPr fontAlgn="auto">
                  <a:spcBef>
                    <a:spcPts val="0"/>
                  </a:spcBef>
                  <a:spcAft>
                    <a:spcPts val="0"/>
                  </a:spcAft>
                  <a:defRPr/>
                </a:pPr>
                <a:endParaRPr lang="en-US" sz="900" kern="0">
                  <a:solidFill>
                    <a:srgbClr val="000000"/>
                  </a:solidFill>
                  <a:latin typeface="Calibri"/>
                  <a:ea typeface="宋体" charset="-122"/>
                </a:endParaRPr>
              </a:p>
            </p:txBody>
          </p:sp>
          <p:sp>
            <p:nvSpPr>
              <p:cNvPr id="34" name="左大括号 33"/>
              <p:cNvSpPr/>
              <p:nvPr/>
            </p:nvSpPr>
            <p:spPr bwMode="auto">
              <a:xfrm>
                <a:off x="4561724" y="2318532"/>
                <a:ext cx="225166" cy="2119374"/>
              </a:xfrm>
              <a:prstGeom prst="leftBrace">
                <a:avLst/>
              </a:prstGeom>
              <a:noFill/>
              <a:ln w="9525" cap="flat" cmpd="sng" algn="ctr">
                <a:solidFill>
                  <a:srgbClr val="0000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78" tIns="34289" rIns="68578" bIns="34289" numCol="1" rtlCol="0" anchor="t" anchorCtr="0" compatLnSpc="1">
                <a:prstTxWarp prst="textNoShape">
                  <a:avLst/>
                </a:prstTxWarp>
              </a:bodyPr>
              <a:lstStyle/>
              <a:p>
                <a:pPr fontAlgn="auto">
                  <a:spcBef>
                    <a:spcPts val="0"/>
                  </a:spcBef>
                  <a:spcAft>
                    <a:spcPts val="0"/>
                  </a:spcAft>
                </a:pPr>
                <a:endParaRPr lang="en-US" sz="900">
                  <a:solidFill>
                    <a:srgbClr val="000000"/>
                  </a:solidFill>
                  <a:latin typeface="Calibri"/>
                  <a:ea typeface="宋体" charset="-122"/>
                </a:endParaRPr>
              </a:p>
            </p:txBody>
          </p:sp>
          <p:grpSp>
            <p:nvGrpSpPr>
              <p:cNvPr id="35" name="组合 34"/>
              <p:cNvGrpSpPr/>
              <p:nvPr/>
            </p:nvGrpSpPr>
            <p:grpSpPr>
              <a:xfrm>
                <a:off x="7374443" y="2355519"/>
                <a:ext cx="2505904" cy="1012523"/>
                <a:chOff x="7374443" y="2355519"/>
                <a:chExt cx="2505904" cy="1012523"/>
              </a:xfrm>
            </p:grpSpPr>
            <p:sp>
              <p:nvSpPr>
                <p:cNvPr id="41" name="矩形 40"/>
                <p:cNvSpPr/>
                <p:nvPr/>
              </p:nvSpPr>
              <p:spPr bwMode="auto">
                <a:xfrm>
                  <a:off x="7374443" y="2355519"/>
                  <a:ext cx="2505904" cy="939700"/>
                </a:xfrm>
                <a:prstGeom prst="rect">
                  <a:avLst/>
                </a:prstGeom>
                <a:solidFill>
                  <a:srgbClr val="92D050"/>
                </a:solidFill>
                <a:ln>
                  <a:noFill/>
                </a:ln>
                <a:effectLst/>
              </p:spPr>
              <p:txBody>
                <a:bodyPr vert="horz" wrap="square" lIns="68578" tIns="34289" rIns="68578" bIns="34289" numCol="1" rtlCol="0" anchor="t" anchorCtr="0" compatLnSpc="1">
                  <a:prstTxWarp prst="textNoShape">
                    <a:avLst/>
                  </a:prstTxWarp>
                </a:bodyPr>
                <a:lstStyle/>
                <a:p>
                  <a:pPr algn="ctr" fontAlgn="auto">
                    <a:spcBef>
                      <a:spcPts val="0"/>
                    </a:spcBef>
                    <a:spcAft>
                      <a:spcPts val="0"/>
                    </a:spcAft>
                    <a:defRPr/>
                  </a:pPr>
                  <a:endParaRPr lang="en-US" sz="900" kern="0" dirty="0">
                    <a:solidFill>
                      <a:srgbClr val="000000"/>
                    </a:solidFill>
                    <a:latin typeface="Calibri"/>
                    <a:ea typeface="宋体" charset="-122"/>
                  </a:endParaRPr>
                </a:p>
                <a:p>
                  <a:pPr fontAlgn="auto">
                    <a:spcBef>
                      <a:spcPts val="0"/>
                    </a:spcBef>
                    <a:spcAft>
                      <a:spcPts val="0"/>
                    </a:spcAft>
                    <a:defRPr/>
                  </a:pPr>
                  <a:endParaRPr lang="en-US" sz="900" kern="0" dirty="0">
                    <a:solidFill>
                      <a:srgbClr val="000000"/>
                    </a:solidFill>
                    <a:latin typeface="Calibri"/>
                    <a:ea typeface="宋体" charset="-122"/>
                  </a:endParaRPr>
                </a:p>
              </p:txBody>
            </p:sp>
            <p:sp>
              <p:nvSpPr>
                <p:cNvPr id="42" name="矩形 41"/>
                <p:cNvSpPr/>
                <p:nvPr/>
              </p:nvSpPr>
              <p:spPr bwMode="auto">
                <a:xfrm>
                  <a:off x="7470206" y="2608210"/>
                  <a:ext cx="648072" cy="360040"/>
                </a:xfrm>
                <a:prstGeom prst="rect">
                  <a:avLst/>
                </a:prstGeom>
                <a:solidFill>
                  <a:srgbClr val="00B050"/>
                </a:solidFill>
                <a:ln>
                  <a:noFill/>
                </a:ln>
                <a:effectLst/>
              </p:spPr>
              <p:txBody>
                <a:bodyPr vert="horz" wrap="square" lIns="68578" tIns="34289" rIns="68578" bIns="34289" numCol="1" rtlCol="0" anchor="t" anchorCtr="0" compatLnSpc="1">
                  <a:prstTxWarp prst="textNoShape">
                    <a:avLst/>
                  </a:prstTxWarp>
                </a:bodyPr>
                <a:lstStyle/>
                <a:p>
                  <a:pPr algn="ctr" fontAlgn="auto">
                    <a:spcBef>
                      <a:spcPts val="0"/>
                    </a:spcBef>
                    <a:spcAft>
                      <a:spcPts val="0"/>
                    </a:spcAft>
                    <a:defRPr/>
                  </a:pPr>
                  <a:r>
                    <a:rPr lang="en-US" sz="900" kern="0" dirty="0" err="1">
                      <a:solidFill>
                        <a:srgbClr val="000000"/>
                      </a:solidFill>
                      <a:latin typeface="Calibri"/>
                      <a:ea typeface="宋体" charset="-122"/>
                    </a:rPr>
                    <a:t>Loc</a:t>
                  </a:r>
                  <a:endParaRPr lang="en-US" sz="900" kern="0" dirty="0">
                    <a:solidFill>
                      <a:srgbClr val="000000"/>
                    </a:solidFill>
                    <a:latin typeface="Calibri"/>
                    <a:ea typeface="宋体" charset="-122"/>
                  </a:endParaRPr>
                </a:p>
              </p:txBody>
            </p:sp>
            <p:sp>
              <p:nvSpPr>
                <p:cNvPr id="43" name="矩形 42"/>
                <p:cNvSpPr/>
                <p:nvPr/>
              </p:nvSpPr>
              <p:spPr bwMode="auto">
                <a:xfrm>
                  <a:off x="8175933" y="2608210"/>
                  <a:ext cx="826154" cy="360040"/>
                </a:xfrm>
                <a:prstGeom prst="rect">
                  <a:avLst/>
                </a:prstGeom>
                <a:solidFill>
                  <a:srgbClr val="FFCC66">
                    <a:lumMod val="75000"/>
                  </a:srgbClr>
                </a:solidFill>
                <a:ln>
                  <a:noFill/>
                </a:ln>
                <a:effectLst/>
              </p:spPr>
              <p:txBody>
                <a:bodyPr vert="horz" wrap="square" lIns="68578" tIns="34289" rIns="68578" bIns="34289" numCol="1" rtlCol="0" anchor="t" anchorCtr="0" compatLnSpc="1">
                  <a:prstTxWarp prst="textNoShape">
                    <a:avLst/>
                  </a:prstTxWarp>
                </a:bodyPr>
                <a:lstStyle/>
                <a:p>
                  <a:pPr algn="ctr" fontAlgn="auto">
                    <a:spcBef>
                      <a:spcPts val="0"/>
                    </a:spcBef>
                    <a:spcAft>
                      <a:spcPts val="0"/>
                    </a:spcAft>
                    <a:defRPr/>
                  </a:pPr>
                  <a:r>
                    <a:rPr lang="en-US" sz="900" kern="0" dirty="0" err="1">
                      <a:solidFill>
                        <a:srgbClr val="000000"/>
                      </a:solidFill>
                      <a:latin typeface="Calibri"/>
                      <a:ea typeface="宋体" charset="-122"/>
                    </a:rPr>
                    <a:t>Func</a:t>
                  </a:r>
                  <a:endParaRPr lang="en-US" sz="900" kern="0" dirty="0">
                    <a:solidFill>
                      <a:srgbClr val="000000"/>
                    </a:solidFill>
                    <a:latin typeface="Calibri"/>
                    <a:ea typeface="宋体" charset="-122"/>
                  </a:endParaRPr>
                </a:p>
              </p:txBody>
            </p:sp>
            <p:sp>
              <p:nvSpPr>
                <p:cNvPr id="44" name="矩形 43"/>
                <p:cNvSpPr/>
                <p:nvPr/>
              </p:nvSpPr>
              <p:spPr bwMode="auto">
                <a:xfrm>
                  <a:off x="9059742" y="2608210"/>
                  <a:ext cx="720080" cy="360040"/>
                </a:xfrm>
                <a:prstGeom prst="rect">
                  <a:avLst/>
                </a:prstGeom>
                <a:solidFill>
                  <a:srgbClr val="FFFFFF">
                    <a:lumMod val="65000"/>
                  </a:srgbClr>
                </a:solidFill>
                <a:ln>
                  <a:noFill/>
                </a:ln>
                <a:effectLst/>
              </p:spPr>
              <p:txBody>
                <a:bodyPr vert="horz" wrap="square" lIns="68578" tIns="34289" rIns="68578" bIns="34289" numCol="1" rtlCol="0" anchor="t" anchorCtr="0" compatLnSpc="1">
                  <a:prstTxWarp prst="textNoShape">
                    <a:avLst/>
                  </a:prstTxWarp>
                </a:bodyPr>
                <a:lstStyle/>
                <a:p>
                  <a:pPr algn="ctr" fontAlgn="auto">
                    <a:spcBef>
                      <a:spcPts val="0"/>
                    </a:spcBef>
                    <a:spcAft>
                      <a:spcPts val="0"/>
                    </a:spcAft>
                    <a:defRPr/>
                  </a:pPr>
                  <a:r>
                    <a:rPr lang="en-US" sz="900" kern="0" dirty="0" err="1">
                      <a:solidFill>
                        <a:srgbClr val="000000"/>
                      </a:solidFill>
                      <a:latin typeface="Calibri"/>
                      <a:ea typeface="宋体" charset="-122"/>
                    </a:rPr>
                    <a:t>Args</a:t>
                  </a:r>
                  <a:endParaRPr lang="en-US" sz="900" kern="0" dirty="0">
                    <a:solidFill>
                      <a:srgbClr val="000000"/>
                    </a:solidFill>
                    <a:latin typeface="Calibri"/>
                    <a:ea typeface="宋体" charset="-122"/>
                  </a:endParaRPr>
                </a:p>
              </p:txBody>
            </p:sp>
            <p:cxnSp>
              <p:nvCxnSpPr>
                <p:cNvPr id="45" name="直接箭头连接符 44"/>
                <p:cNvCxnSpPr/>
                <p:nvPr/>
              </p:nvCxnSpPr>
              <p:spPr bwMode="auto">
                <a:xfrm>
                  <a:off x="7470206" y="3137152"/>
                  <a:ext cx="648072" cy="0"/>
                </a:xfrm>
                <a:prstGeom prst="straightConnector1">
                  <a:avLst/>
                </a:prstGeom>
                <a:noFill/>
                <a:ln w="9525" cap="flat" cmpd="sng" algn="ctr">
                  <a:solidFill>
                    <a:srgbClr val="FFFFFF"/>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箭头连接符 45"/>
                <p:cNvCxnSpPr/>
                <p:nvPr/>
              </p:nvCxnSpPr>
              <p:spPr bwMode="auto">
                <a:xfrm>
                  <a:off x="8175933" y="3137152"/>
                  <a:ext cx="826154" cy="0"/>
                </a:xfrm>
                <a:prstGeom prst="straightConnector1">
                  <a:avLst/>
                </a:prstGeom>
                <a:noFill/>
                <a:ln w="9525" cap="flat" cmpd="sng" algn="ctr">
                  <a:solidFill>
                    <a:srgbClr val="FFFFFF"/>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箭头连接符 46"/>
                <p:cNvCxnSpPr/>
                <p:nvPr/>
              </p:nvCxnSpPr>
              <p:spPr bwMode="auto">
                <a:xfrm>
                  <a:off x="9049910" y="3137152"/>
                  <a:ext cx="720080" cy="0"/>
                </a:xfrm>
                <a:prstGeom prst="straightConnector1">
                  <a:avLst/>
                </a:prstGeom>
                <a:noFill/>
                <a:ln w="9525" cap="flat" cmpd="sng" algn="ctr">
                  <a:solidFill>
                    <a:srgbClr val="FFFFFF"/>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bwMode="auto">
                <a:xfrm>
                  <a:off x="7730750" y="3054871"/>
                  <a:ext cx="149376" cy="158067"/>
                </a:xfrm>
                <a:prstGeom prst="rect">
                  <a:avLst/>
                </a:prstGeom>
                <a:solidFill>
                  <a:srgbClr val="92D050"/>
                </a:solidFill>
                <a:ln>
                  <a:noFill/>
                </a:ln>
                <a:effectLst/>
              </p:spPr>
              <p:txBody>
                <a:bodyPr vert="horz" wrap="square" lIns="68578" tIns="34289" rIns="68578" bIns="34289" numCol="1" rtlCol="0" anchor="t" anchorCtr="0" compatLnSpc="1">
                  <a:prstTxWarp prst="textNoShape">
                    <a:avLst/>
                  </a:prstTxWarp>
                </a:bodyPr>
                <a:lstStyle/>
                <a:p>
                  <a:pPr fontAlgn="auto">
                    <a:spcBef>
                      <a:spcPts val="0"/>
                    </a:spcBef>
                    <a:spcAft>
                      <a:spcPts val="0"/>
                    </a:spcAft>
                    <a:defRPr/>
                  </a:pPr>
                  <a:endParaRPr lang="en-US" sz="900" kern="0">
                    <a:solidFill>
                      <a:srgbClr val="000000"/>
                    </a:solidFill>
                    <a:latin typeface="Calibri"/>
                    <a:ea typeface="宋体" charset="-122"/>
                  </a:endParaRPr>
                </a:p>
              </p:txBody>
            </p:sp>
            <p:sp>
              <p:nvSpPr>
                <p:cNvPr id="49" name="文本框 48"/>
                <p:cNvSpPr txBox="1"/>
                <p:nvPr/>
              </p:nvSpPr>
              <p:spPr>
                <a:xfrm>
                  <a:off x="7662048" y="2929576"/>
                  <a:ext cx="452273" cy="438466"/>
                </a:xfrm>
                <a:prstGeom prst="rect">
                  <a:avLst/>
                </a:prstGeom>
                <a:noFill/>
              </p:spPr>
              <p:txBody>
                <a:bodyPr wrap="none" rtlCol="0">
                  <a:spAutoFit/>
                </a:bodyPr>
                <a:lstStyle/>
                <a:p>
                  <a:pPr fontAlgn="auto">
                    <a:spcBef>
                      <a:spcPts val="0"/>
                    </a:spcBef>
                    <a:spcAft>
                      <a:spcPts val="0"/>
                    </a:spcAft>
                    <a:defRPr/>
                  </a:pPr>
                  <a:r>
                    <a:rPr lang="en-US" sz="900" kern="0" dirty="0">
                      <a:solidFill>
                        <a:srgbClr val="000000"/>
                      </a:solidFill>
                      <a:latin typeface="Calibri"/>
                      <a:ea typeface="+mn-ea"/>
                    </a:rPr>
                    <a:t>x</a:t>
                  </a:r>
                </a:p>
              </p:txBody>
            </p:sp>
            <p:sp>
              <p:nvSpPr>
                <p:cNvPr id="50" name="矩形 49"/>
                <p:cNvSpPr/>
                <p:nvPr/>
              </p:nvSpPr>
              <p:spPr bwMode="auto">
                <a:xfrm>
                  <a:off x="8513281" y="3052963"/>
                  <a:ext cx="149376" cy="158067"/>
                </a:xfrm>
                <a:prstGeom prst="rect">
                  <a:avLst/>
                </a:prstGeom>
                <a:solidFill>
                  <a:srgbClr val="92D050"/>
                </a:solidFill>
                <a:ln>
                  <a:noFill/>
                </a:ln>
                <a:effectLst/>
              </p:spPr>
              <p:txBody>
                <a:bodyPr vert="horz" wrap="square" lIns="68578" tIns="34289" rIns="68578" bIns="34289" numCol="1" rtlCol="0" anchor="t" anchorCtr="0" compatLnSpc="1">
                  <a:prstTxWarp prst="textNoShape">
                    <a:avLst/>
                  </a:prstTxWarp>
                </a:bodyPr>
                <a:lstStyle/>
                <a:p>
                  <a:pPr fontAlgn="auto">
                    <a:spcBef>
                      <a:spcPts val="0"/>
                    </a:spcBef>
                    <a:spcAft>
                      <a:spcPts val="0"/>
                    </a:spcAft>
                    <a:defRPr/>
                  </a:pPr>
                  <a:endParaRPr lang="en-US" sz="900" kern="0">
                    <a:solidFill>
                      <a:srgbClr val="000000"/>
                    </a:solidFill>
                    <a:latin typeface="Calibri"/>
                    <a:ea typeface="宋体" charset="-122"/>
                  </a:endParaRPr>
                </a:p>
              </p:txBody>
            </p:sp>
            <p:sp>
              <p:nvSpPr>
                <p:cNvPr id="51" name="文本框 50"/>
                <p:cNvSpPr txBox="1"/>
                <p:nvPr/>
              </p:nvSpPr>
              <p:spPr>
                <a:xfrm>
                  <a:off x="8444578" y="2927667"/>
                  <a:ext cx="458460" cy="438466"/>
                </a:xfrm>
                <a:prstGeom prst="rect">
                  <a:avLst/>
                </a:prstGeom>
                <a:noFill/>
              </p:spPr>
              <p:txBody>
                <a:bodyPr wrap="none" rtlCol="0">
                  <a:spAutoFit/>
                </a:bodyPr>
                <a:lstStyle/>
                <a:p>
                  <a:pPr fontAlgn="auto">
                    <a:spcBef>
                      <a:spcPts val="0"/>
                    </a:spcBef>
                    <a:spcAft>
                      <a:spcPts val="0"/>
                    </a:spcAft>
                    <a:defRPr/>
                  </a:pPr>
                  <a:r>
                    <a:rPr lang="en-US" sz="900" kern="0" dirty="0">
                      <a:solidFill>
                        <a:srgbClr val="000000"/>
                      </a:solidFill>
                      <a:latin typeface="Calibri"/>
                      <a:ea typeface="+mn-ea"/>
                    </a:rPr>
                    <a:t>y</a:t>
                  </a:r>
                </a:p>
              </p:txBody>
            </p:sp>
            <p:sp>
              <p:nvSpPr>
                <p:cNvPr id="52" name="矩形 51"/>
                <p:cNvSpPr/>
                <p:nvPr/>
              </p:nvSpPr>
              <p:spPr bwMode="auto">
                <a:xfrm>
                  <a:off x="9350465" y="3052963"/>
                  <a:ext cx="149376" cy="158067"/>
                </a:xfrm>
                <a:prstGeom prst="rect">
                  <a:avLst/>
                </a:prstGeom>
                <a:solidFill>
                  <a:srgbClr val="92D050"/>
                </a:solidFill>
                <a:ln>
                  <a:solidFill>
                    <a:srgbClr val="92D050"/>
                  </a:solidFill>
                </a:ln>
                <a:effectLst/>
              </p:spPr>
              <p:txBody>
                <a:bodyPr vert="horz" wrap="square" lIns="68578" tIns="34289" rIns="68578" bIns="34289" numCol="1" rtlCol="0" anchor="t" anchorCtr="0" compatLnSpc="1">
                  <a:prstTxWarp prst="textNoShape">
                    <a:avLst/>
                  </a:prstTxWarp>
                </a:bodyPr>
                <a:lstStyle/>
                <a:p>
                  <a:pPr fontAlgn="auto">
                    <a:spcBef>
                      <a:spcPts val="0"/>
                    </a:spcBef>
                    <a:spcAft>
                      <a:spcPts val="0"/>
                    </a:spcAft>
                    <a:defRPr/>
                  </a:pPr>
                  <a:endParaRPr lang="en-US" sz="900" kern="0">
                    <a:solidFill>
                      <a:srgbClr val="000000"/>
                    </a:solidFill>
                    <a:latin typeface="Calibri"/>
                    <a:ea typeface="宋体" charset="-122"/>
                  </a:endParaRPr>
                </a:p>
              </p:txBody>
            </p:sp>
            <p:sp>
              <p:nvSpPr>
                <p:cNvPr id="53" name="文本框 52"/>
                <p:cNvSpPr txBox="1"/>
                <p:nvPr/>
              </p:nvSpPr>
              <p:spPr>
                <a:xfrm>
                  <a:off x="9281763" y="2927667"/>
                  <a:ext cx="442990" cy="438466"/>
                </a:xfrm>
                <a:prstGeom prst="rect">
                  <a:avLst/>
                </a:prstGeom>
                <a:noFill/>
              </p:spPr>
              <p:txBody>
                <a:bodyPr wrap="none" rtlCol="0">
                  <a:spAutoFit/>
                </a:bodyPr>
                <a:lstStyle/>
                <a:p>
                  <a:pPr fontAlgn="auto">
                    <a:spcBef>
                      <a:spcPts val="0"/>
                    </a:spcBef>
                    <a:spcAft>
                      <a:spcPts val="0"/>
                    </a:spcAft>
                    <a:defRPr/>
                  </a:pPr>
                  <a:r>
                    <a:rPr lang="en-US" sz="900" kern="0" dirty="0">
                      <a:solidFill>
                        <a:srgbClr val="000000"/>
                      </a:solidFill>
                      <a:latin typeface="Calibri"/>
                      <a:ea typeface="+mn-ea"/>
                    </a:rPr>
                    <a:t>z</a:t>
                  </a:r>
                </a:p>
              </p:txBody>
            </p:sp>
          </p:grpSp>
          <p:cxnSp>
            <p:nvCxnSpPr>
              <p:cNvPr id="36" name="直接连接符 35"/>
              <p:cNvCxnSpPr/>
              <p:nvPr/>
            </p:nvCxnSpPr>
            <p:spPr bwMode="auto">
              <a:xfrm flipV="1">
                <a:off x="6495970" y="2367413"/>
                <a:ext cx="878473" cy="240798"/>
              </a:xfrm>
              <a:prstGeom prst="line">
                <a:avLst/>
              </a:prstGeom>
              <a:noFill/>
              <a:ln w="9525" cap="flat" cmpd="sng" algn="ctr">
                <a:solidFill>
                  <a:srgbClr val="92D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p:cNvCxnSpPr/>
              <p:nvPr/>
            </p:nvCxnSpPr>
            <p:spPr bwMode="auto">
              <a:xfrm>
                <a:off x="6495970" y="2968250"/>
                <a:ext cx="888079" cy="308228"/>
              </a:xfrm>
              <a:prstGeom prst="line">
                <a:avLst/>
              </a:prstGeom>
              <a:noFill/>
              <a:ln w="9525" cap="flat" cmpd="sng" algn="ctr">
                <a:solidFill>
                  <a:srgbClr val="92D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矩形 37"/>
              <p:cNvSpPr/>
              <p:nvPr/>
            </p:nvSpPr>
            <p:spPr bwMode="auto">
              <a:xfrm>
                <a:off x="2603544" y="1591389"/>
                <a:ext cx="4049481" cy="408959"/>
              </a:xfrm>
              <a:prstGeom prst="rect">
                <a:avLst/>
              </a:prstGeom>
              <a:noFill/>
              <a:ln w="9525" cap="flat" cmpd="sng" algn="ctr">
                <a:solidFill>
                  <a:srgbClr val="66CC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78" tIns="34289" rIns="68578" bIns="34289" numCol="1" rtlCol="0" anchor="t" anchorCtr="0" compatLnSpc="1">
                <a:prstTxWarp prst="textNoShape">
                  <a:avLst/>
                </a:prstTxWarp>
              </a:bodyPr>
              <a:lstStyle/>
              <a:p>
                <a:pPr fontAlgn="auto">
                  <a:spcBef>
                    <a:spcPts val="0"/>
                  </a:spcBef>
                  <a:spcAft>
                    <a:spcPts val="0"/>
                  </a:spcAft>
                </a:pPr>
                <a:endParaRPr lang="en-US" sz="900">
                  <a:solidFill>
                    <a:srgbClr val="000000"/>
                  </a:solidFill>
                  <a:latin typeface="Calibri"/>
                  <a:ea typeface="宋体" charset="-122"/>
                </a:endParaRPr>
              </a:p>
            </p:txBody>
          </p:sp>
          <p:cxnSp>
            <p:nvCxnSpPr>
              <p:cNvPr id="39" name="直接箭头连接符 38"/>
              <p:cNvCxnSpPr/>
              <p:nvPr/>
            </p:nvCxnSpPr>
            <p:spPr bwMode="auto">
              <a:xfrm>
                <a:off x="7470206" y="2529308"/>
                <a:ext cx="2299784" cy="0"/>
              </a:xfrm>
              <a:prstGeom prst="straightConnector1">
                <a:avLst/>
              </a:prstGeom>
              <a:noFill/>
              <a:ln w="9525" cap="flat" cmpd="sng" algn="ctr">
                <a:solidFill>
                  <a:srgbClr val="FFFFFF"/>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文本框 39"/>
              <p:cNvSpPr txBox="1"/>
              <p:nvPr/>
            </p:nvSpPr>
            <p:spPr>
              <a:xfrm>
                <a:off x="8291463" y="2299422"/>
                <a:ext cx="910111" cy="394620"/>
              </a:xfrm>
              <a:prstGeom prst="rect">
                <a:avLst/>
              </a:prstGeom>
              <a:noFill/>
            </p:spPr>
            <p:txBody>
              <a:bodyPr wrap="none" rtlCol="0">
                <a:spAutoFit/>
              </a:bodyPr>
              <a:lstStyle/>
              <a:p>
                <a:pPr fontAlgn="auto">
                  <a:spcBef>
                    <a:spcPts val="0"/>
                  </a:spcBef>
                  <a:spcAft>
                    <a:spcPts val="0"/>
                  </a:spcAft>
                  <a:defRPr/>
                </a:pPr>
                <a:r>
                  <a:rPr lang="en-US" sz="750" kern="0" dirty="0">
                    <a:solidFill>
                      <a:srgbClr val="000000"/>
                    </a:solidFill>
                    <a:latin typeface="Calibri"/>
                    <a:ea typeface="+mn-ea"/>
                  </a:rPr>
                  <a:t>128bits</a:t>
                </a:r>
              </a:p>
            </p:txBody>
          </p:sp>
        </p:grpSp>
        <p:cxnSp>
          <p:nvCxnSpPr>
            <p:cNvPr id="12" name="直接箭头连接符 11"/>
            <p:cNvCxnSpPr/>
            <p:nvPr/>
          </p:nvCxnSpPr>
          <p:spPr>
            <a:xfrm flipH="1" flipV="1">
              <a:off x="9502714" y="2584616"/>
              <a:ext cx="565900" cy="962051"/>
            </a:xfrm>
            <a:prstGeom prst="straightConnector1">
              <a:avLst/>
            </a:prstGeom>
            <a:noFill/>
            <a:ln w="25400" cap="flat" cmpd="sng" algn="ctr">
              <a:solidFill>
                <a:srgbClr val="0070C0"/>
              </a:solidFill>
              <a:prstDash val="dash"/>
              <a:headEnd type="none" w="med" len="med"/>
              <a:tailEnd type="none" w="med" len="med"/>
            </a:ln>
            <a:effectLst/>
          </p:spPr>
        </p:cxnSp>
        <p:cxnSp>
          <p:nvCxnSpPr>
            <p:cNvPr id="13" name="直接箭头连接符 12"/>
            <p:cNvCxnSpPr/>
            <p:nvPr/>
          </p:nvCxnSpPr>
          <p:spPr>
            <a:xfrm flipH="1" flipV="1">
              <a:off x="10318240" y="2522265"/>
              <a:ext cx="1467908" cy="1024402"/>
            </a:xfrm>
            <a:prstGeom prst="straightConnector1">
              <a:avLst/>
            </a:prstGeom>
            <a:noFill/>
            <a:ln w="25400" cap="flat" cmpd="sng" algn="ctr">
              <a:solidFill>
                <a:srgbClr val="0070C0"/>
              </a:solidFill>
              <a:prstDash val="dash"/>
              <a:headEnd type="none" w="med" len="med"/>
              <a:tailEnd type="none" w="med" len="med"/>
            </a:ln>
            <a:effectLst/>
          </p:spPr>
        </p:cxnSp>
        <p:grpSp>
          <p:nvGrpSpPr>
            <p:cNvPr id="14" name="组合 13"/>
            <p:cNvGrpSpPr/>
            <p:nvPr/>
          </p:nvGrpSpPr>
          <p:grpSpPr>
            <a:xfrm>
              <a:off x="6035570" y="2100880"/>
              <a:ext cx="5585841" cy="448807"/>
              <a:chOff x="6035570" y="2100880"/>
              <a:chExt cx="5585841" cy="448807"/>
            </a:xfrm>
          </p:grpSpPr>
          <p:sp>
            <p:nvSpPr>
              <p:cNvPr id="15" name="Rectangle 2"/>
              <p:cNvSpPr/>
              <p:nvPr/>
            </p:nvSpPr>
            <p:spPr bwMode="auto">
              <a:xfrm>
                <a:off x="6905142" y="2321931"/>
                <a:ext cx="864206" cy="227755"/>
              </a:xfrm>
              <a:prstGeom prst="rect">
                <a:avLst/>
              </a:prstGeom>
              <a:solidFill>
                <a:srgbClr val="92D050"/>
              </a:solidFill>
              <a:ln w="19050">
                <a:solidFill>
                  <a:schemeClr val="accent1"/>
                </a:solidFill>
              </a:ln>
              <a:effectLst/>
            </p:spPr>
            <p:txBody>
              <a:bodyPr vert="horz" wrap="square" lIns="68578" tIns="34289" rIns="68578" bIns="34289" numCol="1" rtlCol="0" anchor="t" anchorCtr="0" compatLnSpc="1">
                <a:prstTxWarp prst="textNoShape">
                  <a:avLst/>
                </a:prstTxWarp>
              </a:bodyPr>
              <a:lstStyle/>
              <a:p>
                <a:pPr algn="ctr" fontAlgn="auto">
                  <a:spcBef>
                    <a:spcPts val="0"/>
                  </a:spcBef>
                  <a:spcAft>
                    <a:spcPts val="0"/>
                  </a:spcAft>
                </a:pPr>
                <a:r>
                  <a:rPr lang="en-US" sz="900" dirty="0">
                    <a:solidFill>
                      <a:srgbClr val="000000"/>
                    </a:solidFill>
                    <a:latin typeface="Calibri"/>
                    <a:ea typeface="宋体" charset="-122"/>
                  </a:rPr>
                  <a:t>128 bit</a:t>
                </a:r>
                <a:r>
                  <a:rPr lang="en-US" altLang="zh-CN" sz="900" dirty="0">
                    <a:solidFill>
                      <a:srgbClr val="000000"/>
                    </a:solidFill>
                    <a:latin typeface="Calibri"/>
                    <a:ea typeface="宋体" charset="-122"/>
                  </a:rPr>
                  <a:t>s</a:t>
                </a:r>
                <a:endParaRPr lang="en-GB" sz="900" dirty="0">
                  <a:solidFill>
                    <a:srgbClr val="000000"/>
                  </a:solidFill>
                  <a:latin typeface="Calibri"/>
                  <a:ea typeface="宋体" charset="-122"/>
                </a:endParaRPr>
              </a:p>
            </p:txBody>
          </p:sp>
          <p:sp>
            <p:nvSpPr>
              <p:cNvPr id="16" name="Rectangle 2"/>
              <p:cNvSpPr/>
              <p:nvPr/>
            </p:nvSpPr>
            <p:spPr bwMode="auto">
              <a:xfrm>
                <a:off x="10962103" y="2100880"/>
                <a:ext cx="659308" cy="448806"/>
              </a:xfrm>
              <a:prstGeom prst="rect">
                <a:avLst/>
              </a:prstGeom>
              <a:solidFill>
                <a:srgbClr val="6699FF"/>
              </a:solidFill>
              <a:ln w="19050" cap="flat" cmpd="sng" algn="ctr">
                <a:solidFill>
                  <a:schemeClr val="accent1"/>
                </a:solidFill>
                <a:prstDash val="solid"/>
                <a:headEnd/>
                <a:tailEnd/>
              </a:ln>
              <a:effectLst/>
            </p:spPr>
            <p:txBody>
              <a:bodyPr rtlCol="0" anchor="ctr"/>
              <a:lstStyle/>
              <a:p>
                <a:pPr algn="ctr" fontAlgn="auto">
                  <a:spcBef>
                    <a:spcPts val="0"/>
                  </a:spcBef>
                  <a:spcAft>
                    <a:spcPts val="0"/>
                  </a:spcAft>
                  <a:defRPr/>
                </a:pPr>
                <a:r>
                  <a:rPr lang="en-US" sz="675" kern="0" dirty="0">
                    <a:solidFill>
                      <a:srgbClr val="000000"/>
                    </a:solidFill>
                    <a:latin typeface="Calibri"/>
                    <a:ea typeface="华文细黑"/>
                  </a:rPr>
                  <a:t>Payload</a:t>
                </a:r>
                <a:endParaRPr lang="en-GB" sz="675" kern="0" dirty="0">
                  <a:solidFill>
                    <a:srgbClr val="000000"/>
                  </a:solidFill>
                  <a:latin typeface="Calibri"/>
                  <a:ea typeface="华文细黑"/>
                </a:endParaRPr>
              </a:p>
            </p:txBody>
          </p:sp>
          <p:sp>
            <p:nvSpPr>
              <p:cNvPr id="17" name="Rectangle 2"/>
              <p:cNvSpPr/>
              <p:nvPr/>
            </p:nvSpPr>
            <p:spPr bwMode="auto">
              <a:xfrm>
                <a:off x="7769348" y="2321931"/>
                <a:ext cx="864206" cy="227755"/>
              </a:xfrm>
              <a:prstGeom prst="rect">
                <a:avLst/>
              </a:prstGeom>
              <a:solidFill>
                <a:srgbClr val="92D050"/>
              </a:solidFill>
              <a:ln w="19050">
                <a:solidFill>
                  <a:schemeClr val="accent1"/>
                </a:solidFill>
              </a:ln>
              <a:effectLst/>
            </p:spPr>
            <p:txBody>
              <a:bodyPr vert="horz" wrap="square" lIns="68578" tIns="34289" rIns="68578" bIns="34289" numCol="1" rtlCol="0" anchor="t" anchorCtr="0" compatLnSpc="1">
                <a:prstTxWarp prst="textNoShape">
                  <a:avLst/>
                </a:prstTxWarp>
              </a:bodyPr>
              <a:lstStyle/>
              <a:p>
                <a:pPr algn="ctr" fontAlgn="auto">
                  <a:spcBef>
                    <a:spcPts val="0"/>
                  </a:spcBef>
                  <a:spcAft>
                    <a:spcPts val="0"/>
                  </a:spcAft>
                </a:pPr>
                <a:r>
                  <a:rPr lang="en-US" sz="900" dirty="0">
                    <a:solidFill>
                      <a:srgbClr val="000000"/>
                    </a:solidFill>
                    <a:latin typeface="Calibri"/>
                    <a:ea typeface="宋体" charset="-122"/>
                  </a:rPr>
                  <a:t>128 bits</a:t>
                </a:r>
                <a:endParaRPr lang="en-GB" sz="900" dirty="0">
                  <a:solidFill>
                    <a:srgbClr val="000000"/>
                  </a:solidFill>
                  <a:latin typeface="Calibri"/>
                  <a:ea typeface="宋体" charset="-122"/>
                </a:endParaRPr>
              </a:p>
            </p:txBody>
          </p:sp>
          <p:sp>
            <p:nvSpPr>
              <p:cNvPr id="18" name="Rectangle 2"/>
              <p:cNvSpPr/>
              <p:nvPr/>
            </p:nvSpPr>
            <p:spPr bwMode="auto">
              <a:xfrm>
                <a:off x="8638508" y="2321931"/>
                <a:ext cx="864206" cy="227755"/>
              </a:xfrm>
              <a:prstGeom prst="rect">
                <a:avLst/>
              </a:prstGeom>
              <a:solidFill>
                <a:srgbClr val="92D050"/>
              </a:solidFill>
              <a:ln w="19050">
                <a:solidFill>
                  <a:schemeClr val="accent1"/>
                </a:solidFill>
              </a:ln>
              <a:effectLst/>
            </p:spPr>
            <p:txBody>
              <a:bodyPr vert="horz" wrap="square" lIns="68578" tIns="34289" rIns="68578" bIns="34289" numCol="1" rtlCol="0" anchor="t" anchorCtr="0" compatLnSpc="1">
                <a:prstTxWarp prst="textNoShape">
                  <a:avLst/>
                </a:prstTxWarp>
              </a:bodyPr>
              <a:lstStyle/>
              <a:p>
                <a:pPr algn="ctr" fontAlgn="auto">
                  <a:spcBef>
                    <a:spcPts val="0"/>
                  </a:spcBef>
                  <a:spcAft>
                    <a:spcPts val="0"/>
                  </a:spcAft>
                </a:pPr>
                <a:r>
                  <a:rPr lang="en-US" sz="900" dirty="0">
                    <a:solidFill>
                      <a:srgbClr val="000000"/>
                    </a:solidFill>
                    <a:latin typeface="Calibri"/>
                    <a:ea typeface="宋体" charset="-122"/>
                  </a:rPr>
                  <a:t>128 bits</a:t>
                </a:r>
                <a:endParaRPr lang="en-GB" sz="900" dirty="0">
                  <a:solidFill>
                    <a:srgbClr val="000000"/>
                  </a:solidFill>
                  <a:latin typeface="Calibri"/>
                  <a:ea typeface="宋体" charset="-122"/>
                </a:endParaRPr>
              </a:p>
            </p:txBody>
          </p:sp>
          <p:sp>
            <p:nvSpPr>
              <p:cNvPr id="19" name="Rectangle 2"/>
              <p:cNvSpPr/>
              <p:nvPr/>
            </p:nvSpPr>
            <p:spPr bwMode="auto">
              <a:xfrm>
                <a:off x="9497759" y="2321931"/>
                <a:ext cx="864206" cy="227755"/>
              </a:xfrm>
              <a:prstGeom prst="rect">
                <a:avLst/>
              </a:prstGeom>
              <a:solidFill>
                <a:srgbClr val="92D050"/>
              </a:solidFill>
              <a:ln w="19050">
                <a:solidFill>
                  <a:schemeClr val="accent1"/>
                </a:solidFill>
              </a:ln>
              <a:effectLst/>
            </p:spPr>
            <p:txBody>
              <a:bodyPr vert="horz" wrap="square" lIns="68578" tIns="34289" rIns="68578" bIns="34289" numCol="1" rtlCol="0" anchor="t" anchorCtr="0" compatLnSpc="1">
                <a:prstTxWarp prst="textNoShape">
                  <a:avLst/>
                </a:prstTxWarp>
              </a:bodyPr>
              <a:lstStyle/>
              <a:p>
                <a:pPr algn="ctr" fontAlgn="auto">
                  <a:spcBef>
                    <a:spcPts val="0"/>
                  </a:spcBef>
                  <a:spcAft>
                    <a:spcPts val="0"/>
                  </a:spcAft>
                </a:pPr>
                <a:r>
                  <a:rPr lang="en-US" sz="900" dirty="0">
                    <a:solidFill>
                      <a:srgbClr val="000000"/>
                    </a:solidFill>
                    <a:latin typeface="Calibri"/>
                    <a:ea typeface="宋体" charset="-122"/>
                  </a:rPr>
                  <a:t>128 bits</a:t>
                </a:r>
                <a:endParaRPr lang="en-GB" sz="900" dirty="0">
                  <a:solidFill>
                    <a:srgbClr val="000000"/>
                  </a:solidFill>
                  <a:latin typeface="Calibri"/>
                  <a:ea typeface="宋体" charset="-122"/>
                </a:endParaRPr>
              </a:p>
            </p:txBody>
          </p:sp>
          <p:sp>
            <p:nvSpPr>
              <p:cNvPr id="20" name="Rectangle 2"/>
              <p:cNvSpPr/>
              <p:nvPr/>
            </p:nvSpPr>
            <p:spPr bwMode="auto">
              <a:xfrm>
                <a:off x="6035570" y="2100882"/>
                <a:ext cx="864206" cy="448805"/>
              </a:xfrm>
              <a:prstGeom prst="rect">
                <a:avLst/>
              </a:prstGeom>
              <a:solidFill>
                <a:srgbClr val="00B0F0"/>
              </a:solidFill>
              <a:ln w="19050">
                <a:solidFill>
                  <a:schemeClr val="accent1"/>
                </a:solidFill>
              </a:ln>
              <a:effectLst/>
            </p:spPr>
            <p:txBody>
              <a:bodyPr vert="horz" wrap="square" lIns="68578" tIns="34289" rIns="68578" bIns="34289" numCol="1" rtlCol="0" anchor="t" anchorCtr="0" compatLnSpc="1">
                <a:prstTxWarp prst="textNoShape">
                  <a:avLst/>
                </a:prstTxWarp>
              </a:bodyPr>
              <a:lstStyle/>
              <a:p>
                <a:pPr algn="ctr" fontAlgn="auto">
                  <a:spcBef>
                    <a:spcPts val="0"/>
                  </a:spcBef>
                  <a:spcAft>
                    <a:spcPts val="0"/>
                  </a:spcAft>
                </a:pPr>
                <a:r>
                  <a:rPr lang="en-US" sz="900" dirty="0">
                    <a:solidFill>
                      <a:srgbClr val="000000"/>
                    </a:solidFill>
                    <a:latin typeface="Calibri"/>
                    <a:ea typeface="宋体" charset="-122"/>
                  </a:rPr>
                  <a:t>IP Header</a:t>
                </a:r>
                <a:endParaRPr lang="en-GB" sz="900" dirty="0">
                  <a:solidFill>
                    <a:srgbClr val="000000"/>
                  </a:solidFill>
                  <a:latin typeface="Calibri"/>
                  <a:ea typeface="宋体" charset="-122"/>
                </a:endParaRPr>
              </a:p>
            </p:txBody>
          </p:sp>
          <p:sp>
            <p:nvSpPr>
              <p:cNvPr id="21" name="Rectangle 2"/>
              <p:cNvSpPr/>
              <p:nvPr/>
            </p:nvSpPr>
            <p:spPr bwMode="auto">
              <a:xfrm>
                <a:off x="6904936" y="2100880"/>
                <a:ext cx="3457030" cy="231649"/>
              </a:xfrm>
              <a:prstGeom prst="rect">
                <a:avLst/>
              </a:prstGeom>
              <a:solidFill>
                <a:srgbClr val="92D050"/>
              </a:solidFill>
              <a:ln w="19050">
                <a:solidFill>
                  <a:schemeClr val="accent1"/>
                </a:solidFill>
              </a:ln>
              <a:effectLst/>
            </p:spPr>
            <p:txBody>
              <a:bodyPr vert="horz" wrap="square" lIns="68578" tIns="34289" rIns="68578" bIns="34289" numCol="1" rtlCol="0" anchor="t" anchorCtr="0" compatLnSpc="1">
                <a:prstTxWarp prst="textNoShape">
                  <a:avLst/>
                </a:prstTxWarp>
              </a:bodyPr>
              <a:lstStyle/>
              <a:p>
                <a:pPr algn="ctr" fontAlgn="auto">
                  <a:spcBef>
                    <a:spcPts val="0"/>
                  </a:spcBef>
                  <a:spcAft>
                    <a:spcPts val="0"/>
                  </a:spcAft>
                </a:pPr>
                <a:r>
                  <a:rPr lang="en-US" sz="900" dirty="0">
                    <a:solidFill>
                      <a:srgbClr val="000000"/>
                    </a:solidFill>
                    <a:latin typeface="Calibri"/>
                    <a:ea typeface="宋体" charset="-122"/>
                  </a:rPr>
                  <a:t>SR</a:t>
                </a:r>
                <a:r>
                  <a:rPr lang="en-US" altLang="zh-CN" sz="900" dirty="0">
                    <a:solidFill>
                      <a:srgbClr val="000000"/>
                    </a:solidFill>
                    <a:latin typeface="Calibri"/>
                    <a:ea typeface="宋体" charset="-122"/>
                  </a:rPr>
                  <a:t>v6 </a:t>
                </a:r>
                <a:r>
                  <a:rPr lang="en-US" sz="900" dirty="0">
                    <a:solidFill>
                      <a:srgbClr val="000000"/>
                    </a:solidFill>
                    <a:latin typeface="Calibri"/>
                    <a:ea typeface="宋体" charset="-122"/>
                  </a:rPr>
                  <a:t>Segment Routing Header</a:t>
                </a:r>
                <a:endParaRPr lang="en-GB" sz="900" dirty="0">
                  <a:solidFill>
                    <a:srgbClr val="000000"/>
                  </a:solidFill>
                  <a:latin typeface="Calibri"/>
                  <a:ea typeface="宋体" charset="-122"/>
                </a:endParaRPr>
              </a:p>
            </p:txBody>
          </p:sp>
          <p:sp>
            <p:nvSpPr>
              <p:cNvPr id="22" name="Rectangle 2"/>
              <p:cNvSpPr/>
              <p:nvPr/>
            </p:nvSpPr>
            <p:spPr bwMode="auto">
              <a:xfrm>
                <a:off x="10351088" y="2100882"/>
                <a:ext cx="611014" cy="448805"/>
              </a:xfrm>
              <a:prstGeom prst="rect">
                <a:avLst/>
              </a:prstGeom>
              <a:solidFill>
                <a:srgbClr val="FFCC99">
                  <a:lumMod val="75000"/>
                </a:srgbClr>
              </a:solidFill>
              <a:ln w="19050">
                <a:solidFill>
                  <a:schemeClr val="accent1"/>
                </a:solidFill>
              </a:ln>
              <a:effectLst/>
            </p:spPr>
            <p:txBody>
              <a:bodyPr vert="horz" wrap="square" lIns="68578" tIns="34289" rIns="68578" bIns="34289" numCol="1" rtlCol="0" anchor="ctr" anchorCtr="0" compatLnSpc="1">
                <a:prstTxWarp prst="textNoShape">
                  <a:avLst/>
                </a:prstTxWarp>
              </a:bodyPr>
              <a:lstStyle/>
              <a:p>
                <a:pPr algn="ctr" fontAlgn="auto">
                  <a:spcBef>
                    <a:spcPts val="0"/>
                  </a:spcBef>
                  <a:spcAft>
                    <a:spcPts val="0"/>
                  </a:spcAft>
                </a:pPr>
                <a:r>
                  <a:rPr lang="en-US" sz="900" kern="0" dirty="0">
                    <a:solidFill>
                      <a:srgbClr val="000000"/>
                    </a:solidFill>
                    <a:latin typeface="Calibri"/>
                    <a:ea typeface="宋体" charset="-122"/>
                  </a:rPr>
                  <a:t>TLV</a:t>
                </a:r>
                <a:endParaRPr lang="en-GB" sz="900" kern="0" dirty="0">
                  <a:solidFill>
                    <a:srgbClr val="000000"/>
                  </a:solidFill>
                  <a:latin typeface="Calibri"/>
                  <a:ea typeface="宋体" charset="-122"/>
                </a:endParaRPr>
              </a:p>
            </p:txBody>
          </p:sp>
        </p:grpSp>
      </p:grpSp>
      <p:sp>
        <p:nvSpPr>
          <p:cNvPr id="54" name="标题 1"/>
          <p:cNvSpPr txBox="1">
            <a:spLocks/>
          </p:cNvSpPr>
          <p:nvPr/>
        </p:nvSpPr>
        <p:spPr>
          <a:xfrm>
            <a:off x="683568" y="429141"/>
            <a:ext cx="8368685" cy="911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52" rIns="80107" bIns="40052" numCol="1" anchor="ctr" anchorCtr="0" compatLnSpc="1">
            <a:prstTxWarp prst="textNoShape">
              <a:avLst/>
            </a:prstTxWarp>
            <a:spAutoFit/>
          </a:bodyPr>
          <a:lstStyle>
            <a:lvl1pPr>
              <a:defRPr>
                <a:latin typeface="+mj-lt"/>
                <a:ea typeface="+mj-ea"/>
                <a:cs typeface="+mj-cs"/>
              </a:defRPr>
            </a:lvl1pPr>
          </a:lstStyle>
          <a:p>
            <a:pPr defTabSz="685600" eaLnBrk="0" hangingPunct="0">
              <a:spcBef>
                <a:spcPts val="0"/>
              </a:spcBef>
            </a:pPr>
            <a:r>
              <a:rPr lang="en-US" altLang="zh-CN" sz="2699" b="1" kern="0" dirty="0">
                <a:solidFill>
                  <a:prstClr val="black"/>
                </a:solidFill>
                <a:ea typeface="黑体" pitchFamily="49" charset="-122"/>
                <a:cs typeface="Arial" pitchFamily="34" charset="0"/>
              </a:rPr>
              <a:t>Foundations for APN6 - </a:t>
            </a:r>
          </a:p>
          <a:p>
            <a:pPr defTabSz="685600" eaLnBrk="0" hangingPunct="0">
              <a:spcBef>
                <a:spcPts val="0"/>
              </a:spcBef>
            </a:pPr>
            <a:r>
              <a:rPr lang="en-US" altLang="zh-CN" sz="2699" b="1" kern="0" dirty="0">
                <a:solidFill>
                  <a:prstClr val="black"/>
                </a:solidFill>
                <a:ea typeface="黑体" pitchFamily="49" charset="-122"/>
                <a:cs typeface="Arial" pitchFamily="34" charset="0"/>
              </a:rPr>
              <a:t>IPv6/SRv6 Benefits: Future-proof Programmability</a:t>
            </a:r>
            <a:endParaRPr lang="zh-CN" altLang="en-US" sz="2699" b="1" kern="0" dirty="0">
              <a:solidFill>
                <a:prstClr val="black"/>
              </a:solidFill>
              <a:ea typeface="黑体" pitchFamily="49" charset="-122"/>
              <a:cs typeface="Arial" pitchFamily="34" charset="0"/>
            </a:endParaRPr>
          </a:p>
        </p:txBody>
      </p:sp>
      <p:sp>
        <p:nvSpPr>
          <p:cNvPr id="55" name="七边形 54"/>
          <p:cNvSpPr/>
          <p:nvPr/>
        </p:nvSpPr>
        <p:spPr>
          <a:xfrm>
            <a:off x="5562435" y="3940261"/>
            <a:ext cx="218675" cy="2286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dirty="0">
                <a:solidFill>
                  <a:prstClr val="white"/>
                </a:solidFill>
              </a:rPr>
              <a:t>1</a:t>
            </a:r>
            <a:endParaRPr lang="zh-CN" altLang="en-US" dirty="0">
              <a:solidFill>
                <a:prstClr val="white"/>
              </a:solidFill>
            </a:endParaRPr>
          </a:p>
        </p:txBody>
      </p:sp>
      <p:sp>
        <p:nvSpPr>
          <p:cNvPr id="56" name="七边形 55"/>
          <p:cNvSpPr/>
          <p:nvPr/>
        </p:nvSpPr>
        <p:spPr>
          <a:xfrm>
            <a:off x="8745387" y="3610503"/>
            <a:ext cx="210572" cy="225921"/>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dirty="0">
                <a:solidFill>
                  <a:prstClr val="white"/>
                </a:solidFill>
              </a:rPr>
              <a:t>2</a:t>
            </a:r>
            <a:endParaRPr lang="zh-CN" altLang="en-US" dirty="0">
              <a:solidFill>
                <a:prstClr val="white"/>
              </a:solidFill>
            </a:endParaRPr>
          </a:p>
        </p:txBody>
      </p:sp>
      <p:sp>
        <p:nvSpPr>
          <p:cNvPr id="57" name="七边形 56"/>
          <p:cNvSpPr/>
          <p:nvPr/>
        </p:nvSpPr>
        <p:spPr>
          <a:xfrm>
            <a:off x="6988447" y="4461227"/>
            <a:ext cx="218675" cy="2286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dirty="0">
                <a:solidFill>
                  <a:prstClr val="white"/>
                </a:solidFill>
              </a:rPr>
              <a:t>3</a:t>
            </a:r>
            <a:endParaRPr lang="zh-CN" altLang="en-US" dirty="0">
              <a:solidFill>
                <a:prstClr val="white"/>
              </a:solidFill>
            </a:endParaRPr>
          </a:p>
        </p:txBody>
      </p:sp>
    </p:spTree>
    <p:extLst>
      <p:ext uri="{BB962C8B-B14F-4D97-AF65-F5344CB8AC3E}">
        <p14:creationId xmlns:p14="http://schemas.microsoft.com/office/powerpoint/2010/main" val="227930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483867" y="904717"/>
            <a:ext cx="8558560" cy="65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52" rIns="80107" bIns="40052" numCol="1" anchor="ctr" anchorCtr="0" compatLnSpc="1">
            <a:prstTxWarp prst="textNoShape">
              <a:avLst/>
            </a:prstTxWarp>
          </a:bodyPr>
          <a:lstStyle>
            <a:lvl1pPr algn="l" rtl="0" eaLnBrk="0" fontAlgn="base" hangingPunct="0">
              <a:spcBef>
                <a:spcPct val="0"/>
              </a:spcBef>
              <a:spcAft>
                <a:spcPct val="0"/>
              </a:spcAft>
              <a:defRPr sz="43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43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43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43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4300" b="1">
                <a:solidFill>
                  <a:srgbClr val="990000"/>
                </a:solidFill>
                <a:latin typeface="黑体" pitchFamily="49" charset="-122"/>
                <a:ea typeface="黑体" pitchFamily="49" charset="-122"/>
                <a:cs typeface="宋体" charset="-122"/>
              </a:defRPr>
            </a:lvl5pPr>
            <a:lvl6pPr marL="609590"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6pPr>
            <a:lvl7pPr marL="1219179"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7pPr>
            <a:lvl8pPr marL="1828770"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8pPr>
            <a:lvl9pPr marL="2438359" algn="l" rtl="0" eaLnBrk="1" fontAlgn="base" hangingPunct="1">
              <a:spcBef>
                <a:spcPct val="0"/>
              </a:spcBef>
              <a:spcAft>
                <a:spcPct val="0"/>
              </a:spcAft>
              <a:defRPr sz="4300" b="1">
                <a:solidFill>
                  <a:srgbClr val="990000"/>
                </a:solidFill>
                <a:latin typeface="FrutigerNext LT Medium" pitchFamily="34" charset="0"/>
                <a:ea typeface="华文细黑" pitchFamily="2" charset="-122"/>
                <a:cs typeface="宋体" charset="-122"/>
              </a:defRPr>
            </a:lvl9pPr>
          </a:lstStyle>
          <a:p>
            <a:pPr defTabSz="685595">
              <a:defRPr/>
            </a:pPr>
            <a:r>
              <a:rPr lang="en-US" altLang="zh-CN" sz="2700" dirty="0">
                <a:solidFill>
                  <a:prstClr val="black"/>
                </a:solidFill>
                <a:latin typeface="Calibri"/>
              </a:rPr>
              <a:t>Application-aware IPv6/SRv6 Networking (APN6)</a:t>
            </a:r>
          </a:p>
        </p:txBody>
      </p:sp>
      <p:sp>
        <p:nvSpPr>
          <p:cNvPr id="295" name="矩形 294"/>
          <p:cNvSpPr/>
          <p:nvPr/>
        </p:nvSpPr>
        <p:spPr>
          <a:xfrm>
            <a:off x="1808507" y="5862464"/>
            <a:ext cx="5946134" cy="230832"/>
          </a:xfrm>
          <a:prstGeom prst="rect">
            <a:avLst/>
          </a:prstGeom>
        </p:spPr>
        <p:txBody>
          <a:bodyPr wrap="square">
            <a:spAutoFit/>
          </a:bodyPr>
          <a:lstStyle/>
          <a:p>
            <a:pPr>
              <a:buClr>
                <a:srgbClr val="CC9900"/>
              </a:buClr>
              <a:buFont typeface="Wingdings" pitchFamily="2" charset="2"/>
              <a:buNone/>
            </a:pPr>
            <a:r>
              <a:rPr lang="en-US" sz="900" b="1" dirty="0">
                <a:solidFill>
                  <a:prstClr val="black"/>
                </a:solidFill>
                <a:latin typeface="Arial" panose="020B0604020202020204" pitchFamily="34" charset="0"/>
                <a:cs typeface="Arial" panose="020B0604020202020204" pitchFamily="34" charset="0"/>
                <a:hlinkClick r:id="rId2"/>
              </a:rPr>
              <a:t>https://tools.ietf.org/html/draft-li-6man-app-aware-ipv6-network-00</a:t>
            </a:r>
            <a:r>
              <a:rPr lang="en-US" sz="900" b="1" dirty="0">
                <a:solidFill>
                  <a:prstClr val="black"/>
                </a:solidFill>
                <a:latin typeface="Arial" panose="020B0604020202020204" pitchFamily="34" charset="0"/>
                <a:cs typeface="Arial" panose="020B0604020202020204" pitchFamily="34" charset="0"/>
              </a:rPr>
              <a:t> @IETF105</a:t>
            </a:r>
          </a:p>
        </p:txBody>
      </p:sp>
      <p:sp>
        <p:nvSpPr>
          <p:cNvPr id="364" name="Rectangle 76"/>
          <p:cNvSpPr/>
          <p:nvPr/>
        </p:nvSpPr>
        <p:spPr>
          <a:xfrm>
            <a:off x="457200" y="1558200"/>
            <a:ext cx="8465574" cy="5267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0091" tIns="30045" rIns="60091" bIns="30045" numCol="1" anchor="t" anchorCtr="0" compatLnSpc="1">
            <a:prstTxWarp prst="textNoShape">
              <a:avLst/>
            </a:prstTxWarp>
          </a:bodyPr>
          <a:lstStyle/>
          <a:p>
            <a:pPr marL="257098" indent="-257098" eaLnBrk="0" hangingPunct="0">
              <a:lnSpc>
                <a:spcPct val="140000"/>
              </a:lnSpc>
              <a:buClr>
                <a:srgbClr val="777777"/>
              </a:buClr>
              <a:buSzPct val="60000"/>
              <a:buFont typeface="Wingdings" pitchFamily="2" charset="2"/>
              <a:buChar char="l"/>
            </a:pPr>
            <a:r>
              <a:rPr lang="en-US" sz="1200" dirty="0">
                <a:solidFill>
                  <a:srgbClr val="000000">
                    <a:lumMod val="75000"/>
                    <a:lumOff val="25000"/>
                  </a:srgbClr>
                </a:solidFill>
                <a:latin typeface="Calibri"/>
                <a:ea typeface="Arial Unicode MS" panose="020B0604020202020204" pitchFamily="34" charset="-122"/>
                <a:cs typeface="Arial" panose="020B0604020202020204" pitchFamily="34" charset="0"/>
              </a:rPr>
              <a:t>Make use of IPv6 extensions header to convey the service requirements along with the packet to the network</a:t>
            </a:r>
          </a:p>
          <a:p>
            <a:pPr marL="257098" indent="-257098" eaLnBrk="0" hangingPunct="0">
              <a:lnSpc>
                <a:spcPct val="140000"/>
              </a:lnSpc>
              <a:buClr>
                <a:srgbClr val="777777"/>
              </a:buClr>
              <a:buSzPct val="60000"/>
              <a:buFont typeface="Wingdings" pitchFamily="2" charset="2"/>
              <a:buChar char="l"/>
            </a:pPr>
            <a:r>
              <a:rPr lang="en-US" sz="1200" dirty="0">
                <a:solidFill>
                  <a:srgbClr val="000000">
                    <a:lumMod val="75000"/>
                    <a:lumOff val="25000"/>
                  </a:srgbClr>
                </a:solidFill>
                <a:latin typeface="Calibri"/>
                <a:ea typeface="Arial Unicode MS" panose="020B0604020202020204" pitchFamily="34" charset="-122"/>
                <a:cs typeface="Arial" panose="020B0604020202020204" pitchFamily="34" charset="0"/>
              </a:rPr>
              <a:t>To facilitate the service deployment and network resource adjustment to guarantee SLA for applications</a:t>
            </a:r>
          </a:p>
        </p:txBody>
      </p:sp>
      <p:grpSp>
        <p:nvGrpSpPr>
          <p:cNvPr id="160" name="组合 159"/>
          <p:cNvGrpSpPr/>
          <p:nvPr/>
        </p:nvGrpSpPr>
        <p:grpSpPr>
          <a:xfrm>
            <a:off x="107504" y="2276872"/>
            <a:ext cx="8904634" cy="3334301"/>
            <a:chOff x="54316" y="1545672"/>
            <a:chExt cx="11872845" cy="4445735"/>
          </a:xfrm>
        </p:grpSpPr>
        <p:grpSp>
          <p:nvGrpSpPr>
            <p:cNvPr id="161" name="组合 160"/>
            <p:cNvGrpSpPr/>
            <p:nvPr/>
          </p:nvGrpSpPr>
          <p:grpSpPr>
            <a:xfrm>
              <a:off x="54316" y="1545672"/>
              <a:ext cx="11872845" cy="4445735"/>
              <a:chOff x="54316" y="1545672"/>
              <a:chExt cx="11872845" cy="4445735"/>
            </a:xfrm>
          </p:grpSpPr>
          <p:cxnSp>
            <p:nvCxnSpPr>
              <p:cNvPr id="168" name="直接连接符 167"/>
              <p:cNvCxnSpPr>
                <a:endCxn id="182" idx="1"/>
              </p:cNvCxnSpPr>
              <p:nvPr/>
            </p:nvCxnSpPr>
            <p:spPr bwMode="auto">
              <a:xfrm>
                <a:off x="2705771" y="4367643"/>
                <a:ext cx="424892" cy="0"/>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sp>
            <p:nvSpPr>
              <p:cNvPr id="169" name="Freeform 6"/>
              <p:cNvSpPr>
                <a:spLocks noEditPoints="1"/>
              </p:cNvSpPr>
              <p:nvPr/>
            </p:nvSpPr>
            <p:spPr bwMode="auto">
              <a:xfrm>
                <a:off x="1685424" y="4188658"/>
                <a:ext cx="249147" cy="280654"/>
              </a:xfrm>
              <a:custGeom>
                <a:avLst/>
                <a:gdLst/>
                <a:ahLst/>
                <a:cxnLst>
                  <a:cxn ang="0">
                    <a:pos x="12772" y="618"/>
                  </a:cxn>
                  <a:cxn ang="0">
                    <a:pos x="0" y="15651"/>
                  </a:cxn>
                  <a:cxn ang="0">
                    <a:pos x="1941" y="4867"/>
                  </a:cxn>
                  <a:cxn ang="0">
                    <a:pos x="5964" y="4867"/>
                  </a:cxn>
                  <a:cxn ang="0">
                    <a:pos x="7512" y="618"/>
                  </a:cxn>
                  <a:cxn ang="0">
                    <a:pos x="1277" y="12419"/>
                  </a:cxn>
                  <a:cxn ang="0">
                    <a:pos x="5523" y="7916"/>
                  </a:cxn>
                  <a:cxn ang="0">
                    <a:pos x="4108" y="7916"/>
                  </a:cxn>
                  <a:cxn ang="0">
                    <a:pos x="2692" y="7916"/>
                  </a:cxn>
                  <a:cxn ang="0">
                    <a:pos x="1277" y="7916"/>
                  </a:cxn>
                  <a:cxn ang="0">
                    <a:pos x="5523" y="9417"/>
                  </a:cxn>
                  <a:cxn ang="0">
                    <a:pos x="4108" y="9417"/>
                  </a:cxn>
                  <a:cxn ang="0">
                    <a:pos x="2692" y="9417"/>
                  </a:cxn>
                  <a:cxn ang="0">
                    <a:pos x="1277" y="9417"/>
                  </a:cxn>
                  <a:cxn ang="0">
                    <a:pos x="5523" y="10919"/>
                  </a:cxn>
                  <a:cxn ang="0">
                    <a:pos x="4108" y="10919"/>
                  </a:cxn>
                  <a:cxn ang="0">
                    <a:pos x="2692" y="10919"/>
                  </a:cxn>
                  <a:cxn ang="0">
                    <a:pos x="1277" y="10919"/>
                  </a:cxn>
                  <a:cxn ang="0">
                    <a:pos x="5523" y="12419"/>
                  </a:cxn>
                  <a:cxn ang="0">
                    <a:pos x="4108" y="12419"/>
                  </a:cxn>
                  <a:cxn ang="0">
                    <a:pos x="2692" y="12419"/>
                  </a:cxn>
                  <a:cxn ang="0">
                    <a:pos x="8086" y="1911"/>
                  </a:cxn>
                  <a:cxn ang="0">
                    <a:pos x="8086" y="12419"/>
                  </a:cxn>
                  <a:cxn ang="0">
                    <a:pos x="9500" y="12419"/>
                  </a:cxn>
                  <a:cxn ang="0">
                    <a:pos x="10915" y="12419"/>
                  </a:cxn>
                  <a:cxn ang="0">
                    <a:pos x="12331" y="12419"/>
                  </a:cxn>
                  <a:cxn ang="0">
                    <a:pos x="8086" y="10919"/>
                  </a:cxn>
                  <a:cxn ang="0">
                    <a:pos x="9500" y="10919"/>
                  </a:cxn>
                  <a:cxn ang="0">
                    <a:pos x="10915" y="10919"/>
                  </a:cxn>
                  <a:cxn ang="0">
                    <a:pos x="12331" y="10919"/>
                  </a:cxn>
                  <a:cxn ang="0">
                    <a:pos x="8086" y="9417"/>
                  </a:cxn>
                  <a:cxn ang="0">
                    <a:pos x="9500" y="9417"/>
                  </a:cxn>
                  <a:cxn ang="0">
                    <a:pos x="10915" y="9417"/>
                  </a:cxn>
                  <a:cxn ang="0">
                    <a:pos x="12331" y="9417"/>
                  </a:cxn>
                  <a:cxn ang="0">
                    <a:pos x="8086" y="7916"/>
                  </a:cxn>
                  <a:cxn ang="0">
                    <a:pos x="9500" y="7916"/>
                  </a:cxn>
                  <a:cxn ang="0">
                    <a:pos x="10915" y="7916"/>
                  </a:cxn>
                  <a:cxn ang="0">
                    <a:pos x="12331" y="7916"/>
                  </a:cxn>
                  <a:cxn ang="0">
                    <a:pos x="8086" y="6414"/>
                  </a:cxn>
                  <a:cxn ang="0">
                    <a:pos x="9500" y="6414"/>
                  </a:cxn>
                  <a:cxn ang="0">
                    <a:pos x="10915" y="6414"/>
                  </a:cxn>
                  <a:cxn ang="0">
                    <a:pos x="12331" y="6414"/>
                  </a:cxn>
                  <a:cxn ang="0">
                    <a:pos x="8086" y="4914"/>
                  </a:cxn>
                  <a:cxn ang="0">
                    <a:pos x="9500" y="4914"/>
                  </a:cxn>
                  <a:cxn ang="0">
                    <a:pos x="10915" y="4914"/>
                  </a:cxn>
                  <a:cxn ang="0">
                    <a:pos x="12331" y="4914"/>
                  </a:cxn>
                  <a:cxn ang="0">
                    <a:pos x="8086" y="3413"/>
                  </a:cxn>
                  <a:cxn ang="0">
                    <a:pos x="9500" y="3413"/>
                  </a:cxn>
                  <a:cxn ang="0">
                    <a:pos x="10915" y="3413"/>
                  </a:cxn>
                  <a:cxn ang="0">
                    <a:pos x="9500" y="1911"/>
                  </a:cxn>
                  <a:cxn ang="0">
                    <a:pos x="10915" y="1911"/>
                  </a:cxn>
                  <a:cxn ang="0">
                    <a:pos x="12331" y="1911"/>
                  </a:cxn>
                  <a:cxn ang="0">
                    <a:pos x="12331" y="3413"/>
                  </a:cxn>
                </a:cxnLst>
                <a:rect l="0" t="0" r="r" b="b"/>
                <a:pathLst>
                  <a:path w="16169" h="15651">
                    <a:moveTo>
                      <a:pt x="7512" y="618"/>
                    </a:moveTo>
                    <a:lnTo>
                      <a:pt x="8749" y="618"/>
                    </a:lnTo>
                    <a:lnTo>
                      <a:pt x="8749" y="0"/>
                    </a:lnTo>
                    <a:lnTo>
                      <a:pt x="12772" y="0"/>
                    </a:lnTo>
                    <a:lnTo>
                      <a:pt x="12772" y="618"/>
                    </a:lnTo>
                    <a:lnTo>
                      <a:pt x="14010" y="618"/>
                    </a:lnTo>
                    <a:lnTo>
                      <a:pt x="14010" y="13875"/>
                    </a:lnTo>
                    <a:lnTo>
                      <a:pt x="16169" y="13875"/>
                    </a:lnTo>
                    <a:lnTo>
                      <a:pt x="16169" y="15651"/>
                    </a:lnTo>
                    <a:lnTo>
                      <a:pt x="0" y="15651"/>
                    </a:lnTo>
                    <a:lnTo>
                      <a:pt x="0" y="13875"/>
                    </a:lnTo>
                    <a:lnTo>
                      <a:pt x="781" y="13875"/>
                    </a:lnTo>
                    <a:lnTo>
                      <a:pt x="781" y="6103"/>
                    </a:lnTo>
                    <a:lnTo>
                      <a:pt x="1941" y="6103"/>
                    </a:lnTo>
                    <a:lnTo>
                      <a:pt x="1941" y="4867"/>
                    </a:lnTo>
                    <a:lnTo>
                      <a:pt x="4469" y="4867"/>
                    </a:lnTo>
                    <a:lnTo>
                      <a:pt x="4469" y="2808"/>
                    </a:lnTo>
                    <a:lnTo>
                      <a:pt x="5088" y="2808"/>
                    </a:lnTo>
                    <a:lnTo>
                      <a:pt x="5088" y="4867"/>
                    </a:lnTo>
                    <a:lnTo>
                      <a:pt x="5964" y="4867"/>
                    </a:lnTo>
                    <a:lnTo>
                      <a:pt x="5964" y="6103"/>
                    </a:lnTo>
                    <a:lnTo>
                      <a:pt x="7124" y="6103"/>
                    </a:lnTo>
                    <a:lnTo>
                      <a:pt x="7124" y="13875"/>
                    </a:lnTo>
                    <a:lnTo>
                      <a:pt x="7512" y="13875"/>
                    </a:lnTo>
                    <a:lnTo>
                      <a:pt x="7512" y="618"/>
                    </a:lnTo>
                    <a:close/>
                    <a:moveTo>
                      <a:pt x="1277" y="12419"/>
                    </a:moveTo>
                    <a:lnTo>
                      <a:pt x="2383" y="12419"/>
                    </a:lnTo>
                    <a:lnTo>
                      <a:pt x="2383" y="13523"/>
                    </a:lnTo>
                    <a:lnTo>
                      <a:pt x="1277" y="13523"/>
                    </a:lnTo>
                    <a:lnTo>
                      <a:pt x="1277" y="12419"/>
                    </a:lnTo>
                    <a:close/>
                    <a:moveTo>
                      <a:pt x="5523" y="7916"/>
                    </a:moveTo>
                    <a:lnTo>
                      <a:pt x="6628" y="7916"/>
                    </a:lnTo>
                    <a:lnTo>
                      <a:pt x="6628" y="9020"/>
                    </a:lnTo>
                    <a:lnTo>
                      <a:pt x="5523" y="9020"/>
                    </a:lnTo>
                    <a:lnTo>
                      <a:pt x="5523" y="7916"/>
                    </a:lnTo>
                    <a:close/>
                    <a:moveTo>
                      <a:pt x="4108" y="7916"/>
                    </a:moveTo>
                    <a:lnTo>
                      <a:pt x="5213" y="7916"/>
                    </a:lnTo>
                    <a:lnTo>
                      <a:pt x="5213" y="9020"/>
                    </a:lnTo>
                    <a:lnTo>
                      <a:pt x="4108" y="9020"/>
                    </a:lnTo>
                    <a:lnTo>
                      <a:pt x="4108" y="7916"/>
                    </a:lnTo>
                    <a:close/>
                    <a:moveTo>
                      <a:pt x="2692" y="7916"/>
                    </a:moveTo>
                    <a:lnTo>
                      <a:pt x="3798" y="7916"/>
                    </a:lnTo>
                    <a:lnTo>
                      <a:pt x="3798" y="9020"/>
                    </a:lnTo>
                    <a:lnTo>
                      <a:pt x="2692" y="9020"/>
                    </a:lnTo>
                    <a:lnTo>
                      <a:pt x="2692" y="7916"/>
                    </a:lnTo>
                    <a:close/>
                    <a:moveTo>
                      <a:pt x="1277" y="7916"/>
                    </a:moveTo>
                    <a:lnTo>
                      <a:pt x="2383" y="7916"/>
                    </a:lnTo>
                    <a:lnTo>
                      <a:pt x="2383" y="9020"/>
                    </a:lnTo>
                    <a:lnTo>
                      <a:pt x="1277" y="9020"/>
                    </a:lnTo>
                    <a:lnTo>
                      <a:pt x="1277" y="7916"/>
                    </a:lnTo>
                    <a:close/>
                    <a:moveTo>
                      <a:pt x="5523" y="9417"/>
                    </a:moveTo>
                    <a:lnTo>
                      <a:pt x="6628" y="9417"/>
                    </a:lnTo>
                    <a:lnTo>
                      <a:pt x="6628" y="10521"/>
                    </a:lnTo>
                    <a:lnTo>
                      <a:pt x="5523" y="10521"/>
                    </a:lnTo>
                    <a:lnTo>
                      <a:pt x="5523" y="9417"/>
                    </a:lnTo>
                    <a:close/>
                    <a:moveTo>
                      <a:pt x="4108" y="9417"/>
                    </a:moveTo>
                    <a:lnTo>
                      <a:pt x="5213" y="9417"/>
                    </a:lnTo>
                    <a:lnTo>
                      <a:pt x="5213" y="10521"/>
                    </a:lnTo>
                    <a:lnTo>
                      <a:pt x="4108" y="10521"/>
                    </a:lnTo>
                    <a:lnTo>
                      <a:pt x="4108" y="9417"/>
                    </a:lnTo>
                    <a:close/>
                    <a:moveTo>
                      <a:pt x="2692" y="9417"/>
                    </a:moveTo>
                    <a:lnTo>
                      <a:pt x="3798" y="9417"/>
                    </a:lnTo>
                    <a:lnTo>
                      <a:pt x="3798" y="10521"/>
                    </a:lnTo>
                    <a:lnTo>
                      <a:pt x="2692" y="10521"/>
                    </a:lnTo>
                    <a:lnTo>
                      <a:pt x="2692" y="9417"/>
                    </a:lnTo>
                    <a:close/>
                    <a:moveTo>
                      <a:pt x="1277" y="9417"/>
                    </a:moveTo>
                    <a:lnTo>
                      <a:pt x="2383" y="9417"/>
                    </a:lnTo>
                    <a:lnTo>
                      <a:pt x="2383" y="10521"/>
                    </a:lnTo>
                    <a:lnTo>
                      <a:pt x="1277" y="10521"/>
                    </a:lnTo>
                    <a:lnTo>
                      <a:pt x="1277" y="9417"/>
                    </a:lnTo>
                    <a:close/>
                    <a:moveTo>
                      <a:pt x="5523" y="10919"/>
                    </a:moveTo>
                    <a:lnTo>
                      <a:pt x="6628" y="10919"/>
                    </a:lnTo>
                    <a:lnTo>
                      <a:pt x="6628" y="12023"/>
                    </a:lnTo>
                    <a:lnTo>
                      <a:pt x="5523" y="12023"/>
                    </a:lnTo>
                    <a:lnTo>
                      <a:pt x="5523" y="10919"/>
                    </a:lnTo>
                    <a:close/>
                    <a:moveTo>
                      <a:pt x="4108" y="10919"/>
                    </a:moveTo>
                    <a:lnTo>
                      <a:pt x="5213" y="10919"/>
                    </a:lnTo>
                    <a:lnTo>
                      <a:pt x="5213" y="12023"/>
                    </a:lnTo>
                    <a:lnTo>
                      <a:pt x="4108" y="12023"/>
                    </a:lnTo>
                    <a:lnTo>
                      <a:pt x="4108" y="10919"/>
                    </a:lnTo>
                    <a:close/>
                    <a:moveTo>
                      <a:pt x="2692" y="10919"/>
                    </a:moveTo>
                    <a:lnTo>
                      <a:pt x="3798" y="10919"/>
                    </a:lnTo>
                    <a:lnTo>
                      <a:pt x="3798" y="12023"/>
                    </a:lnTo>
                    <a:lnTo>
                      <a:pt x="2692" y="12023"/>
                    </a:lnTo>
                    <a:lnTo>
                      <a:pt x="2692" y="10919"/>
                    </a:lnTo>
                    <a:close/>
                    <a:moveTo>
                      <a:pt x="1277" y="10919"/>
                    </a:moveTo>
                    <a:lnTo>
                      <a:pt x="2383" y="10919"/>
                    </a:lnTo>
                    <a:lnTo>
                      <a:pt x="2383" y="12023"/>
                    </a:lnTo>
                    <a:lnTo>
                      <a:pt x="1277" y="12023"/>
                    </a:lnTo>
                    <a:lnTo>
                      <a:pt x="1277" y="10919"/>
                    </a:lnTo>
                    <a:close/>
                    <a:moveTo>
                      <a:pt x="5523" y="12419"/>
                    </a:moveTo>
                    <a:lnTo>
                      <a:pt x="6628" y="12419"/>
                    </a:lnTo>
                    <a:lnTo>
                      <a:pt x="6628" y="13523"/>
                    </a:lnTo>
                    <a:lnTo>
                      <a:pt x="5523" y="13523"/>
                    </a:lnTo>
                    <a:lnTo>
                      <a:pt x="5523" y="12419"/>
                    </a:lnTo>
                    <a:close/>
                    <a:moveTo>
                      <a:pt x="4108" y="12419"/>
                    </a:moveTo>
                    <a:lnTo>
                      <a:pt x="5213" y="12419"/>
                    </a:lnTo>
                    <a:lnTo>
                      <a:pt x="5213" y="13523"/>
                    </a:lnTo>
                    <a:lnTo>
                      <a:pt x="4108" y="13523"/>
                    </a:lnTo>
                    <a:lnTo>
                      <a:pt x="4108" y="12419"/>
                    </a:lnTo>
                    <a:close/>
                    <a:moveTo>
                      <a:pt x="2692" y="12419"/>
                    </a:moveTo>
                    <a:lnTo>
                      <a:pt x="3798" y="12419"/>
                    </a:lnTo>
                    <a:lnTo>
                      <a:pt x="3798" y="13523"/>
                    </a:lnTo>
                    <a:lnTo>
                      <a:pt x="2692" y="13523"/>
                    </a:lnTo>
                    <a:lnTo>
                      <a:pt x="2692" y="12419"/>
                    </a:lnTo>
                    <a:close/>
                    <a:moveTo>
                      <a:pt x="8086" y="1911"/>
                    </a:moveTo>
                    <a:lnTo>
                      <a:pt x="9191" y="1911"/>
                    </a:lnTo>
                    <a:lnTo>
                      <a:pt x="9191" y="3015"/>
                    </a:lnTo>
                    <a:lnTo>
                      <a:pt x="8086" y="3015"/>
                    </a:lnTo>
                    <a:lnTo>
                      <a:pt x="8086" y="1911"/>
                    </a:lnTo>
                    <a:close/>
                    <a:moveTo>
                      <a:pt x="8086" y="12419"/>
                    </a:moveTo>
                    <a:lnTo>
                      <a:pt x="9191" y="12419"/>
                    </a:lnTo>
                    <a:lnTo>
                      <a:pt x="9191" y="13523"/>
                    </a:lnTo>
                    <a:lnTo>
                      <a:pt x="8086" y="13523"/>
                    </a:lnTo>
                    <a:lnTo>
                      <a:pt x="8086" y="12419"/>
                    </a:lnTo>
                    <a:close/>
                    <a:moveTo>
                      <a:pt x="9500" y="12419"/>
                    </a:moveTo>
                    <a:lnTo>
                      <a:pt x="10606" y="12419"/>
                    </a:lnTo>
                    <a:lnTo>
                      <a:pt x="10606" y="13523"/>
                    </a:lnTo>
                    <a:lnTo>
                      <a:pt x="9500" y="13523"/>
                    </a:lnTo>
                    <a:lnTo>
                      <a:pt x="9500" y="12419"/>
                    </a:lnTo>
                    <a:close/>
                    <a:moveTo>
                      <a:pt x="10915" y="12419"/>
                    </a:moveTo>
                    <a:lnTo>
                      <a:pt x="12021" y="12419"/>
                    </a:lnTo>
                    <a:lnTo>
                      <a:pt x="12021" y="13523"/>
                    </a:lnTo>
                    <a:lnTo>
                      <a:pt x="10915" y="13523"/>
                    </a:lnTo>
                    <a:lnTo>
                      <a:pt x="10915" y="12419"/>
                    </a:lnTo>
                    <a:close/>
                    <a:moveTo>
                      <a:pt x="12331" y="12419"/>
                    </a:moveTo>
                    <a:lnTo>
                      <a:pt x="13436" y="12419"/>
                    </a:lnTo>
                    <a:lnTo>
                      <a:pt x="13436" y="13523"/>
                    </a:lnTo>
                    <a:lnTo>
                      <a:pt x="12331" y="13523"/>
                    </a:lnTo>
                    <a:lnTo>
                      <a:pt x="12331" y="12419"/>
                    </a:lnTo>
                    <a:close/>
                    <a:moveTo>
                      <a:pt x="8086" y="10919"/>
                    </a:moveTo>
                    <a:lnTo>
                      <a:pt x="9191" y="10919"/>
                    </a:lnTo>
                    <a:lnTo>
                      <a:pt x="9191" y="12023"/>
                    </a:lnTo>
                    <a:lnTo>
                      <a:pt x="8086" y="12023"/>
                    </a:lnTo>
                    <a:lnTo>
                      <a:pt x="8086" y="10919"/>
                    </a:lnTo>
                    <a:close/>
                    <a:moveTo>
                      <a:pt x="9500" y="10919"/>
                    </a:moveTo>
                    <a:lnTo>
                      <a:pt x="10606" y="10919"/>
                    </a:lnTo>
                    <a:lnTo>
                      <a:pt x="10606" y="12023"/>
                    </a:lnTo>
                    <a:lnTo>
                      <a:pt x="9500" y="12023"/>
                    </a:lnTo>
                    <a:lnTo>
                      <a:pt x="9500" y="10919"/>
                    </a:lnTo>
                    <a:close/>
                    <a:moveTo>
                      <a:pt x="10915" y="10919"/>
                    </a:moveTo>
                    <a:lnTo>
                      <a:pt x="12021" y="10919"/>
                    </a:lnTo>
                    <a:lnTo>
                      <a:pt x="12021" y="12023"/>
                    </a:lnTo>
                    <a:lnTo>
                      <a:pt x="10915" y="12023"/>
                    </a:lnTo>
                    <a:lnTo>
                      <a:pt x="10915" y="10919"/>
                    </a:lnTo>
                    <a:close/>
                    <a:moveTo>
                      <a:pt x="12331" y="10919"/>
                    </a:moveTo>
                    <a:lnTo>
                      <a:pt x="13436" y="10919"/>
                    </a:lnTo>
                    <a:lnTo>
                      <a:pt x="13436" y="12023"/>
                    </a:lnTo>
                    <a:lnTo>
                      <a:pt x="12331" y="12023"/>
                    </a:lnTo>
                    <a:lnTo>
                      <a:pt x="12331" y="10919"/>
                    </a:lnTo>
                    <a:close/>
                    <a:moveTo>
                      <a:pt x="8086" y="9417"/>
                    </a:moveTo>
                    <a:lnTo>
                      <a:pt x="9191" y="9417"/>
                    </a:lnTo>
                    <a:lnTo>
                      <a:pt x="9191" y="10521"/>
                    </a:lnTo>
                    <a:lnTo>
                      <a:pt x="8086" y="10521"/>
                    </a:lnTo>
                    <a:lnTo>
                      <a:pt x="8086" y="9417"/>
                    </a:lnTo>
                    <a:close/>
                    <a:moveTo>
                      <a:pt x="9500" y="9417"/>
                    </a:moveTo>
                    <a:lnTo>
                      <a:pt x="10606" y="9417"/>
                    </a:lnTo>
                    <a:lnTo>
                      <a:pt x="10606" y="10521"/>
                    </a:lnTo>
                    <a:lnTo>
                      <a:pt x="9500" y="10521"/>
                    </a:lnTo>
                    <a:lnTo>
                      <a:pt x="9500" y="9417"/>
                    </a:lnTo>
                    <a:close/>
                    <a:moveTo>
                      <a:pt x="10915" y="9417"/>
                    </a:moveTo>
                    <a:lnTo>
                      <a:pt x="12021" y="9417"/>
                    </a:lnTo>
                    <a:lnTo>
                      <a:pt x="12021" y="10521"/>
                    </a:lnTo>
                    <a:lnTo>
                      <a:pt x="10915" y="10521"/>
                    </a:lnTo>
                    <a:lnTo>
                      <a:pt x="10915" y="9417"/>
                    </a:lnTo>
                    <a:close/>
                    <a:moveTo>
                      <a:pt x="12331" y="9417"/>
                    </a:moveTo>
                    <a:lnTo>
                      <a:pt x="13436" y="9417"/>
                    </a:lnTo>
                    <a:lnTo>
                      <a:pt x="13436" y="10521"/>
                    </a:lnTo>
                    <a:lnTo>
                      <a:pt x="12331" y="10521"/>
                    </a:lnTo>
                    <a:lnTo>
                      <a:pt x="12331" y="9417"/>
                    </a:lnTo>
                    <a:close/>
                    <a:moveTo>
                      <a:pt x="8086" y="7916"/>
                    </a:moveTo>
                    <a:lnTo>
                      <a:pt x="9191" y="7916"/>
                    </a:lnTo>
                    <a:lnTo>
                      <a:pt x="9191" y="9020"/>
                    </a:lnTo>
                    <a:lnTo>
                      <a:pt x="8086" y="9020"/>
                    </a:lnTo>
                    <a:lnTo>
                      <a:pt x="8086" y="7916"/>
                    </a:lnTo>
                    <a:close/>
                    <a:moveTo>
                      <a:pt x="9500" y="7916"/>
                    </a:moveTo>
                    <a:lnTo>
                      <a:pt x="10606" y="7916"/>
                    </a:lnTo>
                    <a:lnTo>
                      <a:pt x="10606" y="9020"/>
                    </a:lnTo>
                    <a:lnTo>
                      <a:pt x="9500" y="9020"/>
                    </a:lnTo>
                    <a:lnTo>
                      <a:pt x="9500" y="7916"/>
                    </a:lnTo>
                    <a:close/>
                    <a:moveTo>
                      <a:pt x="10915" y="7916"/>
                    </a:moveTo>
                    <a:lnTo>
                      <a:pt x="12021" y="7916"/>
                    </a:lnTo>
                    <a:lnTo>
                      <a:pt x="12021" y="9020"/>
                    </a:lnTo>
                    <a:lnTo>
                      <a:pt x="10915" y="9020"/>
                    </a:lnTo>
                    <a:lnTo>
                      <a:pt x="10915" y="7916"/>
                    </a:lnTo>
                    <a:close/>
                    <a:moveTo>
                      <a:pt x="12331" y="7916"/>
                    </a:moveTo>
                    <a:lnTo>
                      <a:pt x="13436" y="7916"/>
                    </a:lnTo>
                    <a:lnTo>
                      <a:pt x="13436" y="9020"/>
                    </a:lnTo>
                    <a:lnTo>
                      <a:pt x="12331" y="9020"/>
                    </a:lnTo>
                    <a:lnTo>
                      <a:pt x="12331" y="7916"/>
                    </a:lnTo>
                    <a:close/>
                    <a:moveTo>
                      <a:pt x="8086" y="6414"/>
                    </a:moveTo>
                    <a:lnTo>
                      <a:pt x="9191" y="6414"/>
                    </a:lnTo>
                    <a:lnTo>
                      <a:pt x="9191" y="7518"/>
                    </a:lnTo>
                    <a:lnTo>
                      <a:pt x="8086" y="7518"/>
                    </a:lnTo>
                    <a:lnTo>
                      <a:pt x="8086" y="6414"/>
                    </a:lnTo>
                    <a:close/>
                    <a:moveTo>
                      <a:pt x="9500" y="6414"/>
                    </a:moveTo>
                    <a:lnTo>
                      <a:pt x="10606" y="6414"/>
                    </a:lnTo>
                    <a:lnTo>
                      <a:pt x="10606" y="7518"/>
                    </a:lnTo>
                    <a:lnTo>
                      <a:pt x="9500" y="7518"/>
                    </a:lnTo>
                    <a:lnTo>
                      <a:pt x="9500" y="6414"/>
                    </a:lnTo>
                    <a:close/>
                    <a:moveTo>
                      <a:pt x="10915" y="6414"/>
                    </a:moveTo>
                    <a:lnTo>
                      <a:pt x="12021" y="6414"/>
                    </a:lnTo>
                    <a:lnTo>
                      <a:pt x="12021" y="7518"/>
                    </a:lnTo>
                    <a:lnTo>
                      <a:pt x="10915" y="7518"/>
                    </a:lnTo>
                    <a:lnTo>
                      <a:pt x="10915" y="6414"/>
                    </a:lnTo>
                    <a:close/>
                    <a:moveTo>
                      <a:pt x="12331" y="6414"/>
                    </a:moveTo>
                    <a:lnTo>
                      <a:pt x="13436" y="6414"/>
                    </a:lnTo>
                    <a:lnTo>
                      <a:pt x="13436" y="7518"/>
                    </a:lnTo>
                    <a:lnTo>
                      <a:pt x="12331" y="7518"/>
                    </a:lnTo>
                    <a:lnTo>
                      <a:pt x="12331" y="6414"/>
                    </a:lnTo>
                    <a:close/>
                    <a:moveTo>
                      <a:pt x="8086" y="4914"/>
                    </a:moveTo>
                    <a:lnTo>
                      <a:pt x="9191" y="4914"/>
                    </a:lnTo>
                    <a:lnTo>
                      <a:pt x="9191" y="6018"/>
                    </a:lnTo>
                    <a:lnTo>
                      <a:pt x="8086" y="6018"/>
                    </a:lnTo>
                    <a:lnTo>
                      <a:pt x="8086" y="4914"/>
                    </a:lnTo>
                    <a:close/>
                    <a:moveTo>
                      <a:pt x="9500" y="4914"/>
                    </a:moveTo>
                    <a:lnTo>
                      <a:pt x="10606" y="4914"/>
                    </a:lnTo>
                    <a:lnTo>
                      <a:pt x="10606" y="6018"/>
                    </a:lnTo>
                    <a:lnTo>
                      <a:pt x="9500" y="6018"/>
                    </a:lnTo>
                    <a:lnTo>
                      <a:pt x="9500" y="4914"/>
                    </a:lnTo>
                    <a:close/>
                    <a:moveTo>
                      <a:pt x="10915" y="4914"/>
                    </a:moveTo>
                    <a:lnTo>
                      <a:pt x="12021" y="4914"/>
                    </a:lnTo>
                    <a:lnTo>
                      <a:pt x="12021" y="6018"/>
                    </a:lnTo>
                    <a:lnTo>
                      <a:pt x="10915" y="6018"/>
                    </a:lnTo>
                    <a:lnTo>
                      <a:pt x="10915" y="4914"/>
                    </a:lnTo>
                    <a:close/>
                    <a:moveTo>
                      <a:pt x="12331" y="4914"/>
                    </a:moveTo>
                    <a:lnTo>
                      <a:pt x="13436" y="4914"/>
                    </a:lnTo>
                    <a:lnTo>
                      <a:pt x="13436" y="6018"/>
                    </a:lnTo>
                    <a:lnTo>
                      <a:pt x="12331" y="6018"/>
                    </a:lnTo>
                    <a:lnTo>
                      <a:pt x="12331" y="4914"/>
                    </a:lnTo>
                    <a:close/>
                    <a:moveTo>
                      <a:pt x="8086" y="3413"/>
                    </a:moveTo>
                    <a:lnTo>
                      <a:pt x="9191" y="3413"/>
                    </a:lnTo>
                    <a:lnTo>
                      <a:pt x="9191" y="4516"/>
                    </a:lnTo>
                    <a:lnTo>
                      <a:pt x="8086" y="4516"/>
                    </a:lnTo>
                    <a:lnTo>
                      <a:pt x="8086" y="3413"/>
                    </a:lnTo>
                    <a:close/>
                    <a:moveTo>
                      <a:pt x="9500" y="3413"/>
                    </a:moveTo>
                    <a:lnTo>
                      <a:pt x="10606" y="3413"/>
                    </a:lnTo>
                    <a:lnTo>
                      <a:pt x="10606" y="4516"/>
                    </a:lnTo>
                    <a:lnTo>
                      <a:pt x="9500" y="4516"/>
                    </a:lnTo>
                    <a:lnTo>
                      <a:pt x="9500" y="3413"/>
                    </a:lnTo>
                    <a:close/>
                    <a:moveTo>
                      <a:pt x="10915" y="3413"/>
                    </a:moveTo>
                    <a:lnTo>
                      <a:pt x="12021" y="3413"/>
                    </a:lnTo>
                    <a:lnTo>
                      <a:pt x="12021" y="4516"/>
                    </a:lnTo>
                    <a:lnTo>
                      <a:pt x="10915" y="4516"/>
                    </a:lnTo>
                    <a:lnTo>
                      <a:pt x="10915" y="3413"/>
                    </a:lnTo>
                    <a:close/>
                    <a:moveTo>
                      <a:pt x="9500" y="1911"/>
                    </a:moveTo>
                    <a:lnTo>
                      <a:pt x="10606" y="1911"/>
                    </a:lnTo>
                    <a:lnTo>
                      <a:pt x="10606" y="3015"/>
                    </a:lnTo>
                    <a:lnTo>
                      <a:pt x="9500" y="3015"/>
                    </a:lnTo>
                    <a:lnTo>
                      <a:pt x="9500" y="1911"/>
                    </a:lnTo>
                    <a:close/>
                    <a:moveTo>
                      <a:pt x="10915" y="1911"/>
                    </a:moveTo>
                    <a:lnTo>
                      <a:pt x="12021" y="1911"/>
                    </a:lnTo>
                    <a:lnTo>
                      <a:pt x="12021" y="3015"/>
                    </a:lnTo>
                    <a:lnTo>
                      <a:pt x="10915" y="3015"/>
                    </a:lnTo>
                    <a:lnTo>
                      <a:pt x="10915" y="1911"/>
                    </a:lnTo>
                    <a:close/>
                    <a:moveTo>
                      <a:pt x="12331" y="1911"/>
                    </a:moveTo>
                    <a:lnTo>
                      <a:pt x="13436" y="1911"/>
                    </a:lnTo>
                    <a:lnTo>
                      <a:pt x="13436" y="3015"/>
                    </a:lnTo>
                    <a:lnTo>
                      <a:pt x="12331" y="3015"/>
                    </a:lnTo>
                    <a:lnTo>
                      <a:pt x="12331" y="1911"/>
                    </a:lnTo>
                    <a:close/>
                    <a:moveTo>
                      <a:pt x="12331" y="3413"/>
                    </a:moveTo>
                    <a:lnTo>
                      <a:pt x="13436" y="3413"/>
                    </a:lnTo>
                    <a:lnTo>
                      <a:pt x="13436" y="4516"/>
                    </a:lnTo>
                    <a:lnTo>
                      <a:pt x="12331" y="4516"/>
                    </a:lnTo>
                    <a:lnTo>
                      <a:pt x="12331" y="3413"/>
                    </a:lnTo>
                    <a:close/>
                  </a:path>
                </a:pathLst>
              </a:custGeom>
              <a:solidFill>
                <a:sysClr val="window" lastClr="FFFFFF">
                  <a:lumMod val="85000"/>
                </a:sysClr>
              </a:solidFill>
              <a:ln>
                <a:solidFill>
                  <a:srgbClr val="0070C0"/>
                </a:solidFill>
              </a:ln>
            </p:spPr>
            <p:txBody>
              <a:bodyPr vert="horz" wrap="square" lIns="91452" tIns="45726" rIns="91452" bIns="45726" numCol="1" anchor="t" anchorCtr="0" compatLnSpc="1">
                <a:prstTxWarp prst="textNoShape">
                  <a:avLst/>
                </a:prstTxWarp>
              </a:bodyPr>
              <a:lstStyle/>
              <a:p>
                <a:pPr defTabSz="685765" fontAlgn="auto">
                  <a:spcBef>
                    <a:spcPts val="0"/>
                  </a:spcBef>
                  <a:spcAft>
                    <a:spcPts val="0"/>
                  </a:spcAft>
                  <a:defRPr/>
                </a:pPr>
                <a:endParaRPr lang="zh-CN" altLang="en-US" kern="0" dirty="0">
                  <a:solidFill>
                    <a:srgbClr val="000000"/>
                  </a:solidFill>
                  <a:latin typeface="Akkurat Pro" panose="020B0504020101020102" pitchFamily="34" charset="0"/>
                  <a:ea typeface="微软雅黑"/>
                </a:endParaRPr>
              </a:p>
            </p:txBody>
          </p:sp>
          <p:sp>
            <p:nvSpPr>
              <p:cNvPr id="170" name="Freeform 75"/>
              <p:cNvSpPr>
                <a:spLocks/>
              </p:cNvSpPr>
              <p:nvPr/>
            </p:nvSpPr>
            <p:spPr bwMode="auto">
              <a:xfrm>
                <a:off x="1672104" y="4664642"/>
                <a:ext cx="270640" cy="218662"/>
              </a:xfrm>
              <a:custGeom>
                <a:avLst/>
                <a:gdLst/>
                <a:ahLst/>
                <a:cxnLst>
                  <a:cxn ang="0">
                    <a:pos x="1208" y="315"/>
                  </a:cxn>
                  <a:cxn ang="0">
                    <a:pos x="778" y="17"/>
                  </a:cxn>
                  <a:cxn ang="0">
                    <a:pos x="765" y="8"/>
                  </a:cxn>
                  <a:cxn ang="0">
                    <a:pos x="736" y="0"/>
                  </a:cxn>
                  <a:cxn ang="0">
                    <a:pos x="707" y="0"/>
                  </a:cxn>
                  <a:cxn ang="0">
                    <a:pos x="679" y="8"/>
                  </a:cxn>
                  <a:cxn ang="0">
                    <a:pos x="43" y="449"/>
                  </a:cxn>
                  <a:cxn ang="0">
                    <a:pos x="39" y="452"/>
                  </a:cxn>
                  <a:cxn ang="0">
                    <a:pos x="26" y="465"/>
                  </a:cxn>
                  <a:cxn ang="0">
                    <a:pos x="5" y="497"/>
                  </a:cxn>
                  <a:cxn ang="0">
                    <a:pos x="0" y="533"/>
                  </a:cxn>
                  <a:cxn ang="0">
                    <a:pos x="9" y="570"/>
                  </a:cxn>
                  <a:cxn ang="0">
                    <a:pos x="17" y="587"/>
                  </a:cxn>
                  <a:cxn ang="0">
                    <a:pos x="31" y="602"/>
                  </a:cxn>
                  <a:cxn ang="0">
                    <a:pos x="63" y="622"/>
                  </a:cxn>
                  <a:cxn ang="0">
                    <a:pos x="100" y="629"/>
                  </a:cxn>
                  <a:cxn ang="0">
                    <a:pos x="137" y="621"/>
                  </a:cxn>
                  <a:cxn ang="0">
                    <a:pos x="156" y="610"/>
                  </a:cxn>
                  <a:cxn ang="0">
                    <a:pos x="157" y="963"/>
                  </a:cxn>
                  <a:cxn ang="0">
                    <a:pos x="159" y="972"/>
                  </a:cxn>
                  <a:cxn ang="0">
                    <a:pos x="164" y="987"/>
                  </a:cxn>
                  <a:cxn ang="0">
                    <a:pos x="176" y="999"/>
                  </a:cxn>
                  <a:cxn ang="0">
                    <a:pos x="191" y="1005"/>
                  </a:cxn>
                  <a:cxn ang="0">
                    <a:pos x="560" y="1005"/>
                  </a:cxn>
                  <a:cxn ang="0">
                    <a:pos x="562" y="744"/>
                  </a:cxn>
                  <a:cxn ang="0">
                    <a:pos x="566" y="722"/>
                  </a:cxn>
                  <a:cxn ang="0">
                    <a:pos x="574" y="700"/>
                  </a:cxn>
                  <a:cxn ang="0">
                    <a:pos x="589" y="681"/>
                  </a:cxn>
                  <a:cxn ang="0">
                    <a:pos x="608" y="664"/>
                  </a:cxn>
                  <a:cxn ang="0">
                    <a:pos x="631" y="651"/>
                  </a:cxn>
                  <a:cxn ang="0">
                    <a:pos x="658" y="641"/>
                  </a:cxn>
                  <a:cxn ang="0">
                    <a:pos x="689" y="636"/>
                  </a:cxn>
                  <a:cxn ang="0">
                    <a:pos x="721" y="632"/>
                  </a:cxn>
                  <a:cxn ang="0">
                    <a:pos x="736" y="634"/>
                  </a:cxn>
                  <a:cxn ang="0">
                    <a:pos x="768" y="639"/>
                  </a:cxn>
                  <a:cxn ang="0">
                    <a:pos x="795" y="648"/>
                  </a:cxn>
                  <a:cxn ang="0">
                    <a:pos x="820" y="659"/>
                  </a:cxn>
                  <a:cxn ang="0">
                    <a:pos x="842" y="675"/>
                  </a:cxn>
                  <a:cxn ang="0">
                    <a:pos x="859" y="693"/>
                  </a:cxn>
                  <a:cxn ang="0">
                    <a:pos x="871" y="713"/>
                  </a:cxn>
                  <a:cxn ang="0">
                    <a:pos x="876" y="735"/>
                  </a:cxn>
                  <a:cxn ang="0">
                    <a:pos x="876" y="1005"/>
                  </a:cxn>
                  <a:cxn ang="0">
                    <a:pos x="1222" y="1005"/>
                  </a:cxn>
                  <a:cxn ang="0">
                    <a:pos x="1239" y="1002"/>
                  </a:cxn>
                  <a:cxn ang="0">
                    <a:pos x="1252" y="993"/>
                  </a:cxn>
                  <a:cxn ang="0">
                    <a:pos x="1260" y="980"/>
                  </a:cxn>
                  <a:cxn ang="0">
                    <a:pos x="1264" y="963"/>
                  </a:cxn>
                  <a:cxn ang="0">
                    <a:pos x="1287" y="610"/>
                  </a:cxn>
                  <a:cxn ang="0">
                    <a:pos x="1301" y="619"/>
                  </a:cxn>
                  <a:cxn ang="0">
                    <a:pos x="1330" y="627"/>
                  </a:cxn>
                  <a:cxn ang="0">
                    <a:pos x="1343" y="629"/>
                  </a:cxn>
                  <a:cxn ang="0">
                    <a:pos x="1367" y="626"/>
                  </a:cxn>
                  <a:cxn ang="0">
                    <a:pos x="1389" y="617"/>
                  </a:cxn>
                  <a:cxn ang="0">
                    <a:pos x="1409" y="605"/>
                  </a:cxn>
                  <a:cxn ang="0">
                    <a:pos x="1424" y="587"/>
                  </a:cxn>
                  <a:cxn ang="0">
                    <a:pos x="1431" y="578"/>
                  </a:cxn>
                  <a:cxn ang="0">
                    <a:pos x="1441" y="551"/>
                  </a:cxn>
                  <a:cxn ang="0">
                    <a:pos x="1443" y="536"/>
                  </a:cxn>
                  <a:cxn ang="0">
                    <a:pos x="1439" y="508"/>
                  </a:cxn>
                  <a:cxn ang="0">
                    <a:pos x="1429" y="482"/>
                  </a:cxn>
                  <a:cxn ang="0">
                    <a:pos x="1412" y="459"/>
                  </a:cxn>
                  <a:cxn ang="0">
                    <a:pos x="1400" y="449"/>
                  </a:cxn>
                </a:cxnLst>
                <a:rect l="0" t="0" r="r" b="b"/>
                <a:pathLst>
                  <a:path w="1443" h="1005">
                    <a:moveTo>
                      <a:pt x="1400" y="449"/>
                    </a:moveTo>
                    <a:lnTo>
                      <a:pt x="1208" y="315"/>
                    </a:lnTo>
                    <a:lnTo>
                      <a:pt x="986" y="162"/>
                    </a:lnTo>
                    <a:lnTo>
                      <a:pt x="778" y="17"/>
                    </a:lnTo>
                    <a:lnTo>
                      <a:pt x="778" y="17"/>
                    </a:lnTo>
                    <a:lnTo>
                      <a:pt x="765" y="8"/>
                    </a:lnTo>
                    <a:lnTo>
                      <a:pt x="751" y="3"/>
                    </a:lnTo>
                    <a:lnTo>
                      <a:pt x="736" y="0"/>
                    </a:lnTo>
                    <a:lnTo>
                      <a:pt x="721" y="0"/>
                    </a:lnTo>
                    <a:lnTo>
                      <a:pt x="707" y="0"/>
                    </a:lnTo>
                    <a:lnTo>
                      <a:pt x="692" y="3"/>
                    </a:lnTo>
                    <a:lnTo>
                      <a:pt x="679" y="8"/>
                    </a:lnTo>
                    <a:lnTo>
                      <a:pt x="665" y="17"/>
                    </a:lnTo>
                    <a:lnTo>
                      <a:pt x="43" y="449"/>
                    </a:lnTo>
                    <a:lnTo>
                      <a:pt x="43" y="449"/>
                    </a:lnTo>
                    <a:lnTo>
                      <a:pt x="39" y="452"/>
                    </a:lnTo>
                    <a:lnTo>
                      <a:pt x="39" y="452"/>
                    </a:lnTo>
                    <a:lnTo>
                      <a:pt x="26" y="465"/>
                    </a:lnTo>
                    <a:lnTo>
                      <a:pt x="14" y="481"/>
                    </a:lnTo>
                    <a:lnTo>
                      <a:pt x="5" y="497"/>
                    </a:lnTo>
                    <a:lnTo>
                      <a:pt x="0" y="514"/>
                    </a:lnTo>
                    <a:lnTo>
                      <a:pt x="0" y="533"/>
                    </a:lnTo>
                    <a:lnTo>
                      <a:pt x="2" y="551"/>
                    </a:lnTo>
                    <a:lnTo>
                      <a:pt x="9" y="570"/>
                    </a:lnTo>
                    <a:lnTo>
                      <a:pt x="17" y="587"/>
                    </a:lnTo>
                    <a:lnTo>
                      <a:pt x="17" y="587"/>
                    </a:lnTo>
                    <a:lnTo>
                      <a:pt x="24" y="595"/>
                    </a:lnTo>
                    <a:lnTo>
                      <a:pt x="31" y="602"/>
                    </a:lnTo>
                    <a:lnTo>
                      <a:pt x="46" y="614"/>
                    </a:lnTo>
                    <a:lnTo>
                      <a:pt x="63" y="622"/>
                    </a:lnTo>
                    <a:lnTo>
                      <a:pt x="81" y="627"/>
                    </a:lnTo>
                    <a:lnTo>
                      <a:pt x="100" y="629"/>
                    </a:lnTo>
                    <a:lnTo>
                      <a:pt x="118" y="627"/>
                    </a:lnTo>
                    <a:lnTo>
                      <a:pt x="137" y="621"/>
                    </a:lnTo>
                    <a:lnTo>
                      <a:pt x="147" y="617"/>
                    </a:lnTo>
                    <a:lnTo>
                      <a:pt x="156" y="610"/>
                    </a:lnTo>
                    <a:lnTo>
                      <a:pt x="161" y="607"/>
                    </a:lnTo>
                    <a:lnTo>
                      <a:pt x="157" y="963"/>
                    </a:lnTo>
                    <a:lnTo>
                      <a:pt x="157" y="963"/>
                    </a:lnTo>
                    <a:lnTo>
                      <a:pt x="159" y="972"/>
                    </a:lnTo>
                    <a:lnTo>
                      <a:pt x="161" y="980"/>
                    </a:lnTo>
                    <a:lnTo>
                      <a:pt x="164" y="987"/>
                    </a:lnTo>
                    <a:lnTo>
                      <a:pt x="169" y="993"/>
                    </a:lnTo>
                    <a:lnTo>
                      <a:pt x="176" y="999"/>
                    </a:lnTo>
                    <a:lnTo>
                      <a:pt x="183" y="1002"/>
                    </a:lnTo>
                    <a:lnTo>
                      <a:pt x="191" y="1005"/>
                    </a:lnTo>
                    <a:lnTo>
                      <a:pt x="199" y="1005"/>
                    </a:lnTo>
                    <a:lnTo>
                      <a:pt x="560" y="1005"/>
                    </a:lnTo>
                    <a:lnTo>
                      <a:pt x="562" y="744"/>
                    </a:lnTo>
                    <a:lnTo>
                      <a:pt x="562" y="744"/>
                    </a:lnTo>
                    <a:lnTo>
                      <a:pt x="562" y="734"/>
                    </a:lnTo>
                    <a:lnTo>
                      <a:pt x="566" y="722"/>
                    </a:lnTo>
                    <a:lnTo>
                      <a:pt x="569" y="712"/>
                    </a:lnTo>
                    <a:lnTo>
                      <a:pt x="574" y="700"/>
                    </a:lnTo>
                    <a:lnTo>
                      <a:pt x="581" y="691"/>
                    </a:lnTo>
                    <a:lnTo>
                      <a:pt x="589" y="681"/>
                    </a:lnTo>
                    <a:lnTo>
                      <a:pt x="598" y="673"/>
                    </a:lnTo>
                    <a:lnTo>
                      <a:pt x="608" y="664"/>
                    </a:lnTo>
                    <a:lnTo>
                      <a:pt x="619" y="658"/>
                    </a:lnTo>
                    <a:lnTo>
                      <a:pt x="631" y="651"/>
                    </a:lnTo>
                    <a:lnTo>
                      <a:pt x="645" y="646"/>
                    </a:lnTo>
                    <a:lnTo>
                      <a:pt x="658" y="641"/>
                    </a:lnTo>
                    <a:lnTo>
                      <a:pt x="673" y="637"/>
                    </a:lnTo>
                    <a:lnTo>
                      <a:pt x="689" y="636"/>
                    </a:lnTo>
                    <a:lnTo>
                      <a:pt x="704" y="634"/>
                    </a:lnTo>
                    <a:lnTo>
                      <a:pt x="721" y="632"/>
                    </a:lnTo>
                    <a:lnTo>
                      <a:pt x="721" y="632"/>
                    </a:lnTo>
                    <a:lnTo>
                      <a:pt x="736" y="634"/>
                    </a:lnTo>
                    <a:lnTo>
                      <a:pt x="753" y="636"/>
                    </a:lnTo>
                    <a:lnTo>
                      <a:pt x="768" y="639"/>
                    </a:lnTo>
                    <a:lnTo>
                      <a:pt x="781" y="643"/>
                    </a:lnTo>
                    <a:lnTo>
                      <a:pt x="795" y="648"/>
                    </a:lnTo>
                    <a:lnTo>
                      <a:pt x="808" y="653"/>
                    </a:lnTo>
                    <a:lnTo>
                      <a:pt x="820" y="659"/>
                    </a:lnTo>
                    <a:lnTo>
                      <a:pt x="832" y="666"/>
                    </a:lnTo>
                    <a:lnTo>
                      <a:pt x="842" y="675"/>
                    </a:lnTo>
                    <a:lnTo>
                      <a:pt x="851" y="683"/>
                    </a:lnTo>
                    <a:lnTo>
                      <a:pt x="859" y="693"/>
                    </a:lnTo>
                    <a:lnTo>
                      <a:pt x="866" y="703"/>
                    </a:lnTo>
                    <a:lnTo>
                      <a:pt x="871" y="713"/>
                    </a:lnTo>
                    <a:lnTo>
                      <a:pt x="874" y="724"/>
                    </a:lnTo>
                    <a:lnTo>
                      <a:pt x="876" y="735"/>
                    </a:lnTo>
                    <a:lnTo>
                      <a:pt x="878" y="747"/>
                    </a:lnTo>
                    <a:lnTo>
                      <a:pt x="876" y="1005"/>
                    </a:lnTo>
                    <a:lnTo>
                      <a:pt x="1222" y="1005"/>
                    </a:lnTo>
                    <a:lnTo>
                      <a:pt x="1222" y="1005"/>
                    </a:lnTo>
                    <a:lnTo>
                      <a:pt x="1230" y="1005"/>
                    </a:lnTo>
                    <a:lnTo>
                      <a:pt x="1239" y="1002"/>
                    </a:lnTo>
                    <a:lnTo>
                      <a:pt x="1245" y="999"/>
                    </a:lnTo>
                    <a:lnTo>
                      <a:pt x="1252" y="993"/>
                    </a:lnTo>
                    <a:lnTo>
                      <a:pt x="1257" y="987"/>
                    </a:lnTo>
                    <a:lnTo>
                      <a:pt x="1260" y="980"/>
                    </a:lnTo>
                    <a:lnTo>
                      <a:pt x="1264" y="972"/>
                    </a:lnTo>
                    <a:lnTo>
                      <a:pt x="1264" y="963"/>
                    </a:lnTo>
                    <a:lnTo>
                      <a:pt x="1267" y="597"/>
                    </a:lnTo>
                    <a:lnTo>
                      <a:pt x="1287" y="610"/>
                    </a:lnTo>
                    <a:lnTo>
                      <a:pt x="1287" y="610"/>
                    </a:lnTo>
                    <a:lnTo>
                      <a:pt x="1301" y="619"/>
                    </a:lnTo>
                    <a:lnTo>
                      <a:pt x="1314" y="624"/>
                    </a:lnTo>
                    <a:lnTo>
                      <a:pt x="1330" y="627"/>
                    </a:lnTo>
                    <a:lnTo>
                      <a:pt x="1343" y="629"/>
                    </a:lnTo>
                    <a:lnTo>
                      <a:pt x="1343" y="629"/>
                    </a:lnTo>
                    <a:lnTo>
                      <a:pt x="1355" y="627"/>
                    </a:lnTo>
                    <a:lnTo>
                      <a:pt x="1367" y="626"/>
                    </a:lnTo>
                    <a:lnTo>
                      <a:pt x="1379" y="622"/>
                    </a:lnTo>
                    <a:lnTo>
                      <a:pt x="1389" y="617"/>
                    </a:lnTo>
                    <a:lnTo>
                      <a:pt x="1399" y="612"/>
                    </a:lnTo>
                    <a:lnTo>
                      <a:pt x="1409" y="605"/>
                    </a:lnTo>
                    <a:lnTo>
                      <a:pt x="1417" y="597"/>
                    </a:lnTo>
                    <a:lnTo>
                      <a:pt x="1424" y="587"/>
                    </a:lnTo>
                    <a:lnTo>
                      <a:pt x="1424" y="587"/>
                    </a:lnTo>
                    <a:lnTo>
                      <a:pt x="1431" y="578"/>
                    </a:lnTo>
                    <a:lnTo>
                      <a:pt x="1434" y="568"/>
                    </a:lnTo>
                    <a:lnTo>
                      <a:pt x="1441" y="551"/>
                    </a:lnTo>
                    <a:lnTo>
                      <a:pt x="1441" y="551"/>
                    </a:lnTo>
                    <a:lnTo>
                      <a:pt x="1443" y="536"/>
                    </a:lnTo>
                    <a:lnTo>
                      <a:pt x="1443" y="523"/>
                    </a:lnTo>
                    <a:lnTo>
                      <a:pt x="1439" y="508"/>
                    </a:lnTo>
                    <a:lnTo>
                      <a:pt x="1436" y="494"/>
                    </a:lnTo>
                    <a:lnTo>
                      <a:pt x="1429" y="482"/>
                    </a:lnTo>
                    <a:lnTo>
                      <a:pt x="1422" y="469"/>
                    </a:lnTo>
                    <a:lnTo>
                      <a:pt x="1412" y="459"/>
                    </a:lnTo>
                    <a:lnTo>
                      <a:pt x="1400" y="449"/>
                    </a:lnTo>
                    <a:lnTo>
                      <a:pt x="1400" y="449"/>
                    </a:lnTo>
                    <a:close/>
                  </a:path>
                </a:pathLst>
              </a:custGeom>
              <a:solidFill>
                <a:sysClr val="window" lastClr="FFFFFF"/>
              </a:solidFill>
              <a:ln w="12700" cap="flat" cmpd="sng" algn="ctr">
                <a:solidFill>
                  <a:srgbClr val="0070C0"/>
                </a:solidFill>
                <a:prstDash val="sysDash"/>
              </a:ln>
              <a:effectLst/>
            </p:spPr>
            <p:txBody>
              <a:bodyPr rtlCol="0" anchor="ctr"/>
              <a:lstStyle/>
              <a:p>
                <a:pPr algn="ctr" defTabSz="914165" fontAlgn="auto">
                  <a:spcBef>
                    <a:spcPts val="0"/>
                  </a:spcBef>
                  <a:spcAft>
                    <a:spcPts val="0"/>
                  </a:spcAft>
                  <a:defRPr/>
                </a:pPr>
                <a:endParaRPr lang="zh-CN" altLang="en-US" sz="1500" kern="0" dirty="0">
                  <a:ln w="0"/>
                  <a:solidFill>
                    <a:srgbClr val="000000"/>
                  </a:solidFill>
                  <a:effectLst>
                    <a:outerShdw blurRad="38100" dist="19050" dir="2700000" algn="tl" rotWithShape="0">
                      <a:srgbClr val="000000">
                        <a:alpha val="40000"/>
                      </a:srgbClr>
                    </a:outerShdw>
                  </a:effectLst>
                  <a:latin typeface="Akkurat Pro" panose="020B0504020101020102" pitchFamily="34" charset="0"/>
                  <a:ea typeface="微软雅黑"/>
                  <a:cs typeface="Arial" panose="020B0604020202020204" pitchFamily="34" charset="0"/>
                </a:endParaRPr>
              </a:p>
            </p:txBody>
          </p:sp>
          <p:sp>
            <p:nvSpPr>
              <p:cNvPr id="171" name="文本框 170"/>
              <p:cNvSpPr txBox="1"/>
              <p:nvPr/>
            </p:nvSpPr>
            <p:spPr>
              <a:xfrm>
                <a:off x="1383955" y="4220367"/>
                <a:ext cx="387285" cy="284608"/>
              </a:xfrm>
              <a:prstGeom prst="rect">
                <a:avLst/>
              </a:prstGeom>
              <a:noFill/>
            </p:spPr>
            <p:txBody>
              <a:bodyPr wrap="none" rtlCol="0">
                <a:spAutoFit/>
              </a:bodyPr>
              <a:lstStyle/>
              <a:p>
                <a:pPr fontAlgn="auto">
                  <a:spcBef>
                    <a:spcPts val="0"/>
                  </a:spcBef>
                  <a:spcAft>
                    <a:spcPts val="0"/>
                  </a:spcAft>
                  <a:defRPr/>
                </a:pPr>
                <a:r>
                  <a:rPr lang="en-US" sz="787" kern="0" dirty="0">
                    <a:solidFill>
                      <a:prstClr val="black"/>
                    </a:solidFill>
                    <a:latin typeface="Calibri" charset="0"/>
                    <a:ea typeface="宋体" charset="-122"/>
                  </a:rPr>
                  <a:t>2B</a:t>
                </a:r>
              </a:p>
            </p:txBody>
          </p:sp>
          <p:sp>
            <p:nvSpPr>
              <p:cNvPr id="172" name="文本框 171"/>
              <p:cNvSpPr txBox="1"/>
              <p:nvPr/>
            </p:nvSpPr>
            <p:spPr>
              <a:xfrm>
                <a:off x="1389628" y="4662932"/>
                <a:ext cx="387285" cy="284608"/>
              </a:xfrm>
              <a:prstGeom prst="rect">
                <a:avLst/>
              </a:prstGeom>
              <a:noFill/>
            </p:spPr>
            <p:txBody>
              <a:bodyPr wrap="none" rtlCol="0">
                <a:spAutoFit/>
              </a:bodyPr>
              <a:lstStyle/>
              <a:p>
                <a:pPr fontAlgn="auto">
                  <a:spcBef>
                    <a:spcPts val="0"/>
                  </a:spcBef>
                  <a:spcAft>
                    <a:spcPts val="0"/>
                  </a:spcAft>
                  <a:defRPr/>
                </a:pPr>
                <a:r>
                  <a:rPr lang="en-US" sz="787" kern="0" dirty="0">
                    <a:solidFill>
                      <a:prstClr val="black"/>
                    </a:solidFill>
                    <a:latin typeface="Calibri" charset="0"/>
                    <a:ea typeface="宋体" charset="-122"/>
                  </a:rPr>
                  <a:t>2C</a:t>
                </a:r>
              </a:p>
            </p:txBody>
          </p:sp>
          <p:cxnSp>
            <p:nvCxnSpPr>
              <p:cNvPr id="173" name="直接连接符 172"/>
              <p:cNvCxnSpPr/>
              <p:nvPr/>
            </p:nvCxnSpPr>
            <p:spPr>
              <a:xfrm>
                <a:off x="1719876" y="4333459"/>
                <a:ext cx="649730" cy="1977"/>
              </a:xfrm>
              <a:prstGeom prst="line">
                <a:avLst/>
              </a:prstGeom>
              <a:noFill/>
              <a:ln w="9525" cap="flat" cmpd="sng" algn="ctr">
                <a:solidFill>
                  <a:srgbClr val="4F81BD">
                    <a:shade val="95000"/>
                    <a:satMod val="105000"/>
                  </a:srgbClr>
                </a:solidFill>
                <a:prstDash val="solid"/>
              </a:ln>
              <a:effectLst/>
            </p:spPr>
          </p:cxnSp>
          <p:cxnSp>
            <p:nvCxnSpPr>
              <p:cNvPr id="174" name="直接连接符 173"/>
              <p:cNvCxnSpPr/>
              <p:nvPr/>
            </p:nvCxnSpPr>
            <p:spPr bwMode="auto">
              <a:xfrm flipH="1" flipV="1">
                <a:off x="1950931" y="4773972"/>
                <a:ext cx="418037" cy="3341"/>
              </a:xfrm>
              <a:prstGeom prst="line">
                <a:avLst/>
              </a:prstGeom>
              <a:noFill/>
              <a:ln w="9525" cap="flat" cmpd="sng" algn="ctr">
                <a:solidFill>
                  <a:srgbClr val="4F81BD">
                    <a:shade val="95000"/>
                    <a:satMod val="105000"/>
                  </a:srgbClr>
                </a:solidFill>
                <a:prstDash val="solid"/>
              </a:ln>
              <a:effectLst/>
            </p:spPr>
          </p:cxnSp>
          <p:cxnSp>
            <p:nvCxnSpPr>
              <p:cNvPr id="175" name="直接连接符 174"/>
              <p:cNvCxnSpPr>
                <a:stCxn id="194" idx="3"/>
                <a:endCxn id="368" idx="1"/>
              </p:cNvCxnSpPr>
              <p:nvPr/>
            </p:nvCxnSpPr>
            <p:spPr bwMode="auto">
              <a:xfrm>
                <a:off x="10118289" y="4850130"/>
                <a:ext cx="210542" cy="0"/>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176" name="直接连接符 175"/>
              <p:cNvCxnSpPr>
                <a:stCxn id="193" idx="3"/>
                <a:endCxn id="367" idx="1"/>
              </p:cNvCxnSpPr>
              <p:nvPr/>
            </p:nvCxnSpPr>
            <p:spPr bwMode="auto">
              <a:xfrm>
                <a:off x="10118289" y="4484859"/>
                <a:ext cx="210542" cy="0"/>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sp>
            <p:nvSpPr>
              <p:cNvPr id="177" name="Freeform 6"/>
              <p:cNvSpPr>
                <a:spLocks/>
              </p:cNvSpPr>
              <p:nvPr/>
            </p:nvSpPr>
            <p:spPr bwMode="auto">
              <a:xfrm>
                <a:off x="7619530" y="3107837"/>
                <a:ext cx="3844453" cy="2017084"/>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353 w 10000"/>
                  <a:gd name="connsiteY7" fmla="*/ 5815 h 10000"/>
                  <a:gd name="connsiteX8" fmla="*/ 9841 w 10000"/>
                  <a:gd name="connsiteY8" fmla="*/ 8096 h 10000"/>
                  <a:gd name="connsiteX9" fmla="*/ 8448 w 10000"/>
                  <a:gd name="connsiteY9" fmla="*/ 9807 h 10000"/>
                  <a:gd name="connsiteX0" fmla="*/ 8448 w 10000"/>
                  <a:gd name="connsiteY0" fmla="*/ 9807 h 10000"/>
                  <a:gd name="connsiteX1" fmla="*/ 1220 w 10000"/>
                  <a:gd name="connsiteY1" fmla="*/ 9711 h 10000"/>
                  <a:gd name="connsiteX2" fmla="*/ 199 w 10000"/>
                  <a:gd name="connsiteY2" fmla="*/ 6988 h 10000"/>
                  <a:gd name="connsiteX3" fmla="*/ 1638 w 10000"/>
                  <a:gd name="connsiteY3" fmla="*/ 4336 h 10000"/>
                  <a:gd name="connsiteX4" fmla="*/ 3806 w 10000"/>
                  <a:gd name="connsiteY4" fmla="*/ 627 h 10000"/>
                  <a:gd name="connsiteX5" fmla="*/ 6684 w 10000"/>
                  <a:gd name="connsiteY5" fmla="*/ 2940 h 10000"/>
                  <a:gd name="connsiteX6" fmla="*/ 8621 w 10000"/>
                  <a:gd name="connsiteY6" fmla="*/ 2867 h 10000"/>
                  <a:gd name="connsiteX7" fmla="*/ 9054 w 10000"/>
                  <a:gd name="connsiteY7" fmla="*/ 5692 h 10000"/>
                  <a:gd name="connsiteX8" fmla="*/ 9841 w 10000"/>
                  <a:gd name="connsiteY8" fmla="*/ 8096 h 10000"/>
                  <a:gd name="connsiteX9" fmla="*/ 8448 w 10000"/>
                  <a:gd name="connsiteY9" fmla="*/ 980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noFill/>
              <a:ln w="19050" cap="flat">
                <a:solidFill>
                  <a:srgbClr val="0070C0"/>
                </a:solidFill>
                <a:prstDash val="solid"/>
                <a:miter lim="800000"/>
                <a:headEnd/>
                <a:tailEnd/>
              </a:ln>
            </p:spPr>
            <p:txBody>
              <a:bodyPr vert="horz" wrap="none" lIns="0" tIns="0" rIns="0" bIns="0" numCol="1" anchor="t" anchorCtr="0" compatLnSpc="1">
                <a:prstTxWarp prst="textNoShape">
                  <a:avLst/>
                </a:prstTxWarp>
              </a:bodyPr>
              <a:lstStyle/>
              <a:p>
                <a:pPr fontAlgn="auto">
                  <a:spcBef>
                    <a:spcPts val="0"/>
                  </a:spcBef>
                  <a:spcAft>
                    <a:spcPts val="0"/>
                  </a:spcAft>
                  <a:defRPr/>
                </a:pPr>
                <a:endParaRPr lang="zh-CN" altLang="en-US" sz="975" kern="0" dirty="0">
                  <a:solidFill>
                    <a:sysClr val="windowText" lastClr="000000"/>
                  </a:solidFill>
                  <a:ea typeface="微软雅黑" pitchFamily="34" charset="-122"/>
                  <a:cs typeface="Calibri" pitchFamily="34" charset="0"/>
                </a:endParaRPr>
              </a:p>
            </p:txBody>
          </p:sp>
          <p:sp>
            <p:nvSpPr>
              <p:cNvPr id="178" name="云形 177"/>
              <p:cNvSpPr/>
              <p:nvPr/>
            </p:nvSpPr>
            <p:spPr>
              <a:xfrm>
                <a:off x="5274260" y="4066124"/>
                <a:ext cx="2101870" cy="1120922"/>
              </a:xfrm>
              <a:prstGeom prst="cloud">
                <a:avLst/>
              </a:prstGeom>
              <a:noFill/>
              <a:ln w="19050" cap="flat">
                <a:solidFill>
                  <a:srgbClr val="0070C0"/>
                </a:solidFill>
                <a:prstDash val="solid"/>
                <a:miter lim="800000"/>
                <a:headEnd/>
                <a:tailEnd/>
              </a:ln>
              <a:effectLst/>
            </p:spPr>
            <p:txBody>
              <a:bodyPr vert="horz" wrap="none" lIns="0" tIns="0" rIns="0" bIns="0" numCol="1" anchor="ctr" anchorCtr="0" compatLnSpc="1">
                <a:prstTxWarp prst="textNoShape">
                  <a:avLst/>
                </a:prstTxWarp>
              </a:bodyPr>
              <a:lstStyle/>
              <a:p>
                <a:pPr algn="ctr" fontAlgn="auto">
                  <a:spcBef>
                    <a:spcPts val="0"/>
                  </a:spcBef>
                  <a:spcAft>
                    <a:spcPts val="0"/>
                  </a:spcAft>
                  <a:defRPr/>
                </a:pPr>
                <a:r>
                  <a:rPr lang="en-US" altLang="zh-CN" kern="0" dirty="0">
                    <a:solidFill>
                      <a:sysClr val="windowText" lastClr="000000"/>
                    </a:solidFill>
                    <a:ea typeface="微软雅黑" pitchFamily="34" charset="-122"/>
                    <a:cs typeface="Calibri" pitchFamily="34" charset="0"/>
                  </a:rPr>
                  <a:t>Aggregation</a:t>
                </a:r>
                <a:endParaRPr lang="zh-CN" altLang="en-US" sz="975" kern="0" dirty="0">
                  <a:solidFill>
                    <a:sysClr val="windowText" lastClr="000000"/>
                  </a:solidFill>
                  <a:ea typeface="微软雅黑" pitchFamily="34" charset="-122"/>
                  <a:cs typeface="Calibri" pitchFamily="34" charset="0"/>
                </a:endParaRPr>
              </a:p>
            </p:txBody>
          </p:sp>
          <p:cxnSp>
            <p:nvCxnSpPr>
              <p:cNvPr id="179" name="直接连接符 178"/>
              <p:cNvCxnSpPr>
                <a:stCxn id="188" idx="1"/>
                <a:endCxn id="185" idx="3"/>
              </p:cNvCxnSpPr>
              <p:nvPr/>
            </p:nvCxnSpPr>
            <p:spPr bwMode="auto">
              <a:xfrm flipH="1">
                <a:off x="7522113" y="4334015"/>
                <a:ext cx="348718" cy="0"/>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sp>
            <p:nvSpPr>
              <p:cNvPr id="180" name="文本框 179"/>
              <p:cNvSpPr txBox="1"/>
              <p:nvPr/>
            </p:nvSpPr>
            <p:spPr>
              <a:xfrm>
                <a:off x="8653592" y="3322257"/>
                <a:ext cx="601019" cy="492443"/>
              </a:xfrm>
              <a:prstGeom prst="rect">
                <a:avLst/>
              </a:prstGeom>
              <a:noFill/>
            </p:spPr>
            <p:txBody>
              <a:bodyPr wrap="none" rtlCol="0">
                <a:spAutoFit/>
              </a:bodyPr>
              <a:lstStyle/>
              <a:p>
                <a:pPr fontAlgn="auto">
                  <a:spcBef>
                    <a:spcPts val="0"/>
                  </a:spcBef>
                  <a:spcAft>
                    <a:spcPts val="0"/>
                  </a:spcAft>
                  <a:defRPr/>
                </a:pPr>
                <a:r>
                  <a:rPr lang="en-US" altLang="zh-CN" kern="0" dirty="0">
                    <a:solidFill>
                      <a:srgbClr val="000000"/>
                    </a:solidFill>
                    <a:ea typeface="微软雅黑" panose="020B0503020204020204" pitchFamily="34" charset="-122"/>
                    <a:cs typeface="Helvetica"/>
                  </a:rPr>
                  <a:t>DC</a:t>
                </a:r>
                <a:endParaRPr lang="zh-CN" altLang="en-US" kern="0" dirty="0">
                  <a:solidFill>
                    <a:srgbClr val="000000"/>
                  </a:solidFill>
                  <a:ea typeface="微软雅黑" panose="020B0503020204020204" pitchFamily="34" charset="-122"/>
                  <a:cs typeface="Helvetica"/>
                </a:endParaRPr>
              </a:p>
            </p:txBody>
          </p:sp>
          <p:sp>
            <p:nvSpPr>
              <p:cNvPr id="181" name="云形 180"/>
              <p:cNvSpPr/>
              <p:nvPr/>
            </p:nvSpPr>
            <p:spPr>
              <a:xfrm>
                <a:off x="3135681" y="4127076"/>
                <a:ext cx="2041162" cy="1065251"/>
              </a:xfrm>
              <a:prstGeom prst="cloud">
                <a:avLst/>
              </a:prstGeom>
              <a:noFill/>
              <a:ln w="19050" cap="flat">
                <a:solidFill>
                  <a:srgbClr val="0070C0"/>
                </a:solidFill>
                <a:prstDash val="solid"/>
                <a:miter lim="800000"/>
                <a:headEnd/>
                <a:tailEnd/>
              </a:ln>
              <a:effectLst/>
            </p:spPr>
            <p:txBody>
              <a:bodyPr vert="horz" wrap="none" lIns="0" tIns="0" rIns="0" bIns="0" numCol="1" anchor="ctr" anchorCtr="0" compatLnSpc="1">
                <a:prstTxWarp prst="textNoShape">
                  <a:avLst/>
                </a:prstTxWarp>
              </a:bodyPr>
              <a:lstStyle/>
              <a:p>
                <a:pPr algn="ctr" fontAlgn="auto">
                  <a:spcBef>
                    <a:spcPts val="0"/>
                  </a:spcBef>
                  <a:spcAft>
                    <a:spcPts val="0"/>
                  </a:spcAft>
                  <a:defRPr/>
                </a:pPr>
                <a:r>
                  <a:rPr lang="en-US" altLang="zh-CN" kern="0" dirty="0">
                    <a:solidFill>
                      <a:sysClr val="windowText" lastClr="000000"/>
                    </a:solidFill>
                    <a:ea typeface="微软雅黑" pitchFamily="34" charset="-122"/>
                    <a:cs typeface="Calibri" pitchFamily="34" charset="0"/>
                  </a:rPr>
                  <a:t>Access</a:t>
                </a:r>
                <a:endParaRPr lang="zh-CN" altLang="en-US" sz="975" kern="0" dirty="0">
                  <a:solidFill>
                    <a:sysClr val="windowText" lastClr="000000"/>
                  </a:solidFill>
                  <a:ea typeface="微软雅黑" pitchFamily="34" charset="-122"/>
                  <a:cs typeface="Calibri" pitchFamily="34" charset="0"/>
                </a:endParaRPr>
              </a:p>
            </p:txBody>
          </p:sp>
          <p:sp>
            <p:nvSpPr>
              <p:cNvPr id="182" name="圆角矩形 181"/>
              <p:cNvSpPr/>
              <p:nvPr/>
            </p:nvSpPr>
            <p:spPr bwMode="auto">
              <a:xfrm>
                <a:off x="3130663" y="4238208"/>
                <a:ext cx="473006" cy="258871"/>
              </a:xfrm>
              <a:prstGeom prst="roundRect">
                <a:avLst/>
              </a:prstGeom>
              <a:solidFill>
                <a:srgbClr val="B7E0FF"/>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ACC</a:t>
                </a:r>
                <a:endParaRPr lang="zh-CN" altLang="en-US" sz="900" kern="0" dirty="0">
                  <a:solidFill>
                    <a:prstClr val="black"/>
                  </a:solidFill>
                  <a:ea typeface="黑体" panose="02010609060101010101" pitchFamily="49" charset="-122"/>
                  <a:cs typeface="Calibri" pitchFamily="34" charset="0"/>
                </a:endParaRPr>
              </a:p>
            </p:txBody>
          </p:sp>
          <p:sp>
            <p:nvSpPr>
              <p:cNvPr id="183" name="圆角矩形 182"/>
              <p:cNvSpPr/>
              <p:nvPr/>
            </p:nvSpPr>
            <p:spPr bwMode="auto">
              <a:xfrm>
                <a:off x="4993480" y="4186866"/>
                <a:ext cx="473006" cy="258871"/>
              </a:xfrm>
              <a:prstGeom prst="roundRect">
                <a:avLst/>
              </a:prstGeom>
              <a:solidFill>
                <a:srgbClr val="B7E0FF"/>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AGG</a:t>
                </a:r>
                <a:endParaRPr lang="zh-CN" altLang="en-US" sz="900" kern="0" dirty="0">
                  <a:solidFill>
                    <a:prstClr val="black"/>
                  </a:solidFill>
                  <a:ea typeface="黑体" panose="02010609060101010101" pitchFamily="49" charset="-122"/>
                  <a:cs typeface="Calibri" pitchFamily="34" charset="0"/>
                </a:endParaRPr>
              </a:p>
            </p:txBody>
          </p:sp>
          <p:sp>
            <p:nvSpPr>
              <p:cNvPr id="184" name="圆角矩形 183"/>
              <p:cNvSpPr/>
              <p:nvPr/>
            </p:nvSpPr>
            <p:spPr bwMode="auto">
              <a:xfrm>
                <a:off x="5002627" y="4702981"/>
                <a:ext cx="473006" cy="258871"/>
              </a:xfrm>
              <a:prstGeom prst="roundRect">
                <a:avLst/>
              </a:prstGeom>
              <a:solidFill>
                <a:srgbClr val="B7E0FF"/>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AGG</a:t>
                </a:r>
                <a:endParaRPr lang="zh-CN" altLang="en-US" sz="900" kern="0" dirty="0">
                  <a:solidFill>
                    <a:prstClr val="black"/>
                  </a:solidFill>
                  <a:ea typeface="黑体" panose="02010609060101010101" pitchFamily="49" charset="-122"/>
                  <a:cs typeface="Calibri" pitchFamily="34" charset="0"/>
                </a:endParaRPr>
              </a:p>
            </p:txBody>
          </p:sp>
          <p:sp>
            <p:nvSpPr>
              <p:cNvPr id="185" name="圆角矩形 184"/>
              <p:cNvSpPr/>
              <p:nvPr/>
            </p:nvSpPr>
            <p:spPr bwMode="auto">
              <a:xfrm>
                <a:off x="7049107" y="4204579"/>
                <a:ext cx="473006" cy="258871"/>
              </a:xfrm>
              <a:prstGeom prst="roundRect">
                <a:avLst/>
              </a:prstGeom>
              <a:solidFill>
                <a:srgbClr val="B7E0FF"/>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ASBR</a:t>
                </a:r>
                <a:endParaRPr lang="zh-CN" altLang="en-US" sz="900" kern="0" dirty="0">
                  <a:solidFill>
                    <a:prstClr val="black"/>
                  </a:solidFill>
                  <a:ea typeface="黑体" panose="02010609060101010101" pitchFamily="49" charset="-122"/>
                  <a:cs typeface="Calibri" pitchFamily="34" charset="0"/>
                </a:endParaRPr>
              </a:p>
            </p:txBody>
          </p:sp>
          <p:sp>
            <p:nvSpPr>
              <p:cNvPr id="186" name="圆角矩形 185"/>
              <p:cNvSpPr/>
              <p:nvPr/>
            </p:nvSpPr>
            <p:spPr bwMode="auto">
              <a:xfrm>
                <a:off x="7061623" y="4720694"/>
                <a:ext cx="473006" cy="258871"/>
              </a:xfrm>
              <a:prstGeom prst="roundRect">
                <a:avLst/>
              </a:prstGeom>
              <a:solidFill>
                <a:srgbClr val="B7E0FF"/>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ASBR</a:t>
                </a:r>
                <a:endParaRPr lang="zh-CN" altLang="en-US" sz="900" kern="0" dirty="0">
                  <a:solidFill>
                    <a:prstClr val="black"/>
                  </a:solidFill>
                  <a:ea typeface="黑体" panose="02010609060101010101" pitchFamily="49" charset="-122"/>
                  <a:cs typeface="Calibri" pitchFamily="34" charset="0"/>
                </a:endParaRPr>
              </a:p>
            </p:txBody>
          </p:sp>
          <p:sp>
            <p:nvSpPr>
              <p:cNvPr id="187" name="圆角矩形 186"/>
              <p:cNvSpPr/>
              <p:nvPr/>
            </p:nvSpPr>
            <p:spPr bwMode="auto">
              <a:xfrm>
                <a:off x="3124018" y="4680583"/>
                <a:ext cx="473006" cy="258871"/>
              </a:xfrm>
              <a:prstGeom prst="roundRect">
                <a:avLst/>
              </a:prstGeom>
              <a:solidFill>
                <a:srgbClr val="B7E0FF"/>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ACC</a:t>
                </a:r>
                <a:endParaRPr lang="zh-CN" altLang="en-US" sz="900" kern="0" dirty="0">
                  <a:solidFill>
                    <a:prstClr val="black"/>
                  </a:solidFill>
                  <a:ea typeface="黑体" panose="02010609060101010101" pitchFamily="49" charset="-122"/>
                  <a:cs typeface="Calibri" pitchFamily="34" charset="0"/>
                </a:endParaRPr>
              </a:p>
            </p:txBody>
          </p:sp>
          <p:sp>
            <p:nvSpPr>
              <p:cNvPr id="188" name="圆角矩形 187"/>
              <p:cNvSpPr/>
              <p:nvPr/>
            </p:nvSpPr>
            <p:spPr bwMode="auto">
              <a:xfrm>
                <a:off x="7870830" y="4204579"/>
                <a:ext cx="509028" cy="258871"/>
              </a:xfrm>
              <a:prstGeom prst="roundRect">
                <a:avLst/>
              </a:prstGeom>
              <a:solidFill>
                <a:srgbClr val="B7E0FF"/>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DC GW</a:t>
                </a:r>
                <a:endParaRPr lang="zh-CN" altLang="en-US" sz="900" kern="0" dirty="0">
                  <a:solidFill>
                    <a:prstClr val="black"/>
                  </a:solidFill>
                  <a:ea typeface="黑体" panose="02010609060101010101" pitchFamily="49" charset="-122"/>
                  <a:cs typeface="Calibri" pitchFamily="34" charset="0"/>
                </a:endParaRPr>
              </a:p>
            </p:txBody>
          </p:sp>
          <p:sp>
            <p:nvSpPr>
              <p:cNvPr id="189" name="圆角矩形 188"/>
              <p:cNvSpPr/>
              <p:nvPr/>
            </p:nvSpPr>
            <p:spPr bwMode="auto">
              <a:xfrm>
                <a:off x="7862006" y="4720694"/>
                <a:ext cx="509028" cy="258871"/>
              </a:xfrm>
              <a:prstGeom prst="roundRect">
                <a:avLst/>
              </a:prstGeom>
              <a:solidFill>
                <a:srgbClr val="B7E0FF"/>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DC GW</a:t>
                </a:r>
                <a:endParaRPr lang="zh-CN" altLang="en-US" sz="900" kern="0" dirty="0">
                  <a:solidFill>
                    <a:prstClr val="black"/>
                  </a:solidFill>
                  <a:ea typeface="黑体" panose="02010609060101010101" pitchFamily="49" charset="-122"/>
                  <a:cs typeface="Calibri" pitchFamily="34" charset="0"/>
                </a:endParaRPr>
              </a:p>
            </p:txBody>
          </p:sp>
          <p:sp>
            <p:nvSpPr>
              <p:cNvPr id="190" name="圆角矩形 189"/>
              <p:cNvSpPr/>
              <p:nvPr/>
            </p:nvSpPr>
            <p:spPr bwMode="auto">
              <a:xfrm>
                <a:off x="8734051" y="4204579"/>
                <a:ext cx="509028" cy="258871"/>
              </a:xfrm>
              <a:prstGeom prst="roundRect">
                <a:avLst/>
              </a:prstGeom>
              <a:solidFill>
                <a:srgbClr val="B7E0FF"/>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Spine</a:t>
                </a:r>
                <a:endParaRPr lang="zh-CN" altLang="en-US" sz="900" kern="0" dirty="0">
                  <a:solidFill>
                    <a:prstClr val="black"/>
                  </a:solidFill>
                  <a:ea typeface="黑体" panose="02010609060101010101" pitchFamily="49" charset="-122"/>
                  <a:cs typeface="Calibri" pitchFamily="34" charset="0"/>
                </a:endParaRPr>
              </a:p>
            </p:txBody>
          </p:sp>
          <p:sp>
            <p:nvSpPr>
              <p:cNvPr id="191" name="圆角矩形 190"/>
              <p:cNvSpPr/>
              <p:nvPr/>
            </p:nvSpPr>
            <p:spPr bwMode="auto">
              <a:xfrm>
                <a:off x="8770189" y="4720694"/>
                <a:ext cx="509028" cy="258871"/>
              </a:xfrm>
              <a:prstGeom prst="roundRect">
                <a:avLst/>
              </a:prstGeom>
              <a:solidFill>
                <a:srgbClr val="B7E0FF"/>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Spine</a:t>
                </a:r>
                <a:endParaRPr lang="zh-CN" altLang="en-US" sz="900" kern="0" dirty="0">
                  <a:solidFill>
                    <a:prstClr val="black"/>
                  </a:solidFill>
                  <a:ea typeface="黑体" panose="02010609060101010101" pitchFamily="49" charset="-122"/>
                  <a:cs typeface="Calibri" pitchFamily="34" charset="0"/>
                </a:endParaRPr>
              </a:p>
            </p:txBody>
          </p:sp>
          <p:sp>
            <p:nvSpPr>
              <p:cNvPr id="192" name="圆角矩形 191"/>
              <p:cNvSpPr/>
              <p:nvPr/>
            </p:nvSpPr>
            <p:spPr bwMode="auto">
              <a:xfrm>
                <a:off x="9609261" y="4003819"/>
                <a:ext cx="509028" cy="258871"/>
              </a:xfrm>
              <a:prstGeom prst="roundRect">
                <a:avLst/>
              </a:prstGeom>
              <a:solidFill>
                <a:srgbClr val="B7E0FF"/>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Leaf</a:t>
                </a:r>
                <a:endParaRPr lang="zh-CN" altLang="en-US" sz="900" kern="0" dirty="0">
                  <a:solidFill>
                    <a:prstClr val="black"/>
                  </a:solidFill>
                  <a:ea typeface="黑体" panose="02010609060101010101" pitchFamily="49" charset="-122"/>
                  <a:cs typeface="Calibri" pitchFamily="34" charset="0"/>
                </a:endParaRPr>
              </a:p>
            </p:txBody>
          </p:sp>
          <p:sp>
            <p:nvSpPr>
              <p:cNvPr id="193" name="圆角矩形 192"/>
              <p:cNvSpPr/>
              <p:nvPr/>
            </p:nvSpPr>
            <p:spPr bwMode="auto">
              <a:xfrm>
                <a:off x="9609261" y="4355423"/>
                <a:ext cx="509028" cy="258871"/>
              </a:xfrm>
              <a:prstGeom prst="roundRect">
                <a:avLst/>
              </a:prstGeom>
              <a:solidFill>
                <a:srgbClr val="B7E0FF"/>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Leaf</a:t>
                </a:r>
                <a:endParaRPr lang="zh-CN" altLang="en-US" sz="900" kern="0" dirty="0">
                  <a:solidFill>
                    <a:prstClr val="black"/>
                  </a:solidFill>
                  <a:ea typeface="黑体" panose="02010609060101010101" pitchFamily="49" charset="-122"/>
                  <a:cs typeface="Calibri" pitchFamily="34" charset="0"/>
                </a:endParaRPr>
              </a:p>
            </p:txBody>
          </p:sp>
          <p:sp>
            <p:nvSpPr>
              <p:cNvPr id="194" name="圆角矩形 193"/>
              <p:cNvSpPr/>
              <p:nvPr/>
            </p:nvSpPr>
            <p:spPr bwMode="auto">
              <a:xfrm>
                <a:off x="9609261" y="4720694"/>
                <a:ext cx="509028" cy="258871"/>
              </a:xfrm>
              <a:prstGeom prst="roundRect">
                <a:avLst/>
              </a:prstGeom>
              <a:solidFill>
                <a:srgbClr val="B7E0FF"/>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Leaf</a:t>
                </a:r>
                <a:endParaRPr lang="zh-CN" altLang="en-US" sz="900" kern="0" dirty="0">
                  <a:solidFill>
                    <a:prstClr val="black"/>
                  </a:solidFill>
                  <a:ea typeface="黑体" panose="02010609060101010101" pitchFamily="49" charset="-122"/>
                  <a:cs typeface="Calibri" pitchFamily="34" charset="0"/>
                </a:endParaRPr>
              </a:p>
            </p:txBody>
          </p:sp>
          <p:sp>
            <p:nvSpPr>
              <p:cNvPr id="195" name="圆角矩形 194"/>
              <p:cNvSpPr/>
              <p:nvPr/>
            </p:nvSpPr>
            <p:spPr bwMode="auto">
              <a:xfrm>
                <a:off x="9609261" y="3660790"/>
                <a:ext cx="509028" cy="258871"/>
              </a:xfrm>
              <a:prstGeom prst="roundRect">
                <a:avLst/>
              </a:prstGeom>
              <a:solidFill>
                <a:srgbClr val="B7E0FF"/>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Leaf</a:t>
                </a:r>
                <a:endParaRPr lang="zh-CN" altLang="en-US" sz="900" kern="0" dirty="0">
                  <a:solidFill>
                    <a:prstClr val="black"/>
                  </a:solidFill>
                  <a:ea typeface="黑体" panose="02010609060101010101" pitchFamily="49" charset="-122"/>
                  <a:cs typeface="Calibri" pitchFamily="34" charset="0"/>
                </a:endParaRPr>
              </a:p>
            </p:txBody>
          </p:sp>
          <p:cxnSp>
            <p:nvCxnSpPr>
              <p:cNvPr id="196" name="直接连接符 195"/>
              <p:cNvCxnSpPr>
                <a:stCxn id="189" idx="1"/>
                <a:endCxn id="186" idx="3"/>
              </p:cNvCxnSpPr>
              <p:nvPr/>
            </p:nvCxnSpPr>
            <p:spPr bwMode="auto">
              <a:xfrm flipH="1">
                <a:off x="7534628" y="4850130"/>
                <a:ext cx="327378" cy="0"/>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197" name="直接连接符 196"/>
              <p:cNvCxnSpPr>
                <a:stCxn id="188" idx="3"/>
                <a:endCxn id="190" idx="1"/>
              </p:cNvCxnSpPr>
              <p:nvPr/>
            </p:nvCxnSpPr>
            <p:spPr bwMode="auto">
              <a:xfrm>
                <a:off x="8379858" y="4334015"/>
                <a:ext cx="354193" cy="0"/>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198" name="直接连接符 197"/>
              <p:cNvCxnSpPr>
                <a:stCxn id="189" idx="3"/>
                <a:endCxn id="191" idx="1"/>
              </p:cNvCxnSpPr>
              <p:nvPr/>
            </p:nvCxnSpPr>
            <p:spPr bwMode="auto">
              <a:xfrm>
                <a:off x="8371033" y="4850130"/>
                <a:ext cx="399156" cy="0"/>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199" name="直接连接符 198"/>
              <p:cNvCxnSpPr>
                <a:stCxn id="190" idx="3"/>
                <a:endCxn id="195" idx="1"/>
              </p:cNvCxnSpPr>
              <p:nvPr/>
            </p:nvCxnSpPr>
            <p:spPr bwMode="auto">
              <a:xfrm flipV="1">
                <a:off x="9243079" y="3790226"/>
                <a:ext cx="366184" cy="543789"/>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200" name="直接连接符 199"/>
              <p:cNvCxnSpPr>
                <a:stCxn id="190" idx="3"/>
                <a:endCxn id="192" idx="1"/>
              </p:cNvCxnSpPr>
              <p:nvPr/>
            </p:nvCxnSpPr>
            <p:spPr bwMode="auto">
              <a:xfrm flipV="1">
                <a:off x="9243079" y="4133255"/>
                <a:ext cx="366184" cy="200760"/>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201" name="直接连接符 200"/>
              <p:cNvCxnSpPr>
                <a:stCxn id="190" idx="3"/>
                <a:endCxn id="193" idx="1"/>
              </p:cNvCxnSpPr>
              <p:nvPr/>
            </p:nvCxnSpPr>
            <p:spPr bwMode="auto">
              <a:xfrm>
                <a:off x="9243079" y="4334016"/>
                <a:ext cx="366184" cy="150844"/>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202" name="直接连接符 201"/>
              <p:cNvCxnSpPr>
                <a:stCxn id="190" idx="3"/>
                <a:endCxn id="194" idx="1"/>
              </p:cNvCxnSpPr>
              <p:nvPr/>
            </p:nvCxnSpPr>
            <p:spPr bwMode="auto">
              <a:xfrm>
                <a:off x="9243079" y="4334015"/>
                <a:ext cx="366184" cy="516115"/>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203" name="直接连接符 202"/>
              <p:cNvCxnSpPr>
                <a:stCxn id="188" idx="3"/>
                <a:endCxn id="191" idx="1"/>
              </p:cNvCxnSpPr>
              <p:nvPr/>
            </p:nvCxnSpPr>
            <p:spPr bwMode="auto">
              <a:xfrm>
                <a:off x="8379858" y="4334015"/>
                <a:ext cx="390331" cy="516115"/>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204" name="直接连接符 203"/>
              <p:cNvCxnSpPr>
                <a:stCxn id="191" idx="3"/>
                <a:endCxn id="195" idx="1"/>
              </p:cNvCxnSpPr>
              <p:nvPr/>
            </p:nvCxnSpPr>
            <p:spPr bwMode="auto">
              <a:xfrm flipV="1">
                <a:off x="9279217" y="3790226"/>
                <a:ext cx="330045" cy="1059903"/>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205" name="直接连接符 204"/>
              <p:cNvCxnSpPr>
                <a:stCxn id="191" idx="3"/>
                <a:endCxn id="192" idx="1"/>
              </p:cNvCxnSpPr>
              <p:nvPr/>
            </p:nvCxnSpPr>
            <p:spPr bwMode="auto">
              <a:xfrm flipV="1">
                <a:off x="9279217" y="4133255"/>
                <a:ext cx="330045" cy="716875"/>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206" name="直接连接符 205"/>
              <p:cNvCxnSpPr>
                <a:stCxn id="191" idx="3"/>
                <a:endCxn id="193" idx="1"/>
              </p:cNvCxnSpPr>
              <p:nvPr/>
            </p:nvCxnSpPr>
            <p:spPr bwMode="auto">
              <a:xfrm flipV="1">
                <a:off x="9279217" y="4484859"/>
                <a:ext cx="330045" cy="365271"/>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207" name="直接连接符 206"/>
              <p:cNvCxnSpPr>
                <a:stCxn id="191" idx="3"/>
                <a:endCxn id="194" idx="1"/>
              </p:cNvCxnSpPr>
              <p:nvPr/>
            </p:nvCxnSpPr>
            <p:spPr bwMode="auto">
              <a:xfrm>
                <a:off x="9279217" y="4850130"/>
                <a:ext cx="330045" cy="0"/>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365" name="直接连接符 364"/>
              <p:cNvCxnSpPr>
                <a:stCxn id="189" idx="3"/>
                <a:endCxn id="190" idx="1"/>
              </p:cNvCxnSpPr>
              <p:nvPr/>
            </p:nvCxnSpPr>
            <p:spPr bwMode="auto">
              <a:xfrm flipV="1">
                <a:off x="8371033" y="4334015"/>
                <a:ext cx="363018" cy="516115"/>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366" name="直接连接符 365"/>
              <p:cNvCxnSpPr>
                <a:stCxn id="189" idx="0"/>
                <a:endCxn id="188" idx="2"/>
              </p:cNvCxnSpPr>
              <p:nvPr/>
            </p:nvCxnSpPr>
            <p:spPr bwMode="auto">
              <a:xfrm flipV="1">
                <a:off x="8116520" y="4463450"/>
                <a:ext cx="8825" cy="257244"/>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sp>
            <p:nvSpPr>
              <p:cNvPr id="367" name="圆角矩形 366"/>
              <p:cNvSpPr/>
              <p:nvPr/>
            </p:nvSpPr>
            <p:spPr bwMode="auto">
              <a:xfrm>
                <a:off x="10328831" y="4355423"/>
                <a:ext cx="509028" cy="258871"/>
              </a:xfrm>
              <a:prstGeom prst="roundRect">
                <a:avLst/>
              </a:prstGeom>
              <a:solidFill>
                <a:sysClr val="window" lastClr="FFFFFF">
                  <a:lumMod val="75000"/>
                </a:sysClr>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APP</a:t>
                </a:r>
                <a:endParaRPr lang="zh-CN" altLang="en-US" sz="900" kern="0" dirty="0">
                  <a:solidFill>
                    <a:prstClr val="black"/>
                  </a:solidFill>
                  <a:ea typeface="黑体" panose="02010609060101010101" pitchFamily="49" charset="-122"/>
                  <a:cs typeface="Calibri" pitchFamily="34" charset="0"/>
                </a:endParaRPr>
              </a:p>
            </p:txBody>
          </p:sp>
          <p:sp>
            <p:nvSpPr>
              <p:cNvPr id="368" name="圆角矩形 367"/>
              <p:cNvSpPr/>
              <p:nvPr/>
            </p:nvSpPr>
            <p:spPr bwMode="auto">
              <a:xfrm>
                <a:off x="10328831" y="4720694"/>
                <a:ext cx="509028" cy="258871"/>
              </a:xfrm>
              <a:prstGeom prst="roundRect">
                <a:avLst/>
              </a:prstGeom>
              <a:solidFill>
                <a:sysClr val="window" lastClr="FFFFFF">
                  <a:lumMod val="75000"/>
                </a:sysClr>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APP</a:t>
                </a:r>
                <a:endParaRPr lang="zh-CN" altLang="en-US" sz="900" kern="0" dirty="0">
                  <a:solidFill>
                    <a:prstClr val="black"/>
                  </a:solidFill>
                  <a:ea typeface="黑体" panose="02010609060101010101" pitchFamily="49" charset="-122"/>
                  <a:cs typeface="Calibri" pitchFamily="34" charset="0"/>
                </a:endParaRPr>
              </a:p>
            </p:txBody>
          </p:sp>
          <p:sp>
            <p:nvSpPr>
              <p:cNvPr id="369" name="矩形 368"/>
              <p:cNvSpPr/>
              <p:nvPr/>
            </p:nvSpPr>
            <p:spPr>
              <a:xfrm>
                <a:off x="10736008" y="4154854"/>
                <a:ext cx="1128943" cy="307776"/>
              </a:xfrm>
              <a:prstGeom prst="rect">
                <a:avLst/>
              </a:prstGeom>
            </p:spPr>
            <p:txBody>
              <a:bodyPr wrap="none">
                <a:spAutoFit/>
              </a:bodyPr>
              <a:lstStyle/>
              <a:p>
                <a:pPr algn="ctr" fontAlgn="auto">
                  <a:spcBef>
                    <a:spcPts val="0"/>
                  </a:spcBef>
                  <a:spcAft>
                    <a:spcPts val="0"/>
                  </a:spcAft>
                  <a:defRPr/>
                </a:pPr>
                <a:r>
                  <a:rPr lang="en-US" altLang="zh-CN" sz="900" kern="0" dirty="0">
                    <a:solidFill>
                      <a:srgbClr val="00B050"/>
                    </a:solidFill>
                    <a:ea typeface="SimSun" pitchFamily="2" charset="-122"/>
                    <a:cs typeface="Calibri" pitchFamily="34" charset="0"/>
                  </a:rPr>
                  <a:t>Multi VM VNF</a:t>
                </a:r>
                <a:endParaRPr lang="zh-CN" altLang="en-US" sz="900" kern="0" dirty="0">
                  <a:solidFill>
                    <a:srgbClr val="00B050"/>
                  </a:solidFill>
                  <a:ea typeface="SimSun" pitchFamily="2" charset="-122"/>
                  <a:cs typeface="Calibri" pitchFamily="34" charset="0"/>
                </a:endParaRPr>
              </a:p>
            </p:txBody>
          </p:sp>
          <p:sp>
            <p:nvSpPr>
              <p:cNvPr id="370" name="矩形 369"/>
              <p:cNvSpPr/>
              <p:nvPr/>
            </p:nvSpPr>
            <p:spPr>
              <a:xfrm>
                <a:off x="10262933" y="3567060"/>
                <a:ext cx="1555243" cy="1452661"/>
              </a:xfrm>
              <a:prstGeom prst="rect">
                <a:avLst/>
              </a:prstGeom>
              <a:noFill/>
              <a:ln w="19050" cap="flat" cmpd="sng" algn="ctr">
                <a:solidFill>
                  <a:srgbClr val="00B050"/>
                </a:solidFill>
                <a:prstDash val="dash"/>
                <a:headEnd type="none" w="med" len="med"/>
                <a:tailEnd type="triangle" w="med" len="me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cxnSp>
            <p:nvCxnSpPr>
              <p:cNvPr id="371" name="直接连接符 370"/>
              <p:cNvCxnSpPr>
                <a:stCxn id="195" idx="3"/>
                <a:endCxn id="383" idx="1"/>
              </p:cNvCxnSpPr>
              <p:nvPr/>
            </p:nvCxnSpPr>
            <p:spPr bwMode="auto">
              <a:xfrm flipV="1">
                <a:off x="10118289" y="3782109"/>
                <a:ext cx="210542" cy="8116"/>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372" name="直接连接符 371"/>
              <p:cNvCxnSpPr>
                <a:stCxn id="192" idx="3"/>
                <a:endCxn id="384" idx="1"/>
              </p:cNvCxnSpPr>
              <p:nvPr/>
            </p:nvCxnSpPr>
            <p:spPr bwMode="auto">
              <a:xfrm flipV="1">
                <a:off x="10118289" y="4132754"/>
                <a:ext cx="210542" cy="501"/>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373" name="直接连接符 372"/>
              <p:cNvCxnSpPr>
                <a:stCxn id="195" idx="3"/>
                <a:endCxn id="384" idx="1"/>
              </p:cNvCxnSpPr>
              <p:nvPr/>
            </p:nvCxnSpPr>
            <p:spPr bwMode="auto">
              <a:xfrm>
                <a:off x="10118289" y="3790226"/>
                <a:ext cx="210542" cy="342527"/>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374" name="直接连接符 373"/>
              <p:cNvCxnSpPr>
                <a:stCxn id="192" idx="3"/>
                <a:endCxn id="383" idx="1"/>
              </p:cNvCxnSpPr>
              <p:nvPr/>
            </p:nvCxnSpPr>
            <p:spPr bwMode="auto">
              <a:xfrm flipV="1">
                <a:off x="10118289" y="3782110"/>
                <a:ext cx="210542" cy="351144"/>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375" name="直接连接符 374"/>
              <p:cNvCxnSpPr>
                <a:stCxn id="367" idx="1"/>
                <a:endCxn id="194" idx="3"/>
              </p:cNvCxnSpPr>
              <p:nvPr/>
            </p:nvCxnSpPr>
            <p:spPr bwMode="auto">
              <a:xfrm flipH="1">
                <a:off x="10118289" y="4484859"/>
                <a:ext cx="210542" cy="365271"/>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376" name="直接连接符 375"/>
              <p:cNvCxnSpPr>
                <a:stCxn id="193" idx="3"/>
                <a:endCxn id="368" idx="1"/>
              </p:cNvCxnSpPr>
              <p:nvPr/>
            </p:nvCxnSpPr>
            <p:spPr bwMode="auto">
              <a:xfrm>
                <a:off x="10118289" y="4484859"/>
                <a:ext cx="210542" cy="365271"/>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sp>
            <p:nvSpPr>
              <p:cNvPr id="377" name="AutoShape 163"/>
              <p:cNvSpPr>
                <a:spLocks noChangeArrowheads="1"/>
              </p:cNvSpPr>
              <p:nvPr/>
            </p:nvSpPr>
            <p:spPr bwMode="auto">
              <a:xfrm rot="5400000">
                <a:off x="6411451" y="1970573"/>
                <a:ext cx="161659" cy="6948302"/>
              </a:xfrm>
              <a:prstGeom prst="can">
                <a:avLst>
                  <a:gd name="adj" fmla="val 51333"/>
                </a:avLst>
              </a:prstGeom>
              <a:solidFill>
                <a:srgbClr val="00B050"/>
              </a:solidFill>
              <a:ln w="12700">
                <a:solidFill>
                  <a:srgbClr val="B2B2B2"/>
                </a:solidFill>
                <a:round/>
                <a:headEnd/>
                <a:tailEnd/>
              </a:ln>
            </p:spPr>
            <p:txBody>
              <a:bodyPr rot="10800000" vert="vert" wrap="none" lIns="0" tIns="25708" rIns="0" bIns="25708" anchor="ctr" anchorCtr="1"/>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6816" algn="l" rtl="0" fontAlgn="base">
                  <a:spcBef>
                    <a:spcPct val="0"/>
                  </a:spcBef>
                  <a:spcAft>
                    <a:spcPct val="0"/>
                  </a:spcAft>
                  <a:defRPr kern="1200">
                    <a:solidFill>
                      <a:schemeClr val="tx1"/>
                    </a:solidFill>
                    <a:latin typeface="Calibri" pitchFamily="34" charset="0"/>
                    <a:ea typeface="宋体" charset="-122"/>
                    <a:cs typeface="+mn-cs"/>
                  </a:defRPr>
                </a:lvl2pPr>
                <a:lvl3pPr marL="913625" algn="l" rtl="0" fontAlgn="base">
                  <a:spcBef>
                    <a:spcPct val="0"/>
                  </a:spcBef>
                  <a:spcAft>
                    <a:spcPct val="0"/>
                  </a:spcAft>
                  <a:defRPr kern="1200">
                    <a:solidFill>
                      <a:schemeClr val="tx1"/>
                    </a:solidFill>
                    <a:latin typeface="Calibri" pitchFamily="34" charset="0"/>
                    <a:ea typeface="宋体" charset="-122"/>
                    <a:cs typeface="+mn-cs"/>
                  </a:defRPr>
                </a:lvl3pPr>
                <a:lvl4pPr marL="1370436" algn="l" rtl="0" fontAlgn="base">
                  <a:spcBef>
                    <a:spcPct val="0"/>
                  </a:spcBef>
                  <a:spcAft>
                    <a:spcPct val="0"/>
                  </a:spcAft>
                  <a:defRPr kern="1200">
                    <a:solidFill>
                      <a:schemeClr val="tx1"/>
                    </a:solidFill>
                    <a:latin typeface="Calibri" pitchFamily="34" charset="0"/>
                    <a:ea typeface="宋体" charset="-122"/>
                    <a:cs typeface="+mn-cs"/>
                  </a:defRPr>
                </a:lvl4pPr>
                <a:lvl5pPr marL="1827248" algn="l" rtl="0" fontAlgn="base">
                  <a:spcBef>
                    <a:spcPct val="0"/>
                  </a:spcBef>
                  <a:spcAft>
                    <a:spcPct val="0"/>
                  </a:spcAft>
                  <a:defRPr kern="1200">
                    <a:solidFill>
                      <a:schemeClr val="tx1"/>
                    </a:solidFill>
                    <a:latin typeface="Calibri" pitchFamily="34" charset="0"/>
                    <a:ea typeface="宋体" charset="-122"/>
                    <a:cs typeface="+mn-cs"/>
                  </a:defRPr>
                </a:lvl5pPr>
                <a:lvl6pPr marL="2284060" algn="l" defTabSz="913625" rtl="0" eaLnBrk="1" latinLnBrk="0" hangingPunct="1">
                  <a:defRPr kern="1200">
                    <a:solidFill>
                      <a:schemeClr val="tx1"/>
                    </a:solidFill>
                    <a:latin typeface="Calibri" pitchFamily="34" charset="0"/>
                    <a:ea typeface="宋体" charset="-122"/>
                    <a:cs typeface="+mn-cs"/>
                  </a:defRPr>
                </a:lvl6pPr>
                <a:lvl7pPr marL="2740874" algn="l" defTabSz="913625" rtl="0" eaLnBrk="1" latinLnBrk="0" hangingPunct="1">
                  <a:defRPr kern="1200">
                    <a:solidFill>
                      <a:schemeClr val="tx1"/>
                    </a:solidFill>
                    <a:latin typeface="Calibri" pitchFamily="34" charset="0"/>
                    <a:ea typeface="宋体" charset="-122"/>
                    <a:cs typeface="+mn-cs"/>
                  </a:defRPr>
                </a:lvl7pPr>
                <a:lvl8pPr marL="3197684" algn="l" defTabSz="913625" rtl="0" eaLnBrk="1" latinLnBrk="0" hangingPunct="1">
                  <a:defRPr kern="1200">
                    <a:solidFill>
                      <a:schemeClr val="tx1"/>
                    </a:solidFill>
                    <a:latin typeface="Calibri" pitchFamily="34" charset="0"/>
                    <a:ea typeface="宋体" charset="-122"/>
                    <a:cs typeface="+mn-cs"/>
                  </a:defRPr>
                </a:lvl8pPr>
                <a:lvl9pPr marL="3654493" algn="l" defTabSz="913625" rtl="0" eaLnBrk="1" latinLnBrk="0" hangingPunct="1">
                  <a:defRPr kern="1200">
                    <a:solidFill>
                      <a:schemeClr val="tx1"/>
                    </a:solidFill>
                    <a:latin typeface="Calibri" pitchFamily="34" charset="0"/>
                    <a:ea typeface="宋体" charset="-122"/>
                    <a:cs typeface="+mn-cs"/>
                  </a:defRPr>
                </a:lvl9pPr>
              </a:lstStyle>
              <a:p>
                <a:pPr algn="ctr" defTabSz="513983" fontAlgn="b">
                  <a:spcBef>
                    <a:spcPts val="0"/>
                  </a:spcBef>
                  <a:spcAft>
                    <a:spcPts val="0"/>
                  </a:spcAft>
                  <a:defRPr/>
                </a:pPr>
                <a:r>
                  <a:rPr lang="en-US" altLang="zh-CN" sz="1050" kern="0" dirty="0">
                    <a:solidFill>
                      <a:prstClr val="white"/>
                    </a:solidFill>
                    <a:ea typeface="微软雅黑" panose="020B0503020204020204" pitchFamily="34" charset="-122"/>
                    <a:cs typeface="Arial" pitchFamily="34" charset="0"/>
                  </a:rPr>
                  <a:t>SRv6 (Network-side Solution)</a:t>
                </a:r>
              </a:p>
            </p:txBody>
          </p:sp>
          <p:sp>
            <p:nvSpPr>
              <p:cNvPr id="378" name="圆角矩形 377"/>
              <p:cNvSpPr/>
              <p:nvPr/>
            </p:nvSpPr>
            <p:spPr bwMode="auto">
              <a:xfrm>
                <a:off x="2377878" y="4238208"/>
                <a:ext cx="509028" cy="258871"/>
              </a:xfrm>
              <a:prstGeom prst="roundRect">
                <a:avLst/>
              </a:prstGeom>
              <a:solidFill>
                <a:sysClr val="window" lastClr="FFFFFF">
                  <a:lumMod val="75000"/>
                </a:sysClr>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CPE</a:t>
                </a:r>
                <a:endParaRPr lang="zh-CN" altLang="en-US" sz="900" kern="0" dirty="0">
                  <a:solidFill>
                    <a:prstClr val="black"/>
                  </a:solidFill>
                  <a:ea typeface="黑体" panose="02010609060101010101" pitchFamily="49" charset="-122"/>
                  <a:cs typeface="Calibri" pitchFamily="34" charset="0"/>
                </a:endParaRPr>
              </a:p>
            </p:txBody>
          </p:sp>
          <p:sp>
            <p:nvSpPr>
              <p:cNvPr id="379" name="圆角矩形 378"/>
              <p:cNvSpPr/>
              <p:nvPr/>
            </p:nvSpPr>
            <p:spPr bwMode="auto">
              <a:xfrm>
                <a:off x="2369607" y="4621591"/>
                <a:ext cx="509028" cy="258871"/>
              </a:xfrm>
              <a:prstGeom prst="roundRect">
                <a:avLst/>
              </a:prstGeom>
              <a:solidFill>
                <a:sysClr val="window" lastClr="FFFFFF">
                  <a:lumMod val="75000"/>
                </a:sysClr>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RG</a:t>
                </a:r>
                <a:endParaRPr lang="zh-CN" altLang="en-US" sz="900" kern="0" dirty="0">
                  <a:solidFill>
                    <a:prstClr val="black"/>
                  </a:solidFill>
                  <a:ea typeface="黑体" panose="02010609060101010101" pitchFamily="49" charset="-122"/>
                  <a:cs typeface="Calibri" pitchFamily="34" charset="0"/>
                </a:endParaRPr>
              </a:p>
            </p:txBody>
          </p:sp>
          <p:cxnSp>
            <p:nvCxnSpPr>
              <p:cNvPr id="380" name="直接连接符 379"/>
              <p:cNvCxnSpPr>
                <a:stCxn id="379" idx="3"/>
              </p:cNvCxnSpPr>
              <p:nvPr/>
            </p:nvCxnSpPr>
            <p:spPr bwMode="auto">
              <a:xfrm>
                <a:off x="2878634" y="4751026"/>
                <a:ext cx="245383" cy="0"/>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381" name="直接连接符 380"/>
              <p:cNvCxnSpPr>
                <a:stCxn id="192" idx="0"/>
                <a:endCxn id="195" idx="2"/>
              </p:cNvCxnSpPr>
              <p:nvPr/>
            </p:nvCxnSpPr>
            <p:spPr bwMode="auto">
              <a:xfrm flipV="1">
                <a:off x="9863775" y="3919662"/>
                <a:ext cx="0" cy="84158"/>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cxnSp>
            <p:nvCxnSpPr>
              <p:cNvPr id="382" name="直接连接符 381"/>
              <p:cNvCxnSpPr>
                <a:stCxn id="194" idx="0"/>
                <a:endCxn id="193" idx="2"/>
              </p:cNvCxnSpPr>
              <p:nvPr/>
            </p:nvCxnSpPr>
            <p:spPr bwMode="auto">
              <a:xfrm flipV="1">
                <a:off x="9863775" y="4614294"/>
                <a:ext cx="0" cy="106401"/>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sp>
            <p:nvSpPr>
              <p:cNvPr id="383" name="圆角矩形 382"/>
              <p:cNvSpPr/>
              <p:nvPr/>
            </p:nvSpPr>
            <p:spPr bwMode="auto">
              <a:xfrm>
                <a:off x="10328831" y="3652674"/>
                <a:ext cx="509028" cy="258871"/>
              </a:xfrm>
              <a:prstGeom prst="roundRect">
                <a:avLst/>
              </a:prstGeom>
              <a:solidFill>
                <a:sysClr val="window" lastClr="FFFFFF">
                  <a:lumMod val="75000"/>
                </a:sysClr>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APP</a:t>
                </a:r>
                <a:endParaRPr lang="zh-CN" altLang="en-US" sz="900" kern="0" dirty="0">
                  <a:solidFill>
                    <a:prstClr val="black"/>
                  </a:solidFill>
                  <a:ea typeface="黑体" panose="02010609060101010101" pitchFamily="49" charset="-122"/>
                  <a:cs typeface="Calibri" pitchFamily="34" charset="0"/>
                </a:endParaRPr>
              </a:p>
            </p:txBody>
          </p:sp>
          <p:sp>
            <p:nvSpPr>
              <p:cNvPr id="384" name="圆角矩形 383"/>
              <p:cNvSpPr/>
              <p:nvPr/>
            </p:nvSpPr>
            <p:spPr bwMode="auto">
              <a:xfrm>
                <a:off x="10328831" y="4003319"/>
                <a:ext cx="509028" cy="258871"/>
              </a:xfrm>
              <a:prstGeom prst="roundRect">
                <a:avLst/>
              </a:prstGeom>
              <a:solidFill>
                <a:sysClr val="window" lastClr="FFFFFF">
                  <a:lumMod val="75000"/>
                </a:sysClr>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APP</a:t>
                </a:r>
                <a:endParaRPr lang="zh-CN" altLang="en-US" sz="900" kern="0" dirty="0">
                  <a:solidFill>
                    <a:prstClr val="black"/>
                  </a:solidFill>
                  <a:ea typeface="黑体" panose="02010609060101010101" pitchFamily="49" charset="-122"/>
                  <a:cs typeface="Calibri" pitchFamily="34" charset="0"/>
                </a:endParaRPr>
              </a:p>
            </p:txBody>
          </p:sp>
          <p:sp>
            <p:nvSpPr>
              <p:cNvPr id="385" name="AutoShape 163"/>
              <p:cNvSpPr>
                <a:spLocks noChangeArrowheads="1"/>
              </p:cNvSpPr>
              <p:nvPr/>
            </p:nvSpPr>
            <p:spPr bwMode="auto">
              <a:xfrm rot="5400000">
                <a:off x="5718808" y="941155"/>
                <a:ext cx="170860" cy="9929643"/>
              </a:xfrm>
              <a:prstGeom prst="can">
                <a:avLst>
                  <a:gd name="adj" fmla="val 51333"/>
                </a:avLst>
              </a:prstGeom>
              <a:solidFill>
                <a:srgbClr val="00B050"/>
              </a:solidFill>
              <a:ln w="12700">
                <a:solidFill>
                  <a:srgbClr val="B2B2B2"/>
                </a:solidFill>
                <a:round/>
                <a:headEnd/>
                <a:tailEnd/>
              </a:ln>
            </p:spPr>
            <p:txBody>
              <a:bodyPr rot="10800000" vert="vert" wrap="none" lIns="0" tIns="25708" rIns="0" bIns="25708" anchor="ctr" anchorCtr="1"/>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6816" algn="l" rtl="0" fontAlgn="base">
                  <a:spcBef>
                    <a:spcPct val="0"/>
                  </a:spcBef>
                  <a:spcAft>
                    <a:spcPct val="0"/>
                  </a:spcAft>
                  <a:defRPr kern="1200">
                    <a:solidFill>
                      <a:schemeClr val="tx1"/>
                    </a:solidFill>
                    <a:latin typeface="Calibri" pitchFamily="34" charset="0"/>
                    <a:ea typeface="宋体" charset="-122"/>
                    <a:cs typeface="+mn-cs"/>
                  </a:defRPr>
                </a:lvl2pPr>
                <a:lvl3pPr marL="913625" algn="l" rtl="0" fontAlgn="base">
                  <a:spcBef>
                    <a:spcPct val="0"/>
                  </a:spcBef>
                  <a:spcAft>
                    <a:spcPct val="0"/>
                  </a:spcAft>
                  <a:defRPr kern="1200">
                    <a:solidFill>
                      <a:schemeClr val="tx1"/>
                    </a:solidFill>
                    <a:latin typeface="Calibri" pitchFamily="34" charset="0"/>
                    <a:ea typeface="宋体" charset="-122"/>
                    <a:cs typeface="+mn-cs"/>
                  </a:defRPr>
                </a:lvl3pPr>
                <a:lvl4pPr marL="1370436" algn="l" rtl="0" fontAlgn="base">
                  <a:spcBef>
                    <a:spcPct val="0"/>
                  </a:spcBef>
                  <a:spcAft>
                    <a:spcPct val="0"/>
                  </a:spcAft>
                  <a:defRPr kern="1200">
                    <a:solidFill>
                      <a:schemeClr val="tx1"/>
                    </a:solidFill>
                    <a:latin typeface="Calibri" pitchFamily="34" charset="0"/>
                    <a:ea typeface="宋体" charset="-122"/>
                    <a:cs typeface="+mn-cs"/>
                  </a:defRPr>
                </a:lvl4pPr>
                <a:lvl5pPr marL="1827248" algn="l" rtl="0" fontAlgn="base">
                  <a:spcBef>
                    <a:spcPct val="0"/>
                  </a:spcBef>
                  <a:spcAft>
                    <a:spcPct val="0"/>
                  </a:spcAft>
                  <a:defRPr kern="1200">
                    <a:solidFill>
                      <a:schemeClr val="tx1"/>
                    </a:solidFill>
                    <a:latin typeface="Calibri" pitchFamily="34" charset="0"/>
                    <a:ea typeface="宋体" charset="-122"/>
                    <a:cs typeface="+mn-cs"/>
                  </a:defRPr>
                </a:lvl5pPr>
                <a:lvl6pPr marL="2284060" algn="l" defTabSz="913625" rtl="0" eaLnBrk="1" latinLnBrk="0" hangingPunct="1">
                  <a:defRPr kern="1200">
                    <a:solidFill>
                      <a:schemeClr val="tx1"/>
                    </a:solidFill>
                    <a:latin typeface="Calibri" pitchFamily="34" charset="0"/>
                    <a:ea typeface="宋体" charset="-122"/>
                    <a:cs typeface="+mn-cs"/>
                  </a:defRPr>
                </a:lvl6pPr>
                <a:lvl7pPr marL="2740874" algn="l" defTabSz="913625" rtl="0" eaLnBrk="1" latinLnBrk="0" hangingPunct="1">
                  <a:defRPr kern="1200">
                    <a:solidFill>
                      <a:schemeClr val="tx1"/>
                    </a:solidFill>
                    <a:latin typeface="Calibri" pitchFamily="34" charset="0"/>
                    <a:ea typeface="宋体" charset="-122"/>
                    <a:cs typeface="+mn-cs"/>
                  </a:defRPr>
                </a:lvl7pPr>
                <a:lvl8pPr marL="3197684" algn="l" defTabSz="913625" rtl="0" eaLnBrk="1" latinLnBrk="0" hangingPunct="1">
                  <a:defRPr kern="1200">
                    <a:solidFill>
                      <a:schemeClr val="tx1"/>
                    </a:solidFill>
                    <a:latin typeface="Calibri" pitchFamily="34" charset="0"/>
                    <a:ea typeface="宋体" charset="-122"/>
                    <a:cs typeface="+mn-cs"/>
                  </a:defRPr>
                </a:lvl8pPr>
                <a:lvl9pPr marL="3654493" algn="l" defTabSz="913625" rtl="0" eaLnBrk="1" latinLnBrk="0" hangingPunct="1">
                  <a:defRPr kern="1200">
                    <a:solidFill>
                      <a:schemeClr val="tx1"/>
                    </a:solidFill>
                    <a:latin typeface="Calibri" pitchFamily="34" charset="0"/>
                    <a:ea typeface="宋体" charset="-122"/>
                    <a:cs typeface="+mn-cs"/>
                  </a:defRPr>
                </a:lvl9pPr>
              </a:lstStyle>
              <a:p>
                <a:pPr algn="ctr" defTabSz="513983" fontAlgn="b">
                  <a:spcBef>
                    <a:spcPts val="0"/>
                  </a:spcBef>
                  <a:spcAft>
                    <a:spcPts val="0"/>
                  </a:spcAft>
                  <a:defRPr/>
                </a:pPr>
                <a:r>
                  <a:rPr lang="en-US" altLang="zh-CN" sz="1050" kern="0" dirty="0">
                    <a:solidFill>
                      <a:prstClr val="white"/>
                    </a:solidFill>
                    <a:ea typeface="微软雅黑" panose="020B0503020204020204" pitchFamily="34" charset="-122"/>
                    <a:cs typeface="Arial" pitchFamily="34" charset="0"/>
                  </a:rPr>
                  <a:t>SRv6 (Host-side Solution)</a:t>
                </a:r>
              </a:p>
            </p:txBody>
          </p:sp>
          <p:sp>
            <p:nvSpPr>
              <p:cNvPr id="386" name="任意多边形 385"/>
              <p:cNvSpPr/>
              <p:nvPr/>
            </p:nvSpPr>
            <p:spPr bwMode="auto">
              <a:xfrm>
                <a:off x="1797794" y="4391602"/>
                <a:ext cx="8596128" cy="573989"/>
              </a:xfrm>
              <a:custGeom>
                <a:avLst/>
                <a:gdLst>
                  <a:gd name="connsiteX0" fmla="*/ 0 w 7734605"/>
                  <a:gd name="connsiteY0" fmla="*/ 3352800 h 3440464"/>
                  <a:gd name="connsiteX1" fmla="*/ 1471748 w 7734605"/>
                  <a:gd name="connsiteY1" fmla="*/ 3378926 h 3440464"/>
                  <a:gd name="connsiteX2" fmla="*/ 1889760 w 7734605"/>
                  <a:gd name="connsiteY2" fmla="*/ 2656115 h 3440464"/>
                  <a:gd name="connsiteX3" fmla="*/ 4258491 w 7734605"/>
                  <a:gd name="connsiteY3" fmla="*/ 2542903 h 3440464"/>
                  <a:gd name="connsiteX4" fmla="*/ 4963886 w 7734605"/>
                  <a:gd name="connsiteY4" fmla="*/ 2429692 h 3440464"/>
                  <a:gd name="connsiteX5" fmla="*/ 6244046 w 7734605"/>
                  <a:gd name="connsiteY5" fmla="*/ 1837509 h 3440464"/>
                  <a:gd name="connsiteX6" fmla="*/ 7611291 w 7734605"/>
                  <a:gd name="connsiteY6" fmla="*/ 783772 h 3440464"/>
                  <a:gd name="connsiteX7" fmla="*/ 7585166 w 7734605"/>
                  <a:gd name="connsiteY7" fmla="*/ 0 h 3440464"/>
                  <a:gd name="connsiteX0" fmla="*/ 0 w 7705140"/>
                  <a:gd name="connsiteY0" fmla="*/ 3738671 h 3751059"/>
                  <a:gd name="connsiteX1" fmla="*/ 1442283 w 7705140"/>
                  <a:gd name="connsiteY1" fmla="*/ 3378926 h 3751059"/>
                  <a:gd name="connsiteX2" fmla="*/ 1860295 w 7705140"/>
                  <a:gd name="connsiteY2" fmla="*/ 2656115 h 3751059"/>
                  <a:gd name="connsiteX3" fmla="*/ 4229026 w 7705140"/>
                  <a:gd name="connsiteY3" fmla="*/ 2542903 h 3751059"/>
                  <a:gd name="connsiteX4" fmla="*/ 4934421 w 7705140"/>
                  <a:gd name="connsiteY4" fmla="*/ 2429692 h 3751059"/>
                  <a:gd name="connsiteX5" fmla="*/ 6214581 w 7705140"/>
                  <a:gd name="connsiteY5" fmla="*/ 1837509 h 3751059"/>
                  <a:gd name="connsiteX6" fmla="*/ 7581826 w 7705140"/>
                  <a:gd name="connsiteY6" fmla="*/ 783772 h 3751059"/>
                  <a:gd name="connsiteX7" fmla="*/ 7555701 w 7705140"/>
                  <a:gd name="connsiteY7" fmla="*/ 0 h 3751059"/>
                  <a:gd name="connsiteX0" fmla="*/ 0 w 7705140"/>
                  <a:gd name="connsiteY0" fmla="*/ 3738671 h 3795947"/>
                  <a:gd name="connsiteX1" fmla="*/ 1589608 w 7705140"/>
                  <a:gd name="connsiteY1" fmla="*/ 3663253 h 3795947"/>
                  <a:gd name="connsiteX2" fmla="*/ 1860295 w 7705140"/>
                  <a:gd name="connsiteY2" fmla="*/ 2656115 h 3795947"/>
                  <a:gd name="connsiteX3" fmla="*/ 4229026 w 7705140"/>
                  <a:gd name="connsiteY3" fmla="*/ 2542903 h 3795947"/>
                  <a:gd name="connsiteX4" fmla="*/ 4934421 w 7705140"/>
                  <a:gd name="connsiteY4" fmla="*/ 2429692 h 3795947"/>
                  <a:gd name="connsiteX5" fmla="*/ 6214581 w 7705140"/>
                  <a:gd name="connsiteY5" fmla="*/ 1837509 h 3795947"/>
                  <a:gd name="connsiteX6" fmla="*/ 7581826 w 7705140"/>
                  <a:gd name="connsiteY6" fmla="*/ 783772 h 3795947"/>
                  <a:gd name="connsiteX7" fmla="*/ 7555701 w 7705140"/>
                  <a:gd name="connsiteY7" fmla="*/ 0 h 3795947"/>
                  <a:gd name="connsiteX0" fmla="*/ 0 w 7705140"/>
                  <a:gd name="connsiteY0" fmla="*/ 3738671 h 3787495"/>
                  <a:gd name="connsiteX1" fmla="*/ 1457937 w 7705140"/>
                  <a:gd name="connsiteY1" fmla="*/ 3642309 h 3787495"/>
                  <a:gd name="connsiteX2" fmla="*/ 1860295 w 7705140"/>
                  <a:gd name="connsiteY2" fmla="*/ 2656115 h 3787495"/>
                  <a:gd name="connsiteX3" fmla="*/ 4229026 w 7705140"/>
                  <a:gd name="connsiteY3" fmla="*/ 2542903 h 3787495"/>
                  <a:gd name="connsiteX4" fmla="*/ 4934421 w 7705140"/>
                  <a:gd name="connsiteY4" fmla="*/ 2429692 h 3787495"/>
                  <a:gd name="connsiteX5" fmla="*/ 6214581 w 7705140"/>
                  <a:gd name="connsiteY5" fmla="*/ 1837509 h 3787495"/>
                  <a:gd name="connsiteX6" fmla="*/ 7581826 w 7705140"/>
                  <a:gd name="connsiteY6" fmla="*/ 783772 h 3787495"/>
                  <a:gd name="connsiteX7" fmla="*/ 7555701 w 7705140"/>
                  <a:gd name="connsiteY7" fmla="*/ 0 h 3787495"/>
                  <a:gd name="connsiteX0" fmla="*/ 0 w 7705140"/>
                  <a:gd name="connsiteY0" fmla="*/ 3738671 h 3769782"/>
                  <a:gd name="connsiteX1" fmla="*/ 1366780 w 7705140"/>
                  <a:gd name="connsiteY1" fmla="*/ 3579479 h 3769782"/>
                  <a:gd name="connsiteX2" fmla="*/ 1860295 w 7705140"/>
                  <a:gd name="connsiteY2" fmla="*/ 2656115 h 3769782"/>
                  <a:gd name="connsiteX3" fmla="*/ 4229026 w 7705140"/>
                  <a:gd name="connsiteY3" fmla="*/ 2542903 h 3769782"/>
                  <a:gd name="connsiteX4" fmla="*/ 4934421 w 7705140"/>
                  <a:gd name="connsiteY4" fmla="*/ 2429692 h 3769782"/>
                  <a:gd name="connsiteX5" fmla="*/ 6214581 w 7705140"/>
                  <a:gd name="connsiteY5" fmla="*/ 1837509 h 3769782"/>
                  <a:gd name="connsiteX6" fmla="*/ 7581826 w 7705140"/>
                  <a:gd name="connsiteY6" fmla="*/ 783772 h 3769782"/>
                  <a:gd name="connsiteX7" fmla="*/ 7555701 w 7705140"/>
                  <a:gd name="connsiteY7" fmla="*/ 0 h 3769782"/>
                  <a:gd name="connsiteX0" fmla="*/ 0 w 7617542"/>
                  <a:gd name="connsiteY0" fmla="*/ 3059416 h 3585500"/>
                  <a:gd name="connsiteX1" fmla="*/ 1279182 w 7617542"/>
                  <a:gd name="connsiteY1" fmla="*/ 3579479 h 3585500"/>
                  <a:gd name="connsiteX2" fmla="*/ 1772697 w 7617542"/>
                  <a:gd name="connsiteY2" fmla="*/ 2656115 h 3585500"/>
                  <a:gd name="connsiteX3" fmla="*/ 4141428 w 7617542"/>
                  <a:gd name="connsiteY3" fmla="*/ 2542903 h 3585500"/>
                  <a:gd name="connsiteX4" fmla="*/ 4846823 w 7617542"/>
                  <a:gd name="connsiteY4" fmla="*/ 2429692 h 3585500"/>
                  <a:gd name="connsiteX5" fmla="*/ 6126983 w 7617542"/>
                  <a:gd name="connsiteY5" fmla="*/ 1837509 h 3585500"/>
                  <a:gd name="connsiteX6" fmla="*/ 7494228 w 7617542"/>
                  <a:gd name="connsiteY6" fmla="*/ 783772 h 3585500"/>
                  <a:gd name="connsiteX7" fmla="*/ 7468103 w 7617542"/>
                  <a:gd name="connsiteY7" fmla="*/ 0 h 3585500"/>
                  <a:gd name="connsiteX0" fmla="*/ 0 w 7617542"/>
                  <a:gd name="connsiteY0" fmla="*/ 3059416 h 3082636"/>
                  <a:gd name="connsiteX1" fmla="*/ 920028 w 7617542"/>
                  <a:gd name="connsiteY1" fmla="*/ 2954565 h 3082636"/>
                  <a:gd name="connsiteX2" fmla="*/ 1772697 w 7617542"/>
                  <a:gd name="connsiteY2" fmla="*/ 2656115 h 3082636"/>
                  <a:gd name="connsiteX3" fmla="*/ 4141428 w 7617542"/>
                  <a:gd name="connsiteY3" fmla="*/ 2542903 h 3082636"/>
                  <a:gd name="connsiteX4" fmla="*/ 4846823 w 7617542"/>
                  <a:gd name="connsiteY4" fmla="*/ 2429692 h 3082636"/>
                  <a:gd name="connsiteX5" fmla="*/ 6126983 w 7617542"/>
                  <a:gd name="connsiteY5" fmla="*/ 1837509 h 3082636"/>
                  <a:gd name="connsiteX6" fmla="*/ 7494228 w 7617542"/>
                  <a:gd name="connsiteY6" fmla="*/ 783772 h 3082636"/>
                  <a:gd name="connsiteX7" fmla="*/ 7468103 w 7617542"/>
                  <a:gd name="connsiteY7" fmla="*/ 0 h 3082636"/>
                  <a:gd name="connsiteX0" fmla="*/ 0 w 7617542"/>
                  <a:gd name="connsiteY0" fmla="*/ 3059416 h 3084402"/>
                  <a:gd name="connsiteX1" fmla="*/ 920028 w 7617542"/>
                  <a:gd name="connsiteY1" fmla="*/ 2954565 h 3084402"/>
                  <a:gd name="connsiteX2" fmla="*/ 1711378 w 7617542"/>
                  <a:gd name="connsiteY2" fmla="*/ 2574605 h 3084402"/>
                  <a:gd name="connsiteX3" fmla="*/ 4141428 w 7617542"/>
                  <a:gd name="connsiteY3" fmla="*/ 2542903 h 3084402"/>
                  <a:gd name="connsiteX4" fmla="*/ 4846823 w 7617542"/>
                  <a:gd name="connsiteY4" fmla="*/ 2429692 h 3084402"/>
                  <a:gd name="connsiteX5" fmla="*/ 6126983 w 7617542"/>
                  <a:gd name="connsiteY5" fmla="*/ 1837509 h 3084402"/>
                  <a:gd name="connsiteX6" fmla="*/ 7494228 w 7617542"/>
                  <a:gd name="connsiteY6" fmla="*/ 783772 h 3084402"/>
                  <a:gd name="connsiteX7" fmla="*/ 7468103 w 7617542"/>
                  <a:gd name="connsiteY7" fmla="*/ 0 h 3084402"/>
                  <a:gd name="connsiteX0" fmla="*/ 0 w 7617542"/>
                  <a:gd name="connsiteY0" fmla="*/ 3059416 h 3084402"/>
                  <a:gd name="connsiteX1" fmla="*/ 920028 w 7617542"/>
                  <a:gd name="connsiteY1" fmla="*/ 2954565 h 3084402"/>
                  <a:gd name="connsiteX2" fmla="*/ 1711378 w 7617542"/>
                  <a:gd name="connsiteY2" fmla="*/ 2574605 h 3084402"/>
                  <a:gd name="connsiteX3" fmla="*/ 4141428 w 7617542"/>
                  <a:gd name="connsiteY3" fmla="*/ 2542903 h 3084402"/>
                  <a:gd name="connsiteX4" fmla="*/ 4846823 w 7617542"/>
                  <a:gd name="connsiteY4" fmla="*/ 2429692 h 3084402"/>
                  <a:gd name="connsiteX5" fmla="*/ 6126983 w 7617542"/>
                  <a:gd name="connsiteY5" fmla="*/ 1837509 h 3084402"/>
                  <a:gd name="connsiteX6" fmla="*/ 7494228 w 7617542"/>
                  <a:gd name="connsiteY6" fmla="*/ 783772 h 3084402"/>
                  <a:gd name="connsiteX7" fmla="*/ 7468103 w 7617542"/>
                  <a:gd name="connsiteY7" fmla="*/ 0 h 3084402"/>
                  <a:gd name="connsiteX0" fmla="*/ 0 w 7617542"/>
                  <a:gd name="connsiteY0" fmla="*/ 3059416 h 3084402"/>
                  <a:gd name="connsiteX1" fmla="*/ 920028 w 7617542"/>
                  <a:gd name="connsiteY1" fmla="*/ 2954565 h 3084402"/>
                  <a:gd name="connsiteX2" fmla="*/ 1711378 w 7617542"/>
                  <a:gd name="connsiteY2" fmla="*/ 2574605 h 3084402"/>
                  <a:gd name="connsiteX3" fmla="*/ 4141428 w 7617542"/>
                  <a:gd name="connsiteY3" fmla="*/ 2542903 h 3084402"/>
                  <a:gd name="connsiteX4" fmla="*/ 4846823 w 7617542"/>
                  <a:gd name="connsiteY4" fmla="*/ 2429692 h 3084402"/>
                  <a:gd name="connsiteX5" fmla="*/ 6126983 w 7617542"/>
                  <a:gd name="connsiteY5" fmla="*/ 1837509 h 3084402"/>
                  <a:gd name="connsiteX6" fmla="*/ 7494228 w 7617542"/>
                  <a:gd name="connsiteY6" fmla="*/ 783772 h 3084402"/>
                  <a:gd name="connsiteX7" fmla="*/ 7468103 w 7617542"/>
                  <a:gd name="connsiteY7" fmla="*/ 0 h 3084402"/>
                  <a:gd name="connsiteX0" fmla="*/ 0 w 7617542"/>
                  <a:gd name="connsiteY0" fmla="*/ 3059416 h 3084402"/>
                  <a:gd name="connsiteX1" fmla="*/ 920028 w 7617542"/>
                  <a:gd name="connsiteY1" fmla="*/ 2954565 h 3084402"/>
                  <a:gd name="connsiteX2" fmla="*/ 1711378 w 7617542"/>
                  <a:gd name="connsiteY2" fmla="*/ 2574605 h 3084402"/>
                  <a:gd name="connsiteX3" fmla="*/ 3834834 w 7617542"/>
                  <a:gd name="connsiteY3" fmla="*/ 2216861 h 3084402"/>
                  <a:gd name="connsiteX4" fmla="*/ 4846823 w 7617542"/>
                  <a:gd name="connsiteY4" fmla="*/ 2429692 h 3084402"/>
                  <a:gd name="connsiteX5" fmla="*/ 6126983 w 7617542"/>
                  <a:gd name="connsiteY5" fmla="*/ 1837509 h 3084402"/>
                  <a:gd name="connsiteX6" fmla="*/ 7494228 w 7617542"/>
                  <a:gd name="connsiteY6" fmla="*/ 783772 h 3084402"/>
                  <a:gd name="connsiteX7" fmla="*/ 7468103 w 7617542"/>
                  <a:gd name="connsiteY7" fmla="*/ 0 h 3084402"/>
                  <a:gd name="connsiteX0" fmla="*/ 0 w 7617542"/>
                  <a:gd name="connsiteY0" fmla="*/ 3059416 h 3084402"/>
                  <a:gd name="connsiteX1" fmla="*/ 920028 w 7617542"/>
                  <a:gd name="connsiteY1" fmla="*/ 2954565 h 3084402"/>
                  <a:gd name="connsiteX2" fmla="*/ 1711378 w 7617542"/>
                  <a:gd name="connsiteY2" fmla="*/ 2574605 h 3084402"/>
                  <a:gd name="connsiteX3" fmla="*/ 3834834 w 7617542"/>
                  <a:gd name="connsiteY3" fmla="*/ 2216861 h 3084402"/>
                  <a:gd name="connsiteX4" fmla="*/ 3278809 w 7617542"/>
                  <a:gd name="connsiteY4" fmla="*/ 2855359 h 3084402"/>
                  <a:gd name="connsiteX5" fmla="*/ 6126983 w 7617542"/>
                  <a:gd name="connsiteY5" fmla="*/ 1837509 h 3084402"/>
                  <a:gd name="connsiteX6" fmla="*/ 7494228 w 7617542"/>
                  <a:gd name="connsiteY6" fmla="*/ 783772 h 3084402"/>
                  <a:gd name="connsiteX7" fmla="*/ 7468103 w 7617542"/>
                  <a:gd name="connsiteY7" fmla="*/ 0 h 3084402"/>
                  <a:gd name="connsiteX0" fmla="*/ 0 w 7617542"/>
                  <a:gd name="connsiteY0" fmla="*/ 3059416 h 3084402"/>
                  <a:gd name="connsiteX1" fmla="*/ 920028 w 7617542"/>
                  <a:gd name="connsiteY1" fmla="*/ 2954565 h 3084402"/>
                  <a:gd name="connsiteX2" fmla="*/ 1711378 w 7617542"/>
                  <a:gd name="connsiteY2" fmla="*/ 2574605 h 3084402"/>
                  <a:gd name="connsiteX3" fmla="*/ 3834834 w 7617542"/>
                  <a:gd name="connsiteY3" fmla="*/ 2216861 h 3084402"/>
                  <a:gd name="connsiteX4" fmla="*/ 4803024 w 7617542"/>
                  <a:gd name="connsiteY4" fmla="*/ 2212331 h 3084402"/>
                  <a:gd name="connsiteX5" fmla="*/ 6126983 w 7617542"/>
                  <a:gd name="connsiteY5" fmla="*/ 1837509 h 3084402"/>
                  <a:gd name="connsiteX6" fmla="*/ 7494228 w 7617542"/>
                  <a:gd name="connsiteY6" fmla="*/ 783772 h 3084402"/>
                  <a:gd name="connsiteX7" fmla="*/ 7468103 w 7617542"/>
                  <a:gd name="connsiteY7" fmla="*/ 0 h 3084402"/>
                  <a:gd name="connsiteX0" fmla="*/ 0 w 7617542"/>
                  <a:gd name="connsiteY0" fmla="*/ 3059416 h 3084402"/>
                  <a:gd name="connsiteX1" fmla="*/ 920028 w 7617542"/>
                  <a:gd name="connsiteY1" fmla="*/ 2954565 h 3084402"/>
                  <a:gd name="connsiteX2" fmla="*/ 1711378 w 7617542"/>
                  <a:gd name="connsiteY2" fmla="*/ 2574605 h 3084402"/>
                  <a:gd name="connsiteX3" fmla="*/ 3834834 w 7617542"/>
                  <a:gd name="connsiteY3" fmla="*/ 2216861 h 3084402"/>
                  <a:gd name="connsiteX4" fmla="*/ 4803024 w 7617542"/>
                  <a:gd name="connsiteY4" fmla="*/ 2212331 h 3084402"/>
                  <a:gd name="connsiteX5" fmla="*/ 6126983 w 7617542"/>
                  <a:gd name="connsiteY5" fmla="*/ 1837509 h 3084402"/>
                  <a:gd name="connsiteX6" fmla="*/ 7494228 w 7617542"/>
                  <a:gd name="connsiteY6" fmla="*/ 783772 h 3084402"/>
                  <a:gd name="connsiteX7" fmla="*/ 7468103 w 7617542"/>
                  <a:gd name="connsiteY7" fmla="*/ 0 h 3084402"/>
                  <a:gd name="connsiteX0" fmla="*/ 0 w 7617542"/>
                  <a:gd name="connsiteY0" fmla="*/ 3059416 h 3084402"/>
                  <a:gd name="connsiteX1" fmla="*/ 920028 w 7617542"/>
                  <a:gd name="connsiteY1" fmla="*/ 2954565 h 3084402"/>
                  <a:gd name="connsiteX2" fmla="*/ 1711378 w 7617542"/>
                  <a:gd name="connsiteY2" fmla="*/ 2574605 h 3084402"/>
                  <a:gd name="connsiteX3" fmla="*/ 3834834 w 7617542"/>
                  <a:gd name="connsiteY3" fmla="*/ 2216861 h 3084402"/>
                  <a:gd name="connsiteX4" fmla="*/ 4855583 w 7617542"/>
                  <a:gd name="connsiteY4" fmla="*/ 2148934 h 3084402"/>
                  <a:gd name="connsiteX5" fmla="*/ 6126983 w 7617542"/>
                  <a:gd name="connsiteY5" fmla="*/ 1837509 h 3084402"/>
                  <a:gd name="connsiteX6" fmla="*/ 7494228 w 7617542"/>
                  <a:gd name="connsiteY6" fmla="*/ 783772 h 3084402"/>
                  <a:gd name="connsiteX7" fmla="*/ 7468103 w 7617542"/>
                  <a:gd name="connsiteY7" fmla="*/ 0 h 3084402"/>
                  <a:gd name="connsiteX0" fmla="*/ 0 w 7617542"/>
                  <a:gd name="connsiteY0" fmla="*/ 3059416 h 3084402"/>
                  <a:gd name="connsiteX1" fmla="*/ 920028 w 7617542"/>
                  <a:gd name="connsiteY1" fmla="*/ 2954565 h 3084402"/>
                  <a:gd name="connsiteX2" fmla="*/ 1711378 w 7617542"/>
                  <a:gd name="connsiteY2" fmla="*/ 2574605 h 3084402"/>
                  <a:gd name="connsiteX3" fmla="*/ 3834834 w 7617542"/>
                  <a:gd name="connsiteY3" fmla="*/ 2162520 h 3084402"/>
                  <a:gd name="connsiteX4" fmla="*/ 4855583 w 7617542"/>
                  <a:gd name="connsiteY4" fmla="*/ 2148934 h 3084402"/>
                  <a:gd name="connsiteX5" fmla="*/ 6126983 w 7617542"/>
                  <a:gd name="connsiteY5" fmla="*/ 1837509 h 3084402"/>
                  <a:gd name="connsiteX6" fmla="*/ 7494228 w 7617542"/>
                  <a:gd name="connsiteY6" fmla="*/ 783772 h 3084402"/>
                  <a:gd name="connsiteX7" fmla="*/ 7468103 w 7617542"/>
                  <a:gd name="connsiteY7" fmla="*/ 0 h 3084402"/>
                  <a:gd name="connsiteX0" fmla="*/ 0 w 7617542"/>
                  <a:gd name="connsiteY0" fmla="*/ 3059416 h 3086272"/>
                  <a:gd name="connsiteX1" fmla="*/ 920028 w 7617542"/>
                  <a:gd name="connsiteY1" fmla="*/ 2954565 h 3086272"/>
                  <a:gd name="connsiteX2" fmla="*/ 1634216 w 7617542"/>
                  <a:gd name="connsiteY2" fmla="*/ 2497638 h 3086272"/>
                  <a:gd name="connsiteX3" fmla="*/ 1711378 w 7617542"/>
                  <a:gd name="connsiteY3" fmla="*/ 2574605 h 3086272"/>
                  <a:gd name="connsiteX4" fmla="*/ 3834834 w 7617542"/>
                  <a:gd name="connsiteY4" fmla="*/ 2162520 h 3086272"/>
                  <a:gd name="connsiteX5" fmla="*/ 4855583 w 7617542"/>
                  <a:gd name="connsiteY5" fmla="*/ 2148934 h 3086272"/>
                  <a:gd name="connsiteX6" fmla="*/ 6126983 w 7617542"/>
                  <a:gd name="connsiteY6" fmla="*/ 1837509 h 3086272"/>
                  <a:gd name="connsiteX7" fmla="*/ 7494228 w 7617542"/>
                  <a:gd name="connsiteY7" fmla="*/ 783772 h 3086272"/>
                  <a:gd name="connsiteX8" fmla="*/ 7468103 w 7617542"/>
                  <a:gd name="connsiteY8" fmla="*/ 0 h 3086272"/>
                  <a:gd name="connsiteX0" fmla="*/ 0 w 7617542"/>
                  <a:gd name="connsiteY0" fmla="*/ 3059416 h 3086272"/>
                  <a:gd name="connsiteX1" fmla="*/ 920028 w 7617542"/>
                  <a:gd name="connsiteY1" fmla="*/ 2954565 h 3086272"/>
                  <a:gd name="connsiteX2" fmla="*/ 1634216 w 7617542"/>
                  <a:gd name="connsiteY2" fmla="*/ 2497638 h 3086272"/>
                  <a:gd name="connsiteX3" fmla="*/ 1711378 w 7617542"/>
                  <a:gd name="connsiteY3" fmla="*/ 2574605 h 3086272"/>
                  <a:gd name="connsiteX4" fmla="*/ 2562761 w 7617542"/>
                  <a:gd name="connsiteY4" fmla="*/ 2416126 h 3086272"/>
                  <a:gd name="connsiteX5" fmla="*/ 3834834 w 7617542"/>
                  <a:gd name="connsiteY5" fmla="*/ 2162520 h 3086272"/>
                  <a:gd name="connsiteX6" fmla="*/ 4855583 w 7617542"/>
                  <a:gd name="connsiteY6" fmla="*/ 2148934 h 3086272"/>
                  <a:gd name="connsiteX7" fmla="*/ 6126983 w 7617542"/>
                  <a:gd name="connsiteY7" fmla="*/ 1837509 h 3086272"/>
                  <a:gd name="connsiteX8" fmla="*/ 7494228 w 7617542"/>
                  <a:gd name="connsiteY8" fmla="*/ 783772 h 3086272"/>
                  <a:gd name="connsiteX9" fmla="*/ 7468103 w 7617542"/>
                  <a:gd name="connsiteY9" fmla="*/ 0 h 3086272"/>
                  <a:gd name="connsiteX0" fmla="*/ 0 w 7617542"/>
                  <a:gd name="connsiteY0" fmla="*/ 3059416 h 3086272"/>
                  <a:gd name="connsiteX1" fmla="*/ 920028 w 7617542"/>
                  <a:gd name="connsiteY1" fmla="*/ 2954565 h 3086272"/>
                  <a:gd name="connsiteX2" fmla="*/ 1634216 w 7617542"/>
                  <a:gd name="connsiteY2" fmla="*/ 2497638 h 3086272"/>
                  <a:gd name="connsiteX3" fmla="*/ 1711378 w 7617542"/>
                  <a:gd name="connsiteY3" fmla="*/ 2574605 h 3086272"/>
                  <a:gd name="connsiteX4" fmla="*/ 2562761 w 7617542"/>
                  <a:gd name="connsiteY4" fmla="*/ 2416126 h 3086272"/>
                  <a:gd name="connsiteX5" fmla="*/ 2781757 w 7617542"/>
                  <a:gd name="connsiteY5" fmla="*/ 2271219 h 3086272"/>
                  <a:gd name="connsiteX6" fmla="*/ 3834834 w 7617542"/>
                  <a:gd name="connsiteY6" fmla="*/ 2162520 h 3086272"/>
                  <a:gd name="connsiteX7" fmla="*/ 4855583 w 7617542"/>
                  <a:gd name="connsiteY7" fmla="*/ 2148934 h 3086272"/>
                  <a:gd name="connsiteX8" fmla="*/ 6126983 w 7617542"/>
                  <a:gd name="connsiteY8" fmla="*/ 1837509 h 3086272"/>
                  <a:gd name="connsiteX9" fmla="*/ 7494228 w 7617542"/>
                  <a:gd name="connsiteY9" fmla="*/ 783772 h 3086272"/>
                  <a:gd name="connsiteX10" fmla="*/ 7468103 w 7617542"/>
                  <a:gd name="connsiteY10" fmla="*/ 0 h 3086272"/>
                  <a:gd name="connsiteX0" fmla="*/ 0 w 7617542"/>
                  <a:gd name="connsiteY0" fmla="*/ 3059416 h 3086272"/>
                  <a:gd name="connsiteX1" fmla="*/ 920028 w 7617542"/>
                  <a:gd name="connsiteY1" fmla="*/ 2954565 h 3086272"/>
                  <a:gd name="connsiteX2" fmla="*/ 1634216 w 7617542"/>
                  <a:gd name="connsiteY2" fmla="*/ 2497638 h 3086272"/>
                  <a:gd name="connsiteX3" fmla="*/ 1711378 w 7617542"/>
                  <a:gd name="connsiteY3" fmla="*/ 2574605 h 3086272"/>
                  <a:gd name="connsiteX4" fmla="*/ 2562761 w 7617542"/>
                  <a:gd name="connsiteY4" fmla="*/ 2416126 h 3086272"/>
                  <a:gd name="connsiteX5" fmla="*/ 2808037 w 7617542"/>
                  <a:gd name="connsiteY5" fmla="*/ 2216878 h 3086272"/>
                  <a:gd name="connsiteX6" fmla="*/ 3834834 w 7617542"/>
                  <a:gd name="connsiteY6" fmla="*/ 2162520 h 3086272"/>
                  <a:gd name="connsiteX7" fmla="*/ 4855583 w 7617542"/>
                  <a:gd name="connsiteY7" fmla="*/ 2148934 h 3086272"/>
                  <a:gd name="connsiteX8" fmla="*/ 6126983 w 7617542"/>
                  <a:gd name="connsiteY8" fmla="*/ 1837509 h 3086272"/>
                  <a:gd name="connsiteX9" fmla="*/ 7494228 w 7617542"/>
                  <a:gd name="connsiteY9" fmla="*/ 783772 h 3086272"/>
                  <a:gd name="connsiteX10" fmla="*/ 7468103 w 7617542"/>
                  <a:gd name="connsiteY10" fmla="*/ 0 h 3086272"/>
                  <a:gd name="connsiteX0" fmla="*/ 0 w 7617542"/>
                  <a:gd name="connsiteY0" fmla="*/ 3059416 h 3086272"/>
                  <a:gd name="connsiteX1" fmla="*/ 920028 w 7617542"/>
                  <a:gd name="connsiteY1" fmla="*/ 2954565 h 3086272"/>
                  <a:gd name="connsiteX2" fmla="*/ 1634216 w 7617542"/>
                  <a:gd name="connsiteY2" fmla="*/ 2497638 h 3086272"/>
                  <a:gd name="connsiteX3" fmla="*/ 1711378 w 7617542"/>
                  <a:gd name="connsiteY3" fmla="*/ 2574605 h 3086272"/>
                  <a:gd name="connsiteX4" fmla="*/ 2562761 w 7617542"/>
                  <a:gd name="connsiteY4" fmla="*/ 2416126 h 3086272"/>
                  <a:gd name="connsiteX5" fmla="*/ 2808037 w 7617542"/>
                  <a:gd name="connsiteY5" fmla="*/ 2216878 h 3086272"/>
                  <a:gd name="connsiteX6" fmla="*/ 3834834 w 7617542"/>
                  <a:gd name="connsiteY6" fmla="*/ 2162520 h 3086272"/>
                  <a:gd name="connsiteX7" fmla="*/ 4855583 w 7617542"/>
                  <a:gd name="connsiteY7" fmla="*/ 2148934 h 3086272"/>
                  <a:gd name="connsiteX8" fmla="*/ 6126983 w 7617542"/>
                  <a:gd name="connsiteY8" fmla="*/ 1837509 h 3086272"/>
                  <a:gd name="connsiteX9" fmla="*/ 7494228 w 7617542"/>
                  <a:gd name="connsiteY9" fmla="*/ 783772 h 3086272"/>
                  <a:gd name="connsiteX10" fmla="*/ 7468103 w 7617542"/>
                  <a:gd name="connsiteY10" fmla="*/ 0 h 3086272"/>
                  <a:gd name="connsiteX0" fmla="*/ 0 w 7617542"/>
                  <a:gd name="connsiteY0" fmla="*/ 3059416 h 3086272"/>
                  <a:gd name="connsiteX1" fmla="*/ 920028 w 7617542"/>
                  <a:gd name="connsiteY1" fmla="*/ 2954565 h 3086272"/>
                  <a:gd name="connsiteX2" fmla="*/ 1634216 w 7617542"/>
                  <a:gd name="connsiteY2" fmla="*/ 2497638 h 3086272"/>
                  <a:gd name="connsiteX3" fmla="*/ 1711378 w 7617542"/>
                  <a:gd name="connsiteY3" fmla="*/ 2574605 h 3086272"/>
                  <a:gd name="connsiteX4" fmla="*/ 2808037 w 7617542"/>
                  <a:gd name="connsiteY4" fmla="*/ 2216878 h 3086272"/>
                  <a:gd name="connsiteX5" fmla="*/ 3834834 w 7617542"/>
                  <a:gd name="connsiteY5" fmla="*/ 2162520 h 3086272"/>
                  <a:gd name="connsiteX6" fmla="*/ 4855583 w 7617542"/>
                  <a:gd name="connsiteY6" fmla="*/ 2148934 h 3086272"/>
                  <a:gd name="connsiteX7" fmla="*/ 6126983 w 7617542"/>
                  <a:gd name="connsiteY7" fmla="*/ 1837509 h 3086272"/>
                  <a:gd name="connsiteX8" fmla="*/ 7494228 w 7617542"/>
                  <a:gd name="connsiteY8" fmla="*/ 783772 h 3086272"/>
                  <a:gd name="connsiteX9" fmla="*/ 7468103 w 7617542"/>
                  <a:gd name="connsiteY9" fmla="*/ 0 h 3086272"/>
                  <a:gd name="connsiteX0" fmla="*/ 0 w 7617542"/>
                  <a:gd name="connsiteY0" fmla="*/ 3059416 h 3086272"/>
                  <a:gd name="connsiteX1" fmla="*/ 920028 w 7617542"/>
                  <a:gd name="connsiteY1" fmla="*/ 2954565 h 3086272"/>
                  <a:gd name="connsiteX2" fmla="*/ 1634216 w 7617542"/>
                  <a:gd name="connsiteY2" fmla="*/ 2497638 h 3086272"/>
                  <a:gd name="connsiteX3" fmla="*/ 2808037 w 7617542"/>
                  <a:gd name="connsiteY3" fmla="*/ 2216878 h 3086272"/>
                  <a:gd name="connsiteX4" fmla="*/ 3834834 w 7617542"/>
                  <a:gd name="connsiteY4" fmla="*/ 2162520 h 3086272"/>
                  <a:gd name="connsiteX5" fmla="*/ 4855583 w 7617542"/>
                  <a:gd name="connsiteY5" fmla="*/ 2148934 h 3086272"/>
                  <a:gd name="connsiteX6" fmla="*/ 6126983 w 7617542"/>
                  <a:gd name="connsiteY6" fmla="*/ 1837509 h 3086272"/>
                  <a:gd name="connsiteX7" fmla="*/ 7494228 w 7617542"/>
                  <a:gd name="connsiteY7" fmla="*/ 783772 h 3086272"/>
                  <a:gd name="connsiteX8" fmla="*/ 7468103 w 7617542"/>
                  <a:gd name="connsiteY8" fmla="*/ 0 h 3086272"/>
                  <a:gd name="connsiteX0" fmla="*/ 0 w 7617542"/>
                  <a:gd name="connsiteY0" fmla="*/ 3059416 h 3082227"/>
                  <a:gd name="connsiteX1" fmla="*/ 858709 w 7617542"/>
                  <a:gd name="connsiteY1" fmla="*/ 2927395 h 3082227"/>
                  <a:gd name="connsiteX2" fmla="*/ 1634216 w 7617542"/>
                  <a:gd name="connsiteY2" fmla="*/ 2497638 h 3082227"/>
                  <a:gd name="connsiteX3" fmla="*/ 2808037 w 7617542"/>
                  <a:gd name="connsiteY3" fmla="*/ 2216878 h 3082227"/>
                  <a:gd name="connsiteX4" fmla="*/ 3834834 w 7617542"/>
                  <a:gd name="connsiteY4" fmla="*/ 2162520 h 3082227"/>
                  <a:gd name="connsiteX5" fmla="*/ 4855583 w 7617542"/>
                  <a:gd name="connsiteY5" fmla="*/ 2148934 h 3082227"/>
                  <a:gd name="connsiteX6" fmla="*/ 6126983 w 7617542"/>
                  <a:gd name="connsiteY6" fmla="*/ 1837509 h 3082227"/>
                  <a:gd name="connsiteX7" fmla="*/ 7494228 w 7617542"/>
                  <a:gd name="connsiteY7" fmla="*/ 783772 h 3082227"/>
                  <a:gd name="connsiteX8" fmla="*/ 7468103 w 7617542"/>
                  <a:gd name="connsiteY8" fmla="*/ 0 h 3082227"/>
                  <a:gd name="connsiteX0" fmla="*/ 0 w 7617542"/>
                  <a:gd name="connsiteY0" fmla="*/ 2968849 h 3007699"/>
                  <a:gd name="connsiteX1" fmla="*/ 858709 w 7617542"/>
                  <a:gd name="connsiteY1" fmla="*/ 2927395 h 3007699"/>
                  <a:gd name="connsiteX2" fmla="*/ 1634216 w 7617542"/>
                  <a:gd name="connsiteY2" fmla="*/ 2497638 h 3007699"/>
                  <a:gd name="connsiteX3" fmla="*/ 2808037 w 7617542"/>
                  <a:gd name="connsiteY3" fmla="*/ 2216878 h 3007699"/>
                  <a:gd name="connsiteX4" fmla="*/ 3834834 w 7617542"/>
                  <a:gd name="connsiteY4" fmla="*/ 2162520 h 3007699"/>
                  <a:gd name="connsiteX5" fmla="*/ 4855583 w 7617542"/>
                  <a:gd name="connsiteY5" fmla="*/ 2148934 h 3007699"/>
                  <a:gd name="connsiteX6" fmla="*/ 6126983 w 7617542"/>
                  <a:gd name="connsiteY6" fmla="*/ 1837509 h 3007699"/>
                  <a:gd name="connsiteX7" fmla="*/ 7494228 w 7617542"/>
                  <a:gd name="connsiteY7" fmla="*/ 783772 h 3007699"/>
                  <a:gd name="connsiteX8" fmla="*/ 7468103 w 7617542"/>
                  <a:gd name="connsiteY8" fmla="*/ 0 h 3007699"/>
                  <a:gd name="connsiteX0" fmla="*/ 0 w 9246246"/>
                  <a:gd name="connsiteY0" fmla="*/ 2211337 h 2250187"/>
                  <a:gd name="connsiteX1" fmla="*/ 858709 w 9246246"/>
                  <a:gd name="connsiteY1" fmla="*/ 2169883 h 2250187"/>
                  <a:gd name="connsiteX2" fmla="*/ 1634216 w 9246246"/>
                  <a:gd name="connsiteY2" fmla="*/ 1740126 h 2250187"/>
                  <a:gd name="connsiteX3" fmla="*/ 2808037 w 9246246"/>
                  <a:gd name="connsiteY3" fmla="*/ 1459366 h 2250187"/>
                  <a:gd name="connsiteX4" fmla="*/ 3834834 w 9246246"/>
                  <a:gd name="connsiteY4" fmla="*/ 1405008 h 2250187"/>
                  <a:gd name="connsiteX5" fmla="*/ 4855583 w 9246246"/>
                  <a:gd name="connsiteY5" fmla="*/ 1391422 h 2250187"/>
                  <a:gd name="connsiteX6" fmla="*/ 6126983 w 9246246"/>
                  <a:gd name="connsiteY6" fmla="*/ 1079997 h 2250187"/>
                  <a:gd name="connsiteX7" fmla="*/ 7494228 w 9246246"/>
                  <a:gd name="connsiteY7" fmla="*/ 26260 h 2250187"/>
                  <a:gd name="connsiteX8" fmla="*/ 9239503 w 9246246"/>
                  <a:gd name="connsiteY8" fmla="*/ 1959775 h 2250187"/>
                  <a:gd name="connsiteX0" fmla="*/ 0 w 9244626"/>
                  <a:gd name="connsiteY0" fmla="*/ 1145974 h 1184824"/>
                  <a:gd name="connsiteX1" fmla="*/ 858709 w 9244626"/>
                  <a:gd name="connsiteY1" fmla="*/ 1104520 h 1184824"/>
                  <a:gd name="connsiteX2" fmla="*/ 1634216 w 9244626"/>
                  <a:gd name="connsiteY2" fmla="*/ 674763 h 1184824"/>
                  <a:gd name="connsiteX3" fmla="*/ 2808037 w 9244626"/>
                  <a:gd name="connsiteY3" fmla="*/ 394003 h 1184824"/>
                  <a:gd name="connsiteX4" fmla="*/ 3834834 w 9244626"/>
                  <a:gd name="connsiteY4" fmla="*/ 339645 h 1184824"/>
                  <a:gd name="connsiteX5" fmla="*/ 4855583 w 9244626"/>
                  <a:gd name="connsiteY5" fmla="*/ 326059 h 1184824"/>
                  <a:gd name="connsiteX6" fmla="*/ 6126983 w 9244626"/>
                  <a:gd name="connsiteY6" fmla="*/ 14634 h 1184824"/>
                  <a:gd name="connsiteX7" fmla="*/ 6945480 w 9244626"/>
                  <a:gd name="connsiteY7" fmla="*/ 862003 h 1184824"/>
                  <a:gd name="connsiteX8" fmla="*/ 9239503 w 9244626"/>
                  <a:gd name="connsiteY8" fmla="*/ 894412 h 1184824"/>
                  <a:gd name="connsiteX0" fmla="*/ 0 w 9244626"/>
                  <a:gd name="connsiteY0" fmla="*/ 856073 h 894923"/>
                  <a:gd name="connsiteX1" fmla="*/ 858709 w 9244626"/>
                  <a:gd name="connsiteY1" fmla="*/ 814619 h 894923"/>
                  <a:gd name="connsiteX2" fmla="*/ 1634216 w 9244626"/>
                  <a:gd name="connsiteY2" fmla="*/ 384862 h 894923"/>
                  <a:gd name="connsiteX3" fmla="*/ 2808037 w 9244626"/>
                  <a:gd name="connsiteY3" fmla="*/ 104102 h 894923"/>
                  <a:gd name="connsiteX4" fmla="*/ 3834834 w 9244626"/>
                  <a:gd name="connsiteY4" fmla="*/ 49744 h 894923"/>
                  <a:gd name="connsiteX5" fmla="*/ 4855583 w 9244626"/>
                  <a:gd name="connsiteY5" fmla="*/ 36158 h 894923"/>
                  <a:gd name="connsiteX6" fmla="*/ 5953694 w 9244626"/>
                  <a:gd name="connsiteY6" fmla="*/ 550868 h 894923"/>
                  <a:gd name="connsiteX7" fmla="*/ 6945480 w 9244626"/>
                  <a:gd name="connsiteY7" fmla="*/ 572102 h 894923"/>
                  <a:gd name="connsiteX8" fmla="*/ 9239503 w 9244626"/>
                  <a:gd name="connsiteY8" fmla="*/ 604511 h 894923"/>
                  <a:gd name="connsiteX0" fmla="*/ 0 w 9244626"/>
                  <a:gd name="connsiteY0" fmla="*/ 847003 h 885853"/>
                  <a:gd name="connsiteX1" fmla="*/ 858709 w 9244626"/>
                  <a:gd name="connsiteY1" fmla="*/ 805549 h 885853"/>
                  <a:gd name="connsiteX2" fmla="*/ 1634216 w 9244626"/>
                  <a:gd name="connsiteY2" fmla="*/ 375792 h 885853"/>
                  <a:gd name="connsiteX3" fmla="*/ 2808037 w 9244626"/>
                  <a:gd name="connsiteY3" fmla="*/ 95032 h 885853"/>
                  <a:gd name="connsiteX4" fmla="*/ 3834834 w 9244626"/>
                  <a:gd name="connsiteY4" fmla="*/ 40674 h 885853"/>
                  <a:gd name="connsiteX5" fmla="*/ 4817074 w 9244626"/>
                  <a:gd name="connsiteY5" fmla="*/ 664108 h 885853"/>
                  <a:gd name="connsiteX6" fmla="*/ 5953694 w 9244626"/>
                  <a:gd name="connsiteY6" fmla="*/ 541798 h 885853"/>
                  <a:gd name="connsiteX7" fmla="*/ 6945480 w 9244626"/>
                  <a:gd name="connsiteY7" fmla="*/ 563032 h 885853"/>
                  <a:gd name="connsiteX8" fmla="*/ 9239503 w 9244626"/>
                  <a:gd name="connsiteY8" fmla="*/ 595441 h 885853"/>
                  <a:gd name="connsiteX0" fmla="*/ 0 w 9244626"/>
                  <a:gd name="connsiteY0" fmla="*/ 756620 h 795470"/>
                  <a:gd name="connsiteX1" fmla="*/ 858709 w 9244626"/>
                  <a:gd name="connsiteY1" fmla="*/ 715166 h 795470"/>
                  <a:gd name="connsiteX2" fmla="*/ 1634216 w 9244626"/>
                  <a:gd name="connsiteY2" fmla="*/ 285409 h 795470"/>
                  <a:gd name="connsiteX3" fmla="*/ 2808037 w 9244626"/>
                  <a:gd name="connsiteY3" fmla="*/ 4649 h 795470"/>
                  <a:gd name="connsiteX4" fmla="*/ 3969614 w 9244626"/>
                  <a:gd name="connsiteY4" fmla="*/ 507684 h 795470"/>
                  <a:gd name="connsiteX5" fmla="*/ 4817074 w 9244626"/>
                  <a:gd name="connsiteY5" fmla="*/ 573725 h 795470"/>
                  <a:gd name="connsiteX6" fmla="*/ 5953694 w 9244626"/>
                  <a:gd name="connsiteY6" fmla="*/ 451415 h 795470"/>
                  <a:gd name="connsiteX7" fmla="*/ 6945480 w 9244626"/>
                  <a:gd name="connsiteY7" fmla="*/ 472649 h 795470"/>
                  <a:gd name="connsiteX8" fmla="*/ 9239503 w 9244626"/>
                  <a:gd name="connsiteY8" fmla="*/ 505058 h 795470"/>
                  <a:gd name="connsiteX0" fmla="*/ 0 w 9244626"/>
                  <a:gd name="connsiteY0" fmla="*/ 497223 h 536073"/>
                  <a:gd name="connsiteX1" fmla="*/ 858709 w 9244626"/>
                  <a:gd name="connsiteY1" fmla="*/ 455769 h 536073"/>
                  <a:gd name="connsiteX2" fmla="*/ 1634216 w 9244626"/>
                  <a:gd name="connsiteY2" fmla="*/ 26012 h 536073"/>
                  <a:gd name="connsiteX3" fmla="*/ 3019835 w 9244626"/>
                  <a:gd name="connsiteY3" fmla="*/ 203110 h 536073"/>
                  <a:gd name="connsiteX4" fmla="*/ 3969614 w 9244626"/>
                  <a:gd name="connsiteY4" fmla="*/ 248287 h 536073"/>
                  <a:gd name="connsiteX5" fmla="*/ 4817074 w 9244626"/>
                  <a:gd name="connsiteY5" fmla="*/ 314328 h 536073"/>
                  <a:gd name="connsiteX6" fmla="*/ 5953694 w 9244626"/>
                  <a:gd name="connsiteY6" fmla="*/ 192018 h 536073"/>
                  <a:gd name="connsiteX7" fmla="*/ 6945480 w 9244626"/>
                  <a:gd name="connsiteY7" fmla="*/ 213252 h 536073"/>
                  <a:gd name="connsiteX8" fmla="*/ 9239503 w 9244626"/>
                  <a:gd name="connsiteY8" fmla="*/ 245661 h 536073"/>
                  <a:gd name="connsiteX0" fmla="*/ 0 w 9244626"/>
                  <a:gd name="connsiteY0" fmla="*/ 375888 h 404689"/>
                  <a:gd name="connsiteX1" fmla="*/ 858709 w 9244626"/>
                  <a:gd name="connsiteY1" fmla="*/ 334434 h 404689"/>
                  <a:gd name="connsiteX2" fmla="*/ 1817132 w 9244626"/>
                  <a:gd name="connsiteY2" fmla="*/ 173420 h 404689"/>
                  <a:gd name="connsiteX3" fmla="*/ 3019835 w 9244626"/>
                  <a:gd name="connsiteY3" fmla="*/ 81775 h 404689"/>
                  <a:gd name="connsiteX4" fmla="*/ 3969614 w 9244626"/>
                  <a:gd name="connsiteY4" fmla="*/ 126952 h 404689"/>
                  <a:gd name="connsiteX5" fmla="*/ 4817074 w 9244626"/>
                  <a:gd name="connsiteY5" fmla="*/ 192993 h 404689"/>
                  <a:gd name="connsiteX6" fmla="*/ 5953694 w 9244626"/>
                  <a:gd name="connsiteY6" fmla="*/ 70683 h 404689"/>
                  <a:gd name="connsiteX7" fmla="*/ 6945480 w 9244626"/>
                  <a:gd name="connsiteY7" fmla="*/ 91917 h 404689"/>
                  <a:gd name="connsiteX8" fmla="*/ 9239503 w 9244626"/>
                  <a:gd name="connsiteY8" fmla="*/ 124326 h 404689"/>
                  <a:gd name="connsiteX0" fmla="*/ 0 w 9244626"/>
                  <a:gd name="connsiteY0" fmla="*/ 375888 h 392487"/>
                  <a:gd name="connsiteX1" fmla="*/ 945354 w 9244626"/>
                  <a:gd name="connsiteY1" fmla="*/ 234899 h 392487"/>
                  <a:gd name="connsiteX2" fmla="*/ 1817132 w 9244626"/>
                  <a:gd name="connsiteY2" fmla="*/ 173420 h 392487"/>
                  <a:gd name="connsiteX3" fmla="*/ 3019835 w 9244626"/>
                  <a:gd name="connsiteY3" fmla="*/ 81775 h 392487"/>
                  <a:gd name="connsiteX4" fmla="*/ 3969614 w 9244626"/>
                  <a:gd name="connsiteY4" fmla="*/ 126952 h 392487"/>
                  <a:gd name="connsiteX5" fmla="*/ 4817074 w 9244626"/>
                  <a:gd name="connsiteY5" fmla="*/ 192993 h 392487"/>
                  <a:gd name="connsiteX6" fmla="*/ 5953694 w 9244626"/>
                  <a:gd name="connsiteY6" fmla="*/ 70683 h 392487"/>
                  <a:gd name="connsiteX7" fmla="*/ 6945480 w 9244626"/>
                  <a:gd name="connsiteY7" fmla="*/ 91917 h 392487"/>
                  <a:gd name="connsiteX8" fmla="*/ 9239503 w 9244626"/>
                  <a:gd name="connsiteY8" fmla="*/ 124326 h 392487"/>
                  <a:gd name="connsiteX0" fmla="*/ 0 w 9186864"/>
                  <a:gd name="connsiteY0" fmla="*/ 346027 h 364649"/>
                  <a:gd name="connsiteX1" fmla="*/ 887592 w 9186864"/>
                  <a:gd name="connsiteY1" fmla="*/ 234899 h 364649"/>
                  <a:gd name="connsiteX2" fmla="*/ 1759370 w 9186864"/>
                  <a:gd name="connsiteY2" fmla="*/ 173420 h 364649"/>
                  <a:gd name="connsiteX3" fmla="*/ 2962073 w 9186864"/>
                  <a:gd name="connsiteY3" fmla="*/ 81775 h 364649"/>
                  <a:gd name="connsiteX4" fmla="*/ 3911852 w 9186864"/>
                  <a:gd name="connsiteY4" fmla="*/ 126952 h 364649"/>
                  <a:gd name="connsiteX5" fmla="*/ 4759312 w 9186864"/>
                  <a:gd name="connsiteY5" fmla="*/ 192993 h 364649"/>
                  <a:gd name="connsiteX6" fmla="*/ 5895932 w 9186864"/>
                  <a:gd name="connsiteY6" fmla="*/ 70683 h 364649"/>
                  <a:gd name="connsiteX7" fmla="*/ 6887718 w 9186864"/>
                  <a:gd name="connsiteY7" fmla="*/ 91917 h 364649"/>
                  <a:gd name="connsiteX8" fmla="*/ 9181741 w 9186864"/>
                  <a:gd name="connsiteY8" fmla="*/ 124326 h 364649"/>
                  <a:gd name="connsiteX0" fmla="*/ 0 w 9215617"/>
                  <a:gd name="connsiteY0" fmla="*/ 378430 h 397052"/>
                  <a:gd name="connsiteX1" fmla="*/ 887592 w 9215617"/>
                  <a:gd name="connsiteY1" fmla="*/ 267302 h 397052"/>
                  <a:gd name="connsiteX2" fmla="*/ 1759370 w 9215617"/>
                  <a:gd name="connsiteY2" fmla="*/ 205823 h 397052"/>
                  <a:gd name="connsiteX3" fmla="*/ 2962073 w 9215617"/>
                  <a:gd name="connsiteY3" fmla="*/ 114178 h 397052"/>
                  <a:gd name="connsiteX4" fmla="*/ 3911852 w 9215617"/>
                  <a:gd name="connsiteY4" fmla="*/ 159355 h 397052"/>
                  <a:gd name="connsiteX5" fmla="*/ 4759312 w 9215617"/>
                  <a:gd name="connsiteY5" fmla="*/ 225396 h 397052"/>
                  <a:gd name="connsiteX6" fmla="*/ 5895932 w 9215617"/>
                  <a:gd name="connsiteY6" fmla="*/ 103086 h 397052"/>
                  <a:gd name="connsiteX7" fmla="*/ 6887718 w 9215617"/>
                  <a:gd name="connsiteY7" fmla="*/ 124320 h 397052"/>
                  <a:gd name="connsiteX8" fmla="*/ 9181741 w 9215617"/>
                  <a:gd name="connsiteY8" fmla="*/ 156729 h 397052"/>
                  <a:gd name="connsiteX0" fmla="*/ 0 w 9181741"/>
                  <a:gd name="connsiteY0" fmla="*/ 283366 h 301988"/>
                  <a:gd name="connsiteX1" fmla="*/ 887592 w 9181741"/>
                  <a:gd name="connsiteY1" fmla="*/ 172238 h 301988"/>
                  <a:gd name="connsiteX2" fmla="*/ 1759370 w 9181741"/>
                  <a:gd name="connsiteY2" fmla="*/ 110759 h 301988"/>
                  <a:gd name="connsiteX3" fmla="*/ 2962073 w 9181741"/>
                  <a:gd name="connsiteY3" fmla="*/ 19114 h 301988"/>
                  <a:gd name="connsiteX4" fmla="*/ 3911852 w 9181741"/>
                  <a:gd name="connsiteY4" fmla="*/ 64291 h 301988"/>
                  <a:gd name="connsiteX5" fmla="*/ 4759312 w 9181741"/>
                  <a:gd name="connsiteY5" fmla="*/ 130332 h 301988"/>
                  <a:gd name="connsiteX6" fmla="*/ 5895932 w 9181741"/>
                  <a:gd name="connsiteY6" fmla="*/ 8022 h 301988"/>
                  <a:gd name="connsiteX7" fmla="*/ 9181741 w 9181741"/>
                  <a:gd name="connsiteY7" fmla="*/ 61665 h 301988"/>
                  <a:gd name="connsiteX0" fmla="*/ 0 w 9181741"/>
                  <a:gd name="connsiteY0" fmla="*/ 849908 h 868530"/>
                  <a:gd name="connsiteX1" fmla="*/ 887592 w 9181741"/>
                  <a:gd name="connsiteY1" fmla="*/ 738780 h 868530"/>
                  <a:gd name="connsiteX2" fmla="*/ 1759370 w 9181741"/>
                  <a:gd name="connsiteY2" fmla="*/ 677301 h 868530"/>
                  <a:gd name="connsiteX3" fmla="*/ 2962073 w 9181741"/>
                  <a:gd name="connsiteY3" fmla="*/ 585656 h 868530"/>
                  <a:gd name="connsiteX4" fmla="*/ 3911852 w 9181741"/>
                  <a:gd name="connsiteY4" fmla="*/ 630833 h 868530"/>
                  <a:gd name="connsiteX5" fmla="*/ 4807447 w 9181741"/>
                  <a:gd name="connsiteY5" fmla="*/ 135 h 868530"/>
                  <a:gd name="connsiteX6" fmla="*/ 5895932 w 9181741"/>
                  <a:gd name="connsiteY6" fmla="*/ 574564 h 868530"/>
                  <a:gd name="connsiteX7" fmla="*/ 9181741 w 9181741"/>
                  <a:gd name="connsiteY7" fmla="*/ 628207 h 868530"/>
                  <a:gd name="connsiteX0" fmla="*/ 0 w 9181741"/>
                  <a:gd name="connsiteY0" fmla="*/ 859860 h 878482"/>
                  <a:gd name="connsiteX1" fmla="*/ 887592 w 9181741"/>
                  <a:gd name="connsiteY1" fmla="*/ 748732 h 878482"/>
                  <a:gd name="connsiteX2" fmla="*/ 1759370 w 9181741"/>
                  <a:gd name="connsiteY2" fmla="*/ 687253 h 878482"/>
                  <a:gd name="connsiteX3" fmla="*/ 2962073 w 9181741"/>
                  <a:gd name="connsiteY3" fmla="*/ 595608 h 878482"/>
                  <a:gd name="connsiteX4" fmla="*/ 3911852 w 9181741"/>
                  <a:gd name="connsiteY4" fmla="*/ 640785 h 878482"/>
                  <a:gd name="connsiteX5" fmla="*/ 4884464 w 9181741"/>
                  <a:gd name="connsiteY5" fmla="*/ 133 h 878482"/>
                  <a:gd name="connsiteX6" fmla="*/ 5895932 w 9181741"/>
                  <a:gd name="connsiteY6" fmla="*/ 584516 h 878482"/>
                  <a:gd name="connsiteX7" fmla="*/ 9181741 w 9181741"/>
                  <a:gd name="connsiteY7" fmla="*/ 638159 h 878482"/>
                  <a:gd name="connsiteX0" fmla="*/ 0 w 9181741"/>
                  <a:gd name="connsiteY0" fmla="*/ 859860 h 878482"/>
                  <a:gd name="connsiteX1" fmla="*/ 887592 w 9181741"/>
                  <a:gd name="connsiteY1" fmla="*/ 748732 h 878482"/>
                  <a:gd name="connsiteX2" fmla="*/ 1759370 w 9181741"/>
                  <a:gd name="connsiteY2" fmla="*/ 687253 h 878482"/>
                  <a:gd name="connsiteX3" fmla="*/ 2962073 w 9181741"/>
                  <a:gd name="connsiteY3" fmla="*/ 595608 h 878482"/>
                  <a:gd name="connsiteX4" fmla="*/ 3911852 w 9181741"/>
                  <a:gd name="connsiteY4" fmla="*/ 640785 h 878482"/>
                  <a:gd name="connsiteX5" fmla="*/ 4884464 w 9181741"/>
                  <a:gd name="connsiteY5" fmla="*/ 133 h 878482"/>
                  <a:gd name="connsiteX6" fmla="*/ 5895932 w 9181741"/>
                  <a:gd name="connsiteY6" fmla="*/ 584516 h 878482"/>
                  <a:gd name="connsiteX7" fmla="*/ 9181741 w 9181741"/>
                  <a:gd name="connsiteY7" fmla="*/ 638159 h 878482"/>
                  <a:gd name="connsiteX0" fmla="*/ 0 w 9181741"/>
                  <a:gd name="connsiteY0" fmla="*/ 859860 h 878482"/>
                  <a:gd name="connsiteX1" fmla="*/ 887592 w 9181741"/>
                  <a:gd name="connsiteY1" fmla="*/ 748732 h 878482"/>
                  <a:gd name="connsiteX2" fmla="*/ 1759370 w 9181741"/>
                  <a:gd name="connsiteY2" fmla="*/ 687253 h 878482"/>
                  <a:gd name="connsiteX3" fmla="*/ 3911852 w 9181741"/>
                  <a:gd name="connsiteY3" fmla="*/ 640785 h 878482"/>
                  <a:gd name="connsiteX4" fmla="*/ 4884464 w 9181741"/>
                  <a:gd name="connsiteY4" fmla="*/ 133 h 878482"/>
                  <a:gd name="connsiteX5" fmla="*/ 5895932 w 9181741"/>
                  <a:gd name="connsiteY5" fmla="*/ 584516 h 878482"/>
                  <a:gd name="connsiteX6" fmla="*/ 9181741 w 9181741"/>
                  <a:gd name="connsiteY6" fmla="*/ 638159 h 878482"/>
                  <a:gd name="connsiteX0" fmla="*/ 0 w 9143232"/>
                  <a:gd name="connsiteY0" fmla="*/ 740419 h 776658"/>
                  <a:gd name="connsiteX1" fmla="*/ 849083 w 9143232"/>
                  <a:gd name="connsiteY1" fmla="*/ 748732 h 776658"/>
                  <a:gd name="connsiteX2" fmla="*/ 1720861 w 9143232"/>
                  <a:gd name="connsiteY2" fmla="*/ 687253 h 776658"/>
                  <a:gd name="connsiteX3" fmla="*/ 3873343 w 9143232"/>
                  <a:gd name="connsiteY3" fmla="*/ 640785 h 776658"/>
                  <a:gd name="connsiteX4" fmla="*/ 4845955 w 9143232"/>
                  <a:gd name="connsiteY4" fmla="*/ 133 h 776658"/>
                  <a:gd name="connsiteX5" fmla="*/ 5857423 w 9143232"/>
                  <a:gd name="connsiteY5" fmla="*/ 584516 h 776658"/>
                  <a:gd name="connsiteX6" fmla="*/ 9143232 w 9143232"/>
                  <a:gd name="connsiteY6" fmla="*/ 638159 h 776658"/>
                  <a:gd name="connsiteX0" fmla="*/ 0 w 9143232"/>
                  <a:gd name="connsiteY0" fmla="*/ 740419 h 750619"/>
                  <a:gd name="connsiteX1" fmla="*/ 849083 w 9143232"/>
                  <a:gd name="connsiteY1" fmla="*/ 748732 h 750619"/>
                  <a:gd name="connsiteX2" fmla="*/ 1720861 w 9143232"/>
                  <a:gd name="connsiteY2" fmla="*/ 687253 h 750619"/>
                  <a:gd name="connsiteX3" fmla="*/ 3873343 w 9143232"/>
                  <a:gd name="connsiteY3" fmla="*/ 640785 h 750619"/>
                  <a:gd name="connsiteX4" fmla="*/ 4845955 w 9143232"/>
                  <a:gd name="connsiteY4" fmla="*/ 133 h 750619"/>
                  <a:gd name="connsiteX5" fmla="*/ 5857423 w 9143232"/>
                  <a:gd name="connsiteY5" fmla="*/ 584516 h 750619"/>
                  <a:gd name="connsiteX6" fmla="*/ 9143232 w 9143232"/>
                  <a:gd name="connsiteY6" fmla="*/ 638159 h 750619"/>
                  <a:gd name="connsiteX0" fmla="*/ 0 w 9143232"/>
                  <a:gd name="connsiteY0" fmla="*/ 621011 h 631211"/>
                  <a:gd name="connsiteX1" fmla="*/ 849083 w 9143232"/>
                  <a:gd name="connsiteY1" fmla="*/ 629324 h 631211"/>
                  <a:gd name="connsiteX2" fmla="*/ 1720861 w 9143232"/>
                  <a:gd name="connsiteY2" fmla="*/ 567845 h 631211"/>
                  <a:gd name="connsiteX3" fmla="*/ 3873343 w 9143232"/>
                  <a:gd name="connsiteY3" fmla="*/ 521377 h 631211"/>
                  <a:gd name="connsiteX4" fmla="*/ 4817074 w 9143232"/>
                  <a:gd name="connsiteY4" fmla="*/ 167 h 631211"/>
                  <a:gd name="connsiteX5" fmla="*/ 5857423 w 9143232"/>
                  <a:gd name="connsiteY5" fmla="*/ 465108 h 631211"/>
                  <a:gd name="connsiteX6" fmla="*/ 9143232 w 9143232"/>
                  <a:gd name="connsiteY6" fmla="*/ 518751 h 63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232" h="631211">
                    <a:moveTo>
                      <a:pt x="0" y="621011"/>
                    </a:moveTo>
                    <a:cubicBezTo>
                      <a:pt x="616903" y="612503"/>
                      <a:pt x="562273" y="638185"/>
                      <a:pt x="849083" y="629324"/>
                    </a:cubicBezTo>
                    <a:cubicBezTo>
                      <a:pt x="1135893" y="620463"/>
                      <a:pt x="1216818" y="585836"/>
                      <a:pt x="1720861" y="567845"/>
                    </a:cubicBezTo>
                    <a:cubicBezTo>
                      <a:pt x="2224904" y="549854"/>
                      <a:pt x="3357308" y="615990"/>
                      <a:pt x="3873343" y="521377"/>
                    </a:cubicBezTo>
                    <a:cubicBezTo>
                      <a:pt x="4389379" y="426764"/>
                      <a:pt x="4486394" y="9545"/>
                      <a:pt x="4817074" y="167"/>
                    </a:cubicBezTo>
                    <a:cubicBezTo>
                      <a:pt x="5147754" y="-9211"/>
                      <a:pt x="5136397" y="378677"/>
                      <a:pt x="5857423" y="465108"/>
                    </a:cubicBezTo>
                    <a:cubicBezTo>
                      <a:pt x="6578449" y="551539"/>
                      <a:pt x="8047962" y="500870"/>
                      <a:pt x="9143232" y="518751"/>
                    </a:cubicBezTo>
                  </a:path>
                </a:pathLst>
              </a:custGeom>
              <a:noFill/>
              <a:ln w="28575">
                <a:solidFill>
                  <a:srgbClr val="FF0000"/>
                </a:solidFill>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fontAlgn="auto">
                  <a:spcBef>
                    <a:spcPts val="0"/>
                  </a:spcBef>
                  <a:spcAft>
                    <a:spcPts val="0"/>
                  </a:spcAft>
                  <a:defRPr/>
                </a:pPr>
                <a:endParaRPr lang="en-US" kern="0">
                  <a:solidFill>
                    <a:srgbClr val="000000"/>
                  </a:solidFill>
                  <a:latin typeface="Calibri" charset="0"/>
                  <a:ea typeface="宋体" charset="-122"/>
                </a:endParaRPr>
              </a:p>
            </p:txBody>
          </p:sp>
          <p:sp>
            <p:nvSpPr>
              <p:cNvPr id="387" name="任意多边形 386"/>
              <p:cNvSpPr/>
              <p:nvPr/>
            </p:nvSpPr>
            <p:spPr>
              <a:xfrm>
                <a:off x="1944866" y="3745367"/>
                <a:ext cx="8354172" cy="1121088"/>
              </a:xfrm>
              <a:custGeom>
                <a:avLst/>
                <a:gdLst>
                  <a:gd name="connsiteX0" fmla="*/ 0 w 8356348"/>
                  <a:gd name="connsiteY0" fmla="*/ 534154 h 1175502"/>
                  <a:gd name="connsiteX1" fmla="*/ 1665837 w 8356348"/>
                  <a:gd name="connsiteY1" fmla="*/ 552261 h 1175502"/>
                  <a:gd name="connsiteX2" fmla="*/ 2018923 w 8356348"/>
                  <a:gd name="connsiteY2" fmla="*/ 1086416 h 1175502"/>
                  <a:gd name="connsiteX3" fmla="*/ 2344847 w 8356348"/>
                  <a:gd name="connsiteY3" fmla="*/ 1131683 h 1175502"/>
                  <a:gd name="connsiteX4" fmla="*/ 3204927 w 8356348"/>
                  <a:gd name="connsiteY4" fmla="*/ 642796 h 1175502"/>
                  <a:gd name="connsiteX5" fmla="*/ 4227968 w 8356348"/>
                  <a:gd name="connsiteY5" fmla="*/ 543208 h 1175502"/>
                  <a:gd name="connsiteX6" fmla="*/ 5423026 w 8356348"/>
                  <a:gd name="connsiteY6" fmla="*/ 543208 h 1175502"/>
                  <a:gd name="connsiteX7" fmla="*/ 6373639 w 8356348"/>
                  <a:gd name="connsiteY7" fmla="*/ 516047 h 1175502"/>
                  <a:gd name="connsiteX8" fmla="*/ 7116024 w 8356348"/>
                  <a:gd name="connsiteY8" fmla="*/ 525101 h 1175502"/>
                  <a:gd name="connsiteX9" fmla="*/ 7767873 w 8356348"/>
                  <a:gd name="connsiteY9" fmla="*/ 117695 h 1175502"/>
                  <a:gd name="connsiteX10" fmla="*/ 8356348 w 8356348"/>
                  <a:gd name="connsiteY10" fmla="*/ 0 h 1175502"/>
                  <a:gd name="connsiteX0" fmla="*/ 0 w 8356348"/>
                  <a:gd name="connsiteY0" fmla="*/ 534154 h 1121380"/>
                  <a:gd name="connsiteX1" fmla="*/ 1665837 w 8356348"/>
                  <a:gd name="connsiteY1" fmla="*/ 552261 h 1121380"/>
                  <a:gd name="connsiteX2" fmla="*/ 2018923 w 8356348"/>
                  <a:gd name="connsiteY2" fmla="*/ 1086416 h 1121380"/>
                  <a:gd name="connsiteX3" fmla="*/ 2571184 w 8356348"/>
                  <a:gd name="connsiteY3" fmla="*/ 1023041 h 1121380"/>
                  <a:gd name="connsiteX4" fmla="*/ 3204927 w 8356348"/>
                  <a:gd name="connsiteY4" fmla="*/ 642796 h 1121380"/>
                  <a:gd name="connsiteX5" fmla="*/ 4227968 w 8356348"/>
                  <a:gd name="connsiteY5" fmla="*/ 543208 h 1121380"/>
                  <a:gd name="connsiteX6" fmla="*/ 5423026 w 8356348"/>
                  <a:gd name="connsiteY6" fmla="*/ 543208 h 1121380"/>
                  <a:gd name="connsiteX7" fmla="*/ 6373639 w 8356348"/>
                  <a:gd name="connsiteY7" fmla="*/ 516047 h 1121380"/>
                  <a:gd name="connsiteX8" fmla="*/ 7116024 w 8356348"/>
                  <a:gd name="connsiteY8" fmla="*/ 525101 h 1121380"/>
                  <a:gd name="connsiteX9" fmla="*/ 7767873 w 8356348"/>
                  <a:gd name="connsiteY9" fmla="*/ 117695 h 1121380"/>
                  <a:gd name="connsiteX10" fmla="*/ 8356348 w 8356348"/>
                  <a:gd name="connsiteY10" fmla="*/ 0 h 1121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56348" h="1121380">
                    <a:moveTo>
                      <a:pt x="0" y="534154"/>
                    </a:moveTo>
                    <a:cubicBezTo>
                      <a:pt x="664675" y="497185"/>
                      <a:pt x="1329350" y="460217"/>
                      <a:pt x="1665837" y="552261"/>
                    </a:cubicBezTo>
                    <a:cubicBezTo>
                      <a:pt x="2002324" y="644305"/>
                      <a:pt x="1868032" y="1007953"/>
                      <a:pt x="2018923" y="1086416"/>
                    </a:cubicBezTo>
                    <a:cubicBezTo>
                      <a:pt x="2169814" y="1164879"/>
                      <a:pt x="2373517" y="1096978"/>
                      <a:pt x="2571184" y="1023041"/>
                    </a:cubicBezTo>
                    <a:cubicBezTo>
                      <a:pt x="2768851" y="949104"/>
                      <a:pt x="2928796" y="722768"/>
                      <a:pt x="3204927" y="642796"/>
                    </a:cubicBezTo>
                    <a:cubicBezTo>
                      <a:pt x="3481058" y="562824"/>
                      <a:pt x="3858285" y="559806"/>
                      <a:pt x="4227968" y="543208"/>
                    </a:cubicBezTo>
                    <a:cubicBezTo>
                      <a:pt x="4597651" y="526610"/>
                      <a:pt x="5065414" y="547735"/>
                      <a:pt x="5423026" y="543208"/>
                    </a:cubicBezTo>
                    <a:cubicBezTo>
                      <a:pt x="5780638" y="538681"/>
                      <a:pt x="6373639" y="516047"/>
                      <a:pt x="6373639" y="516047"/>
                    </a:cubicBezTo>
                    <a:cubicBezTo>
                      <a:pt x="6655805" y="513029"/>
                      <a:pt x="6883652" y="591493"/>
                      <a:pt x="7116024" y="525101"/>
                    </a:cubicBezTo>
                    <a:cubicBezTo>
                      <a:pt x="7348396" y="458709"/>
                      <a:pt x="7561152" y="205212"/>
                      <a:pt x="7767873" y="117695"/>
                    </a:cubicBezTo>
                    <a:cubicBezTo>
                      <a:pt x="7974594" y="30178"/>
                      <a:pt x="8165471" y="15089"/>
                      <a:pt x="8356348" y="0"/>
                    </a:cubicBezTo>
                  </a:path>
                </a:pathLst>
              </a:custGeom>
              <a:noFill/>
              <a:ln w="28575" cap="flat" cmpd="sng" algn="ctr">
                <a:solidFill>
                  <a:srgbClr val="7030A0"/>
                </a:solidFill>
                <a:prstDash val="solid"/>
                <a:headEnd type="triangle"/>
                <a:tailEnd type="triangle"/>
              </a:ln>
              <a:effectLst>
                <a:outerShdw blurRad="40000" dist="20000" dir="5400000" rotWithShape="0">
                  <a:srgbClr val="000000">
                    <a:alpha val="38000"/>
                  </a:srgbClr>
                </a:outerShdw>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sp>
            <p:nvSpPr>
              <p:cNvPr id="388" name="圆角矩形标注 387"/>
              <p:cNvSpPr/>
              <p:nvPr/>
            </p:nvSpPr>
            <p:spPr bwMode="auto">
              <a:xfrm>
                <a:off x="942207" y="3586650"/>
                <a:ext cx="1747342" cy="498429"/>
              </a:xfrm>
              <a:prstGeom prst="wedgeRoundRectCallout">
                <a:avLst>
                  <a:gd name="adj1" fmla="val 48084"/>
                  <a:gd name="adj2" fmla="val 70542"/>
                  <a:gd name="adj3" fmla="val 16667"/>
                </a:avLst>
              </a:prstGeom>
              <a:solidFill>
                <a:sysClr val="window" lastClr="FFFFFF"/>
              </a:solidFill>
              <a:ln w="9525"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fontAlgn="auto">
                  <a:spcBef>
                    <a:spcPts val="0"/>
                  </a:spcBef>
                  <a:spcAft>
                    <a:spcPts val="0"/>
                  </a:spcAft>
                  <a:defRPr/>
                </a:pPr>
                <a:endParaRPr lang="en-US" kern="0">
                  <a:solidFill>
                    <a:prstClr val="black"/>
                  </a:solidFill>
                  <a:latin typeface="Calibri"/>
                  <a:ea typeface="宋体" charset="-122"/>
                </a:endParaRPr>
              </a:p>
            </p:txBody>
          </p:sp>
          <p:sp>
            <p:nvSpPr>
              <p:cNvPr id="389" name="圆角矩形标注 388"/>
              <p:cNvSpPr/>
              <p:nvPr/>
            </p:nvSpPr>
            <p:spPr bwMode="auto">
              <a:xfrm>
                <a:off x="2944062" y="3492407"/>
                <a:ext cx="1769933" cy="478283"/>
              </a:xfrm>
              <a:prstGeom prst="wedgeRoundRectCallout">
                <a:avLst>
                  <a:gd name="adj1" fmla="val -27202"/>
                  <a:gd name="adj2" fmla="val 93872"/>
                  <a:gd name="adj3" fmla="val 16667"/>
                </a:avLst>
              </a:prstGeom>
              <a:solidFill>
                <a:sysClr val="window" lastClr="FFFFFF"/>
              </a:solidFill>
              <a:ln w="9525"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fontAlgn="auto">
                  <a:spcBef>
                    <a:spcPts val="0"/>
                  </a:spcBef>
                  <a:spcAft>
                    <a:spcPts val="0"/>
                  </a:spcAft>
                  <a:defRPr/>
                </a:pPr>
                <a:endParaRPr lang="en-US" kern="0">
                  <a:solidFill>
                    <a:prstClr val="black"/>
                  </a:solidFill>
                  <a:latin typeface="Calibri"/>
                  <a:ea typeface="宋体" charset="-122"/>
                </a:endParaRPr>
              </a:p>
            </p:txBody>
          </p:sp>
          <p:sp>
            <p:nvSpPr>
              <p:cNvPr id="390" name="圆角矩形 389"/>
              <p:cNvSpPr/>
              <p:nvPr/>
            </p:nvSpPr>
            <p:spPr bwMode="auto">
              <a:xfrm>
                <a:off x="577939" y="4241659"/>
                <a:ext cx="509028" cy="258871"/>
              </a:xfrm>
              <a:prstGeom prst="roundRect">
                <a:avLst/>
              </a:prstGeom>
              <a:solidFill>
                <a:sysClr val="window" lastClr="FFFFFF">
                  <a:lumMod val="75000"/>
                </a:sysClr>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APP</a:t>
                </a:r>
                <a:endParaRPr lang="zh-CN" altLang="en-US" sz="900" kern="0" dirty="0">
                  <a:solidFill>
                    <a:prstClr val="black"/>
                  </a:solidFill>
                  <a:ea typeface="黑体" panose="02010609060101010101" pitchFamily="49" charset="-122"/>
                  <a:cs typeface="Calibri" pitchFamily="34" charset="0"/>
                </a:endParaRPr>
              </a:p>
            </p:txBody>
          </p:sp>
          <p:sp>
            <p:nvSpPr>
              <p:cNvPr id="391" name="圆角矩形 390"/>
              <p:cNvSpPr/>
              <p:nvPr/>
            </p:nvSpPr>
            <p:spPr bwMode="auto">
              <a:xfrm>
                <a:off x="585965" y="4644537"/>
                <a:ext cx="509028" cy="258871"/>
              </a:xfrm>
              <a:prstGeom prst="roundRect">
                <a:avLst/>
              </a:prstGeom>
              <a:solidFill>
                <a:sysClr val="window" lastClr="FFFFFF">
                  <a:lumMod val="75000"/>
                </a:sysClr>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APP</a:t>
                </a:r>
                <a:endParaRPr lang="zh-CN" altLang="en-US" sz="900" kern="0" dirty="0">
                  <a:solidFill>
                    <a:prstClr val="black"/>
                  </a:solidFill>
                  <a:ea typeface="黑体" panose="02010609060101010101" pitchFamily="49" charset="-122"/>
                  <a:cs typeface="Calibri" pitchFamily="34" charset="0"/>
                </a:endParaRPr>
              </a:p>
            </p:txBody>
          </p:sp>
          <p:cxnSp>
            <p:nvCxnSpPr>
              <p:cNvPr id="392" name="直接连接符 391"/>
              <p:cNvCxnSpPr/>
              <p:nvPr/>
            </p:nvCxnSpPr>
            <p:spPr>
              <a:xfrm>
                <a:off x="1062651" y="4421190"/>
                <a:ext cx="649730" cy="1977"/>
              </a:xfrm>
              <a:prstGeom prst="line">
                <a:avLst/>
              </a:prstGeom>
              <a:noFill/>
              <a:ln w="9525" cap="flat" cmpd="sng" algn="ctr">
                <a:solidFill>
                  <a:srgbClr val="4F81BD">
                    <a:shade val="95000"/>
                    <a:satMod val="105000"/>
                  </a:srgbClr>
                </a:solidFill>
                <a:prstDash val="solid"/>
              </a:ln>
              <a:effectLst/>
            </p:spPr>
          </p:cxnSp>
          <p:cxnSp>
            <p:nvCxnSpPr>
              <p:cNvPr id="393" name="直接连接符 392"/>
              <p:cNvCxnSpPr/>
              <p:nvPr/>
            </p:nvCxnSpPr>
            <p:spPr>
              <a:xfrm>
                <a:off x="1062651" y="4858990"/>
                <a:ext cx="649730" cy="1977"/>
              </a:xfrm>
              <a:prstGeom prst="line">
                <a:avLst/>
              </a:prstGeom>
              <a:noFill/>
              <a:ln w="9525" cap="flat" cmpd="sng" algn="ctr">
                <a:solidFill>
                  <a:srgbClr val="4F81BD">
                    <a:shade val="95000"/>
                    <a:satMod val="105000"/>
                  </a:srgbClr>
                </a:solidFill>
                <a:prstDash val="solid"/>
              </a:ln>
              <a:effectLst/>
            </p:spPr>
          </p:cxnSp>
          <p:sp>
            <p:nvSpPr>
              <p:cNvPr id="394" name="圆角矩形标注 393"/>
              <p:cNvSpPr/>
              <p:nvPr/>
            </p:nvSpPr>
            <p:spPr bwMode="auto">
              <a:xfrm>
                <a:off x="149304" y="5298099"/>
                <a:ext cx="1654858" cy="487723"/>
              </a:xfrm>
              <a:prstGeom prst="wedgeRoundRectCallout">
                <a:avLst>
                  <a:gd name="adj1" fmla="val -4201"/>
                  <a:gd name="adj2" fmla="val -95660"/>
                  <a:gd name="adj3" fmla="val 16667"/>
                </a:avLst>
              </a:prstGeom>
              <a:solidFill>
                <a:sysClr val="window" lastClr="FFFFFF"/>
              </a:solidFill>
              <a:ln w="9525"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fontAlgn="auto">
                  <a:spcBef>
                    <a:spcPts val="0"/>
                  </a:spcBef>
                  <a:spcAft>
                    <a:spcPts val="0"/>
                  </a:spcAft>
                  <a:defRPr/>
                </a:pPr>
                <a:endParaRPr lang="en-US" kern="0">
                  <a:solidFill>
                    <a:prstClr val="black"/>
                  </a:solidFill>
                  <a:latin typeface="Calibri"/>
                  <a:ea typeface="宋体" charset="-122"/>
                </a:endParaRPr>
              </a:p>
            </p:txBody>
          </p:sp>
          <p:sp>
            <p:nvSpPr>
              <p:cNvPr id="395" name="圆角矩形标注 394"/>
              <p:cNvSpPr/>
              <p:nvPr/>
            </p:nvSpPr>
            <p:spPr bwMode="auto">
              <a:xfrm>
                <a:off x="4969299" y="3492407"/>
                <a:ext cx="1679263" cy="340752"/>
              </a:xfrm>
              <a:prstGeom prst="wedgeRoundRectCallout">
                <a:avLst>
                  <a:gd name="adj1" fmla="val -30670"/>
                  <a:gd name="adj2" fmla="val 145776"/>
                  <a:gd name="adj3" fmla="val 16667"/>
                </a:avLst>
              </a:prstGeom>
              <a:solidFill>
                <a:sysClr val="window" lastClr="FFFFFF"/>
              </a:solidFill>
              <a:ln w="9525"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fontAlgn="auto">
                  <a:spcBef>
                    <a:spcPts val="0"/>
                  </a:spcBef>
                  <a:spcAft>
                    <a:spcPts val="0"/>
                  </a:spcAft>
                  <a:defRPr/>
                </a:pPr>
                <a:endParaRPr lang="en-US" kern="0">
                  <a:solidFill>
                    <a:prstClr val="black"/>
                  </a:solidFill>
                  <a:latin typeface="Calibri"/>
                  <a:ea typeface="宋体" charset="-122"/>
                </a:endParaRPr>
              </a:p>
            </p:txBody>
          </p:sp>
          <p:sp>
            <p:nvSpPr>
              <p:cNvPr id="396" name="圆角矩形标注 395"/>
              <p:cNvSpPr/>
              <p:nvPr/>
            </p:nvSpPr>
            <p:spPr bwMode="auto">
              <a:xfrm>
                <a:off x="6873280" y="3115685"/>
                <a:ext cx="1679262" cy="487695"/>
              </a:xfrm>
              <a:prstGeom prst="wedgeRoundRectCallout">
                <a:avLst>
                  <a:gd name="adj1" fmla="val -26810"/>
                  <a:gd name="adj2" fmla="val 172382"/>
                  <a:gd name="adj3" fmla="val 16667"/>
                </a:avLst>
              </a:prstGeom>
              <a:solidFill>
                <a:sysClr val="window" lastClr="FFFFFF"/>
              </a:solidFill>
              <a:ln w="9525"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fontAlgn="auto">
                  <a:spcBef>
                    <a:spcPts val="0"/>
                  </a:spcBef>
                  <a:spcAft>
                    <a:spcPts val="0"/>
                  </a:spcAft>
                  <a:defRPr/>
                </a:pPr>
                <a:endParaRPr lang="en-US" kern="0">
                  <a:solidFill>
                    <a:prstClr val="black"/>
                  </a:solidFill>
                  <a:latin typeface="Calibri"/>
                  <a:ea typeface="宋体" charset="-122"/>
                </a:endParaRPr>
              </a:p>
            </p:txBody>
          </p:sp>
          <p:sp>
            <p:nvSpPr>
              <p:cNvPr id="397" name="圆角矩形标注 396"/>
              <p:cNvSpPr/>
              <p:nvPr/>
            </p:nvSpPr>
            <p:spPr bwMode="auto">
              <a:xfrm>
                <a:off x="9792096" y="2685790"/>
                <a:ext cx="1769303" cy="530121"/>
              </a:xfrm>
              <a:prstGeom prst="wedgeRoundRectCallout">
                <a:avLst>
                  <a:gd name="adj1" fmla="val -44565"/>
                  <a:gd name="adj2" fmla="val 128359"/>
                  <a:gd name="adj3" fmla="val 16667"/>
                </a:avLst>
              </a:prstGeom>
              <a:solidFill>
                <a:sysClr val="window" lastClr="FFFFFF"/>
              </a:solidFill>
              <a:ln w="9525"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fontAlgn="auto">
                  <a:spcBef>
                    <a:spcPts val="0"/>
                  </a:spcBef>
                  <a:spcAft>
                    <a:spcPts val="0"/>
                  </a:spcAft>
                  <a:defRPr/>
                </a:pPr>
                <a:endParaRPr lang="en-US" kern="0">
                  <a:solidFill>
                    <a:prstClr val="black"/>
                  </a:solidFill>
                  <a:latin typeface="Calibri"/>
                  <a:ea typeface="宋体" charset="-122"/>
                </a:endParaRPr>
              </a:p>
            </p:txBody>
          </p:sp>
          <p:sp>
            <p:nvSpPr>
              <p:cNvPr id="398" name="圆角矩形标注 397"/>
              <p:cNvSpPr/>
              <p:nvPr/>
            </p:nvSpPr>
            <p:spPr bwMode="auto">
              <a:xfrm>
                <a:off x="10272303" y="5241724"/>
                <a:ext cx="1408951" cy="487723"/>
              </a:xfrm>
              <a:prstGeom prst="wedgeRoundRectCallout">
                <a:avLst>
                  <a:gd name="adj1" fmla="val -30089"/>
                  <a:gd name="adj2" fmla="val -103468"/>
                  <a:gd name="adj3" fmla="val 16667"/>
                </a:avLst>
              </a:prstGeom>
              <a:solidFill>
                <a:sysClr val="window" lastClr="FFFFFF"/>
              </a:solidFill>
              <a:ln w="9525"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fontAlgn="auto">
                  <a:spcBef>
                    <a:spcPts val="0"/>
                  </a:spcBef>
                  <a:spcAft>
                    <a:spcPts val="0"/>
                  </a:spcAft>
                  <a:defRPr/>
                </a:pPr>
                <a:endParaRPr lang="en-US" kern="0">
                  <a:solidFill>
                    <a:prstClr val="black"/>
                  </a:solidFill>
                  <a:latin typeface="Calibri"/>
                  <a:ea typeface="宋体" charset="-122"/>
                </a:endParaRPr>
              </a:p>
            </p:txBody>
          </p:sp>
          <p:grpSp>
            <p:nvGrpSpPr>
              <p:cNvPr id="399" name="组合 398"/>
              <p:cNvGrpSpPr/>
              <p:nvPr/>
            </p:nvGrpSpPr>
            <p:grpSpPr>
              <a:xfrm>
                <a:off x="506188" y="2532618"/>
                <a:ext cx="652531" cy="475228"/>
                <a:chOff x="502275" y="1629177"/>
                <a:chExt cx="489398" cy="356421"/>
              </a:xfrm>
            </p:grpSpPr>
            <p:sp>
              <p:nvSpPr>
                <p:cNvPr id="469" name="矩形 468"/>
                <p:cNvSpPr/>
                <p:nvPr/>
              </p:nvSpPr>
              <p:spPr>
                <a:xfrm>
                  <a:off x="502276" y="1629177"/>
                  <a:ext cx="489397" cy="180305"/>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900" kern="0" dirty="0">
                      <a:solidFill>
                        <a:prstClr val="black"/>
                      </a:solidFill>
                      <a:latin typeface="Calibri"/>
                      <a:ea typeface="+mn-ea"/>
                    </a:rPr>
                    <a:t>IP</a:t>
                  </a:r>
                  <a:r>
                    <a:rPr lang="en-US" altLang="zh-CN" sz="900" kern="0" dirty="0">
                      <a:solidFill>
                        <a:prstClr val="black"/>
                      </a:solidFill>
                      <a:latin typeface="Calibri"/>
                    </a:rPr>
                    <a:t>v6 H</a:t>
                  </a:r>
                  <a:endParaRPr lang="en-US" sz="900" kern="0" dirty="0">
                    <a:solidFill>
                      <a:prstClr val="black"/>
                    </a:solidFill>
                    <a:latin typeface="Calibri"/>
                    <a:ea typeface="+mn-ea"/>
                  </a:endParaRPr>
                </a:p>
              </p:txBody>
            </p:sp>
            <p:sp>
              <p:nvSpPr>
                <p:cNvPr id="470" name="矩形 469"/>
                <p:cNvSpPr/>
                <p:nvPr/>
              </p:nvSpPr>
              <p:spPr>
                <a:xfrm>
                  <a:off x="502275" y="1805293"/>
                  <a:ext cx="489397" cy="180305"/>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900" kern="0" dirty="0">
                      <a:solidFill>
                        <a:prstClr val="black"/>
                      </a:solidFill>
                      <a:latin typeface="Calibri"/>
                      <a:ea typeface="+mn-ea"/>
                    </a:rPr>
                    <a:t>HBH</a:t>
                  </a:r>
                </a:p>
              </p:txBody>
            </p:sp>
          </p:grpSp>
          <p:grpSp>
            <p:nvGrpSpPr>
              <p:cNvPr id="400" name="组合 399"/>
              <p:cNvGrpSpPr/>
              <p:nvPr/>
            </p:nvGrpSpPr>
            <p:grpSpPr>
              <a:xfrm>
                <a:off x="2230543" y="2529825"/>
                <a:ext cx="652531" cy="475228"/>
                <a:chOff x="502275" y="1629177"/>
                <a:chExt cx="489398" cy="356421"/>
              </a:xfrm>
            </p:grpSpPr>
            <p:sp>
              <p:nvSpPr>
                <p:cNvPr id="467" name="矩形 466"/>
                <p:cNvSpPr/>
                <p:nvPr/>
              </p:nvSpPr>
              <p:spPr>
                <a:xfrm>
                  <a:off x="502276" y="1629177"/>
                  <a:ext cx="489397" cy="180305"/>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900" kern="0" dirty="0">
                      <a:solidFill>
                        <a:prstClr val="black"/>
                      </a:solidFill>
                      <a:latin typeface="Calibri"/>
                      <a:ea typeface="+mn-ea"/>
                    </a:rPr>
                    <a:t>IP</a:t>
                  </a:r>
                  <a:r>
                    <a:rPr lang="en-US" altLang="zh-CN" sz="900" kern="0" dirty="0">
                      <a:solidFill>
                        <a:prstClr val="black"/>
                      </a:solidFill>
                      <a:latin typeface="Calibri"/>
                    </a:rPr>
                    <a:t>v6 H</a:t>
                  </a:r>
                  <a:endParaRPr lang="en-US" sz="900" kern="0" dirty="0">
                    <a:solidFill>
                      <a:prstClr val="black"/>
                    </a:solidFill>
                    <a:latin typeface="Calibri"/>
                    <a:ea typeface="+mn-ea"/>
                  </a:endParaRPr>
                </a:p>
              </p:txBody>
            </p:sp>
            <p:sp>
              <p:nvSpPr>
                <p:cNvPr id="468" name="矩形 467"/>
                <p:cNvSpPr/>
                <p:nvPr/>
              </p:nvSpPr>
              <p:spPr>
                <a:xfrm>
                  <a:off x="502275" y="1805293"/>
                  <a:ext cx="489397" cy="180305"/>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700" kern="0" dirty="0">
                      <a:solidFill>
                        <a:prstClr val="black"/>
                      </a:solidFill>
                      <a:latin typeface="Calibri"/>
                      <a:ea typeface="+mn-ea"/>
                    </a:rPr>
                    <a:t>APP Info</a:t>
                  </a:r>
                </a:p>
              </p:txBody>
            </p:sp>
          </p:grpSp>
          <p:grpSp>
            <p:nvGrpSpPr>
              <p:cNvPr id="401" name="组合 400"/>
              <p:cNvGrpSpPr/>
              <p:nvPr/>
            </p:nvGrpSpPr>
            <p:grpSpPr>
              <a:xfrm>
                <a:off x="3033128" y="1817421"/>
                <a:ext cx="661057" cy="1171938"/>
                <a:chOff x="2274843" y="1363064"/>
                <a:chExt cx="495792" cy="878953"/>
              </a:xfrm>
            </p:grpSpPr>
            <p:grpSp>
              <p:nvGrpSpPr>
                <p:cNvPr id="459" name="组合 458"/>
                <p:cNvGrpSpPr/>
                <p:nvPr/>
              </p:nvGrpSpPr>
              <p:grpSpPr>
                <a:xfrm>
                  <a:off x="2274843" y="1898158"/>
                  <a:ext cx="495792" cy="343859"/>
                  <a:chOff x="495880" y="1627172"/>
                  <a:chExt cx="495792" cy="343859"/>
                </a:xfrm>
              </p:grpSpPr>
              <p:sp>
                <p:nvSpPr>
                  <p:cNvPr id="465" name="矩形 464"/>
                  <p:cNvSpPr/>
                  <p:nvPr/>
                </p:nvSpPr>
                <p:spPr>
                  <a:xfrm>
                    <a:off x="495880" y="1627172"/>
                    <a:ext cx="495792" cy="168064"/>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900" kern="0" dirty="0">
                        <a:solidFill>
                          <a:prstClr val="black"/>
                        </a:solidFill>
                        <a:latin typeface="Calibri"/>
                        <a:ea typeface="+mn-ea"/>
                      </a:rPr>
                      <a:t>IP</a:t>
                    </a:r>
                    <a:r>
                      <a:rPr lang="en-US" altLang="zh-CN" sz="900" kern="0" dirty="0">
                        <a:solidFill>
                          <a:prstClr val="black"/>
                        </a:solidFill>
                        <a:latin typeface="Calibri"/>
                      </a:rPr>
                      <a:t>v6 H</a:t>
                    </a:r>
                    <a:endParaRPr lang="en-US" sz="900" kern="0" dirty="0">
                      <a:solidFill>
                        <a:prstClr val="black"/>
                      </a:solidFill>
                      <a:latin typeface="Calibri"/>
                      <a:ea typeface="+mn-ea"/>
                    </a:endParaRPr>
                  </a:p>
                </p:txBody>
              </p:sp>
              <p:sp>
                <p:nvSpPr>
                  <p:cNvPr id="466" name="矩形 465"/>
                  <p:cNvSpPr/>
                  <p:nvPr/>
                </p:nvSpPr>
                <p:spPr>
                  <a:xfrm>
                    <a:off x="495880" y="1797225"/>
                    <a:ext cx="495792" cy="173806"/>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700" kern="0" dirty="0">
                        <a:solidFill>
                          <a:prstClr val="black"/>
                        </a:solidFill>
                        <a:latin typeface="Calibri"/>
                        <a:ea typeface="+mn-ea"/>
                      </a:rPr>
                      <a:t>APP Info</a:t>
                    </a:r>
                  </a:p>
                </p:txBody>
              </p:sp>
            </p:grpSp>
            <p:grpSp>
              <p:nvGrpSpPr>
                <p:cNvPr id="460" name="组合 459"/>
                <p:cNvGrpSpPr/>
                <p:nvPr/>
              </p:nvGrpSpPr>
              <p:grpSpPr>
                <a:xfrm>
                  <a:off x="2277767" y="1363064"/>
                  <a:ext cx="489452" cy="534632"/>
                  <a:chOff x="2277767" y="1343747"/>
                  <a:chExt cx="489452" cy="534632"/>
                </a:xfrm>
              </p:grpSpPr>
              <p:grpSp>
                <p:nvGrpSpPr>
                  <p:cNvPr id="461" name="组合 460"/>
                  <p:cNvGrpSpPr/>
                  <p:nvPr/>
                </p:nvGrpSpPr>
                <p:grpSpPr>
                  <a:xfrm>
                    <a:off x="2277821" y="1343747"/>
                    <a:ext cx="489398" cy="356421"/>
                    <a:chOff x="502275" y="1629177"/>
                    <a:chExt cx="489398" cy="356421"/>
                  </a:xfrm>
                </p:grpSpPr>
                <p:sp>
                  <p:nvSpPr>
                    <p:cNvPr id="463" name="矩形 462"/>
                    <p:cNvSpPr/>
                    <p:nvPr/>
                  </p:nvSpPr>
                  <p:spPr>
                    <a:xfrm>
                      <a:off x="502276" y="1629177"/>
                      <a:ext cx="489397" cy="180305"/>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900" kern="0" dirty="0">
                          <a:solidFill>
                            <a:prstClr val="black"/>
                          </a:solidFill>
                          <a:latin typeface="Calibri"/>
                          <a:ea typeface="+mn-ea"/>
                        </a:rPr>
                        <a:t>IP</a:t>
                      </a:r>
                      <a:r>
                        <a:rPr lang="en-US" altLang="zh-CN" sz="900" kern="0" dirty="0">
                          <a:solidFill>
                            <a:prstClr val="black"/>
                          </a:solidFill>
                          <a:latin typeface="Calibri"/>
                        </a:rPr>
                        <a:t>v6 H</a:t>
                      </a:r>
                      <a:endParaRPr lang="en-US" sz="900" kern="0" dirty="0">
                        <a:solidFill>
                          <a:prstClr val="black"/>
                        </a:solidFill>
                        <a:latin typeface="Calibri"/>
                        <a:ea typeface="+mn-ea"/>
                      </a:endParaRPr>
                    </a:p>
                  </p:txBody>
                </p:sp>
                <p:sp>
                  <p:nvSpPr>
                    <p:cNvPr id="464" name="矩形 463"/>
                    <p:cNvSpPr/>
                    <p:nvPr/>
                  </p:nvSpPr>
                  <p:spPr>
                    <a:xfrm>
                      <a:off x="502275" y="1805293"/>
                      <a:ext cx="489397" cy="180305"/>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700" kern="0" dirty="0">
                          <a:solidFill>
                            <a:prstClr val="black"/>
                          </a:solidFill>
                          <a:latin typeface="Calibri"/>
                          <a:ea typeface="+mn-ea"/>
                        </a:rPr>
                        <a:t>SID L</a:t>
                      </a:r>
                      <a:r>
                        <a:rPr lang="en-US" altLang="zh-CN" sz="700" kern="0" dirty="0">
                          <a:solidFill>
                            <a:prstClr val="black"/>
                          </a:solidFill>
                          <a:latin typeface="Calibri"/>
                        </a:rPr>
                        <a:t>ist</a:t>
                      </a:r>
                      <a:endParaRPr lang="en-US" sz="700" kern="0" dirty="0">
                        <a:solidFill>
                          <a:prstClr val="black"/>
                        </a:solidFill>
                        <a:latin typeface="Calibri"/>
                        <a:ea typeface="+mn-ea"/>
                      </a:endParaRPr>
                    </a:p>
                  </p:txBody>
                </p:sp>
              </p:grpSp>
              <p:sp>
                <p:nvSpPr>
                  <p:cNvPr id="462" name="矩形 461"/>
                  <p:cNvSpPr/>
                  <p:nvPr/>
                </p:nvSpPr>
                <p:spPr>
                  <a:xfrm>
                    <a:off x="2277767" y="1698074"/>
                    <a:ext cx="489397" cy="180305"/>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700" kern="0" dirty="0">
                        <a:solidFill>
                          <a:prstClr val="black"/>
                        </a:solidFill>
                        <a:latin typeface="Calibri"/>
                        <a:ea typeface="+mn-ea"/>
                      </a:rPr>
                      <a:t>SRH TLV</a:t>
                    </a:r>
                  </a:p>
                </p:txBody>
              </p:sp>
            </p:grpSp>
          </p:grpSp>
          <p:sp>
            <p:nvSpPr>
              <p:cNvPr id="402" name="任意多边形 401"/>
              <p:cNvSpPr/>
              <p:nvPr/>
            </p:nvSpPr>
            <p:spPr>
              <a:xfrm>
                <a:off x="3683358" y="2404058"/>
                <a:ext cx="163684" cy="506569"/>
              </a:xfrm>
              <a:custGeom>
                <a:avLst/>
                <a:gdLst>
                  <a:gd name="connsiteX0" fmla="*/ 0 w 122763"/>
                  <a:gd name="connsiteY0" fmla="*/ 379927 h 379927"/>
                  <a:gd name="connsiteX1" fmla="*/ 122350 w 122763"/>
                  <a:gd name="connsiteY1" fmla="*/ 231820 h 379927"/>
                  <a:gd name="connsiteX2" fmla="*/ 32197 w 122763"/>
                  <a:gd name="connsiteY2" fmla="*/ 0 h 379927"/>
                </a:gdLst>
                <a:ahLst/>
                <a:cxnLst>
                  <a:cxn ang="0">
                    <a:pos x="connsiteX0" y="connsiteY0"/>
                  </a:cxn>
                  <a:cxn ang="0">
                    <a:pos x="connsiteX1" y="connsiteY1"/>
                  </a:cxn>
                  <a:cxn ang="0">
                    <a:pos x="connsiteX2" y="connsiteY2"/>
                  </a:cxn>
                </a:cxnLst>
                <a:rect l="l" t="t" r="r" b="b"/>
                <a:pathLst>
                  <a:path w="122763" h="379927">
                    <a:moveTo>
                      <a:pt x="0" y="379927"/>
                    </a:moveTo>
                    <a:cubicBezTo>
                      <a:pt x="58492" y="337534"/>
                      <a:pt x="116984" y="295141"/>
                      <a:pt x="122350" y="231820"/>
                    </a:cubicBezTo>
                    <a:cubicBezTo>
                      <a:pt x="127716" y="168499"/>
                      <a:pt x="79956" y="84249"/>
                      <a:pt x="32197" y="0"/>
                    </a:cubicBezTo>
                  </a:path>
                </a:pathLst>
              </a:custGeom>
              <a:noFill/>
              <a:ln w="19050" cap="flat" cmpd="sng" algn="ctr">
                <a:solidFill>
                  <a:srgbClr val="4F81BD">
                    <a:shade val="50000"/>
                  </a:srgbClr>
                </a:solidFill>
                <a:prstDash val="solid"/>
                <a:headEnd type="none" w="med" len="med"/>
                <a:tailEnd type="arrow" w="med" len="med"/>
              </a:ln>
              <a:effectLst/>
            </p:spPr>
            <p:txBody>
              <a:bodyPr rtlCol="0" anchor="ctr"/>
              <a:lstStyle/>
              <a:p>
                <a:pPr algn="ctr" fontAlgn="auto">
                  <a:spcBef>
                    <a:spcPts val="0"/>
                  </a:spcBef>
                  <a:spcAft>
                    <a:spcPts val="0"/>
                  </a:spcAft>
                  <a:defRPr/>
                </a:pPr>
                <a:endParaRPr lang="en-US" kern="0">
                  <a:solidFill>
                    <a:prstClr val="white"/>
                  </a:solidFill>
                  <a:latin typeface="Calibri"/>
                  <a:ea typeface="+mn-ea"/>
                </a:endParaRPr>
              </a:p>
            </p:txBody>
          </p:sp>
          <p:sp>
            <p:nvSpPr>
              <p:cNvPr id="403" name="任意多边形 402"/>
              <p:cNvSpPr/>
              <p:nvPr/>
            </p:nvSpPr>
            <p:spPr>
              <a:xfrm>
                <a:off x="3691945" y="2172236"/>
                <a:ext cx="352027" cy="764147"/>
              </a:xfrm>
              <a:custGeom>
                <a:avLst/>
                <a:gdLst>
                  <a:gd name="connsiteX0" fmla="*/ 0 w 264020"/>
                  <a:gd name="connsiteY0" fmla="*/ 573110 h 573110"/>
                  <a:gd name="connsiteX1" fmla="*/ 264017 w 264020"/>
                  <a:gd name="connsiteY1" fmla="*/ 218941 h 573110"/>
                  <a:gd name="connsiteX2" fmla="*/ 6439 w 264020"/>
                  <a:gd name="connsiteY2" fmla="*/ 0 h 573110"/>
                </a:gdLst>
                <a:ahLst/>
                <a:cxnLst>
                  <a:cxn ang="0">
                    <a:pos x="connsiteX0" y="connsiteY0"/>
                  </a:cxn>
                  <a:cxn ang="0">
                    <a:pos x="connsiteX1" y="connsiteY1"/>
                  </a:cxn>
                  <a:cxn ang="0">
                    <a:pos x="connsiteX2" y="connsiteY2"/>
                  </a:cxn>
                </a:cxnLst>
                <a:rect l="l" t="t" r="r" b="b"/>
                <a:pathLst>
                  <a:path w="264020" h="573110">
                    <a:moveTo>
                      <a:pt x="0" y="573110"/>
                    </a:moveTo>
                    <a:cubicBezTo>
                      <a:pt x="131472" y="443784"/>
                      <a:pt x="262944" y="314459"/>
                      <a:pt x="264017" y="218941"/>
                    </a:cubicBezTo>
                    <a:cubicBezTo>
                      <a:pt x="265090" y="123423"/>
                      <a:pt x="6439" y="0"/>
                      <a:pt x="6439" y="0"/>
                    </a:cubicBezTo>
                  </a:path>
                </a:pathLst>
              </a:custGeom>
              <a:noFill/>
              <a:ln w="19050" cap="flat" cmpd="sng" algn="ctr">
                <a:solidFill>
                  <a:srgbClr val="4F81BD">
                    <a:shade val="50000"/>
                  </a:srgbClr>
                </a:solidFill>
                <a:prstDash val="solid"/>
                <a:headEnd type="none" w="med" len="med"/>
                <a:tailEnd type="arrow" w="med" len="med"/>
              </a:ln>
              <a:effectLst/>
            </p:spPr>
            <p:txBody>
              <a:bodyPr rtlCol="0" anchor="ctr"/>
              <a:lstStyle/>
              <a:p>
                <a:pPr algn="ctr" fontAlgn="auto">
                  <a:spcBef>
                    <a:spcPts val="0"/>
                  </a:spcBef>
                  <a:spcAft>
                    <a:spcPts val="0"/>
                  </a:spcAft>
                  <a:defRPr/>
                </a:pPr>
                <a:endParaRPr lang="en-US" kern="0">
                  <a:solidFill>
                    <a:prstClr val="white"/>
                  </a:solidFill>
                  <a:latin typeface="Calibri"/>
                  <a:ea typeface="+mn-ea"/>
                </a:endParaRPr>
              </a:p>
            </p:txBody>
          </p:sp>
          <p:sp>
            <p:nvSpPr>
              <p:cNvPr id="404" name="右箭头 403"/>
              <p:cNvSpPr/>
              <p:nvPr/>
            </p:nvSpPr>
            <p:spPr>
              <a:xfrm>
                <a:off x="1451020" y="2773957"/>
                <a:ext cx="411099" cy="110891"/>
              </a:xfrm>
              <a:prstGeom prst="rightArrow">
                <a:avLst/>
              </a:prstGeom>
              <a:solidFill>
                <a:srgbClr val="4F81BD"/>
              </a:solidFill>
              <a:ln w="25400" cap="flat" cmpd="sng" algn="ctr">
                <a:noFill/>
                <a:prstDash val="solid"/>
              </a:ln>
              <a:effectLst/>
            </p:spPr>
            <p:txBody>
              <a:bodyPr rtlCol="0" anchor="ctr"/>
              <a:lstStyle/>
              <a:p>
                <a:pPr algn="ctr" fontAlgn="auto">
                  <a:spcBef>
                    <a:spcPts val="0"/>
                  </a:spcBef>
                  <a:spcAft>
                    <a:spcPts val="0"/>
                  </a:spcAft>
                  <a:defRPr/>
                </a:pPr>
                <a:endParaRPr lang="en-US" kern="0">
                  <a:solidFill>
                    <a:prstClr val="white"/>
                  </a:solidFill>
                  <a:latin typeface="Calibri"/>
                  <a:ea typeface="+mn-ea"/>
                </a:endParaRPr>
              </a:p>
            </p:txBody>
          </p:sp>
          <p:sp>
            <p:nvSpPr>
              <p:cNvPr id="405" name="右箭头 404"/>
              <p:cNvSpPr/>
              <p:nvPr/>
            </p:nvSpPr>
            <p:spPr>
              <a:xfrm>
                <a:off x="2911135" y="2747343"/>
                <a:ext cx="106995" cy="116199"/>
              </a:xfrm>
              <a:prstGeom prst="rightArrow">
                <a:avLst/>
              </a:prstGeom>
              <a:solidFill>
                <a:srgbClr val="4F81BD"/>
              </a:solidFill>
              <a:ln w="25400" cap="flat" cmpd="sng" algn="ctr">
                <a:noFill/>
                <a:prstDash val="solid"/>
              </a:ln>
              <a:effectLst/>
            </p:spPr>
            <p:txBody>
              <a:bodyPr rtlCol="0" anchor="ctr"/>
              <a:lstStyle/>
              <a:p>
                <a:pPr algn="ctr" fontAlgn="auto">
                  <a:spcBef>
                    <a:spcPts val="0"/>
                  </a:spcBef>
                  <a:spcAft>
                    <a:spcPts val="0"/>
                  </a:spcAft>
                  <a:defRPr/>
                </a:pPr>
                <a:endParaRPr lang="en-US" kern="0">
                  <a:solidFill>
                    <a:prstClr val="white"/>
                  </a:solidFill>
                  <a:latin typeface="Calibri"/>
                  <a:ea typeface="+mn-ea"/>
                </a:endParaRPr>
              </a:p>
            </p:txBody>
          </p:sp>
          <p:sp>
            <p:nvSpPr>
              <p:cNvPr id="406" name="文本框 405"/>
              <p:cNvSpPr txBox="1"/>
              <p:nvPr/>
            </p:nvSpPr>
            <p:spPr>
              <a:xfrm>
                <a:off x="54316" y="2986505"/>
                <a:ext cx="1703885" cy="369332"/>
              </a:xfrm>
              <a:prstGeom prst="rect">
                <a:avLst/>
              </a:prstGeom>
              <a:noFill/>
            </p:spPr>
            <p:txBody>
              <a:bodyPr wrap="none" rtlCol="0">
                <a:spAutoFit/>
              </a:bodyPr>
              <a:lstStyle/>
              <a:p>
                <a:pPr fontAlgn="auto">
                  <a:spcBef>
                    <a:spcPts val="0"/>
                  </a:spcBef>
                  <a:spcAft>
                    <a:spcPts val="0"/>
                  </a:spcAft>
                </a:pPr>
                <a:r>
                  <a:rPr lang="en-US" sz="600" dirty="0">
                    <a:solidFill>
                      <a:srgbClr val="FF0000"/>
                    </a:solidFill>
                    <a:latin typeface="Arial" panose="020B0604020202020204" pitchFamily="34" charset="0"/>
                    <a:ea typeface="宋体" charset="-122"/>
                    <a:cs typeface="Arial" panose="020B0604020202020204" pitchFamily="34" charset="0"/>
                  </a:rPr>
                  <a:t>Video from Netflix/</a:t>
                </a:r>
                <a:r>
                  <a:rPr lang="en-US" sz="600" dirty="0" err="1">
                    <a:solidFill>
                      <a:srgbClr val="FF0000"/>
                    </a:solidFill>
                    <a:latin typeface="Arial" panose="020B0604020202020204" pitchFamily="34" charset="0"/>
                    <a:ea typeface="宋体" charset="-122"/>
                    <a:cs typeface="Arial" panose="020B0604020202020204" pitchFamily="34" charset="0"/>
                  </a:rPr>
                  <a:t>Youtube</a:t>
                </a:r>
                <a:r>
                  <a:rPr lang="en-US" sz="600" dirty="0">
                    <a:solidFill>
                      <a:srgbClr val="FF0000"/>
                    </a:solidFill>
                    <a:latin typeface="Arial" panose="020B0604020202020204" pitchFamily="34" charset="0"/>
                    <a:ea typeface="宋体" charset="-122"/>
                    <a:cs typeface="Arial" panose="020B0604020202020204" pitchFamily="34" charset="0"/>
                  </a:rPr>
                  <a:t> APP</a:t>
                </a:r>
              </a:p>
              <a:p>
                <a:pPr fontAlgn="auto">
                  <a:spcBef>
                    <a:spcPts val="0"/>
                  </a:spcBef>
                  <a:spcAft>
                    <a:spcPts val="0"/>
                  </a:spcAft>
                </a:pPr>
                <a:r>
                  <a:rPr lang="en-US" sz="600" dirty="0">
                    <a:solidFill>
                      <a:srgbClr val="FF0000"/>
                    </a:solidFill>
                    <a:latin typeface="Arial" panose="020B0604020202020204" pitchFamily="34" charset="0"/>
                    <a:ea typeface="宋体" charset="-122"/>
                    <a:cs typeface="Arial" panose="020B0604020202020204" pitchFamily="34" charset="0"/>
                  </a:rPr>
                  <a:t>/ Game from </a:t>
                </a:r>
                <a:r>
                  <a:rPr lang="en-US" sz="600" dirty="0" err="1">
                    <a:solidFill>
                      <a:srgbClr val="FF0000"/>
                    </a:solidFill>
                    <a:latin typeface="Arial" panose="020B0604020202020204" pitchFamily="34" charset="0"/>
                    <a:ea typeface="宋体" charset="-122"/>
                    <a:cs typeface="Arial" panose="020B0604020202020204" pitchFamily="34" charset="0"/>
                  </a:rPr>
                  <a:t>Tencent</a:t>
                </a:r>
                <a:r>
                  <a:rPr lang="en-US" sz="600" dirty="0">
                    <a:solidFill>
                      <a:srgbClr val="FF0000"/>
                    </a:solidFill>
                    <a:latin typeface="Arial" panose="020B0604020202020204" pitchFamily="34" charset="0"/>
                    <a:ea typeface="宋体" charset="-122"/>
                    <a:cs typeface="Arial" panose="020B0604020202020204" pitchFamily="34" charset="0"/>
                  </a:rPr>
                  <a:t> APP</a:t>
                </a:r>
              </a:p>
            </p:txBody>
          </p:sp>
          <p:grpSp>
            <p:nvGrpSpPr>
              <p:cNvPr id="407" name="组合 406"/>
              <p:cNvGrpSpPr/>
              <p:nvPr/>
            </p:nvGrpSpPr>
            <p:grpSpPr>
              <a:xfrm>
                <a:off x="4914243" y="1814153"/>
                <a:ext cx="659756" cy="1182775"/>
                <a:chOff x="2275058" y="1363064"/>
                <a:chExt cx="494817" cy="887081"/>
              </a:xfrm>
            </p:grpSpPr>
            <p:grpSp>
              <p:nvGrpSpPr>
                <p:cNvPr id="451" name="组合 450"/>
                <p:cNvGrpSpPr/>
                <p:nvPr/>
              </p:nvGrpSpPr>
              <p:grpSpPr>
                <a:xfrm>
                  <a:off x="2275058" y="1898715"/>
                  <a:ext cx="494817" cy="351430"/>
                  <a:chOff x="496095" y="1627729"/>
                  <a:chExt cx="494817" cy="351430"/>
                </a:xfrm>
              </p:grpSpPr>
              <p:sp>
                <p:nvSpPr>
                  <p:cNvPr id="457" name="矩形 456"/>
                  <p:cNvSpPr/>
                  <p:nvPr/>
                </p:nvSpPr>
                <p:spPr>
                  <a:xfrm>
                    <a:off x="496096" y="1627729"/>
                    <a:ext cx="494816" cy="175315"/>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900" kern="0" dirty="0">
                        <a:solidFill>
                          <a:prstClr val="black"/>
                        </a:solidFill>
                        <a:latin typeface="Calibri"/>
                        <a:ea typeface="+mn-ea"/>
                      </a:rPr>
                      <a:t>IP</a:t>
                    </a:r>
                    <a:r>
                      <a:rPr lang="en-US" altLang="zh-CN" sz="900" kern="0" dirty="0">
                        <a:solidFill>
                          <a:prstClr val="black"/>
                        </a:solidFill>
                        <a:latin typeface="Calibri"/>
                      </a:rPr>
                      <a:t>v6 H</a:t>
                    </a:r>
                    <a:endParaRPr lang="en-US" sz="900" kern="0" dirty="0">
                      <a:solidFill>
                        <a:prstClr val="black"/>
                      </a:solidFill>
                      <a:latin typeface="Calibri"/>
                      <a:ea typeface="+mn-ea"/>
                    </a:endParaRPr>
                  </a:p>
                </p:txBody>
              </p:sp>
              <p:sp>
                <p:nvSpPr>
                  <p:cNvPr id="458" name="矩形 457"/>
                  <p:cNvSpPr/>
                  <p:nvPr/>
                </p:nvSpPr>
                <p:spPr>
                  <a:xfrm>
                    <a:off x="496095" y="1789971"/>
                    <a:ext cx="494816" cy="189188"/>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700" kern="0" dirty="0">
                        <a:solidFill>
                          <a:prstClr val="black"/>
                        </a:solidFill>
                        <a:latin typeface="Calibri"/>
                        <a:ea typeface="+mn-ea"/>
                      </a:rPr>
                      <a:t>APP Info</a:t>
                    </a:r>
                  </a:p>
                </p:txBody>
              </p:sp>
            </p:grpSp>
            <p:grpSp>
              <p:nvGrpSpPr>
                <p:cNvPr id="452" name="组合 451"/>
                <p:cNvGrpSpPr/>
                <p:nvPr/>
              </p:nvGrpSpPr>
              <p:grpSpPr>
                <a:xfrm>
                  <a:off x="2277767" y="1363064"/>
                  <a:ext cx="489452" cy="534632"/>
                  <a:chOff x="2277767" y="1343747"/>
                  <a:chExt cx="489452" cy="534632"/>
                </a:xfrm>
              </p:grpSpPr>
              <p:grpSp>
                <p:nvGrpSpPr>
                  <p:cNvPr id="453" name="组合 452"/>
                  <p:cNvGrpSpPr/>
                  <p:nvPr/>
                </p:nvGrpSpPr>
                <p:grpSpPr>
                  <a:xfrm>
                    <a:off x="2277821" y="1343747"/>
                    <a:ext cx="489398" cy="356421"/>
                    <a:chOff x="502275" y="1629177"/>
                    <a:chExt cx="489398" cy="356421"/>
                  </a:xfrm>
                </p:grpSpPr>
                <p:sp>
                  <p:nvSpPr>
                    <p:cNvPr id="455" name="矩形 454"/>
                    <p:cNvSpPr/>
                    <p:nvPr/>
                  </p:nvSpPr>
                  <p:spPr>
                    <a:xfrm>
                      <a:off x="502276" y="1629177"/>
                      <a:ext cx="489397" cy="180305"/>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900" kern="0" dirty="0">
                          <a:solidFill>
                            <a:prstClr val="black"/>
                          </a:solidFill>
                          <a:latin typeface="Calibri"/>
                          <a:ea typeface="+mn-ea"/>
                        </a:rPr>
                        <a:t>IP</a:t>
                      </a:r>
                      <a:r>
                        <a:rPr lang="en-US" altLang="zh-CN" sz="900" kern="0" dirty="0">
                          <a:solidFill>
                            <a:prstClr val="black"/>
                          </a:solidFill>
                          <a:latin typeface="Calibri"/>
                        </a:rPr>
                        <a:t>v6 H</a:t>
                      </a:r>
                      <a:endParaRPr lang="en-US" sz="900" kern="0" dirty="0">
                        <a:solidFill>
                          <a:prstClr val="black"/>
                        </a:solidFill>
                        <a:latin typeface="Calibri"/>
                        <a:ea typeface="+mn-ea"/>
                      </a:endParaRPr>
                    </a:p>
                  </p:txBody>
                </p:sp>
                <p:sp>
                  <p:nvSpPr>
                    <p:cNvPr id="456" name="矩形 455"/>
                    <p:cNvSpPr/>
                    <p:nvPr/>
                  </p:nvSpPr>
                  <p:spPr>
                    <a:xfrm>
                      <a:off x="502275" y="1805293"/>
                      <a:ext cx="489397" cy="180305"/>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700" kern="0" dirty="0">
                          <a:solidFill>
                            <a:prstClr val="black"/>
                          </a:solidFill>
                          <a:latin typeface="Calibri"/>
                          <a:ea typeface="+mn-ea"/>
                        </a:rPr>
                        <a:t>SID L</a:t>
                      </a:r>
                      <a:r>
                        <a:rPr lang="en-US" altLang="zh-CN" sz="700" kern="0" dirty="0">
                          <a:solidFill>
                            <a:prstClr val="black"/>
                          </a:solidFill>
                          <a:latin typeface="Calibri"/>
                        </a:rPr>
                        <a:t>ist</a:t>
                      </a:r>
                      <a:endParaRPr lang="en-US" sz="700" kern="0" dirty="0">
                        <a:solidFill>
                          <a:prstClr val="black"/>
                        </a:solidFill>
                        <a:latin typeface="Calibri"/>
                        <a:ea typeface="+mn-ea"/>
                      </a:endParaRPr>
                    </a:p>
                  </p:txBody>
                </p:sp>
              </p:grpSp>
              <p:sp>
                <p:nvSpPr>
                  <p:cNvPr id="454" name="矩形 453"/>
                  <p:cNvSpPr/>
                  <p:nvPr/>
                </p:nvSpPr>
                <p:spPr>
                  <a:xfrm>
                    <a:off x="2277767" y="1698074"/>
                    <a:ext cx="489397" cy="180305"/>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700" kern="0" dirty="0">
                        <a:solidFill>
                          <a:prstClr val="black"/>
                        </a:solidFill>
                        <a:latin typeface="Calibri"/>
                        <a:ea typeface="+mn-ea"/>
                      </a:rPr>
                      <a:t>SRH TLV</a:t>
                    </a:r>
                  </a:p>
                </p:txBody>
              </p:sp>
            </p:grpSp>
          </p:grpSp>
          <p:sp>
            <p:nvSpPr>
              <p:cNvPr id="408" name="文本框 407"/>
              <p:cNvSpPr txBox="1"/>
              <p:nvPr/>
            </p:nvSpPr>
            <p:spPr>
              <a:xfrm>
                <a:off x="4696457" y="2951516"/>
                <a:ext cx="1587347" cy="369332"/>
              </a:xfrm>
              <a:prstGeom prst="rect">
                <a:avLst/>
              </a:prstGeom>
              <a:noFill/>
            </p:spPr>
            <p:txBody>
              <a:bodyPr wrap="square" rtlCol="0">
                <a:spAutoFit/>
              </a:bodyPr>
              <a:lstStyle/>
              <a:p>
                <a:pPr fontAlgn="auto">
                  <a:spcBef>
                    <a:spcPts val="0"/>
                  </a:spcBef>
                  <a:spcAft>
                    <a:spcPts val="0"/>
                  </a:spcAft>
                </a:pPr>
                <a:r>
                  <a:rPr lang="en-US" sz="600" dirty="0">
                    <a:solidFill>
                      <a:srgbClr val="FF0000"/>
                    </a:solidFill>
                    <a:latin typeface="Arial" panose="020B0604020202020204" pitchFamily="34" charset="0"/>
                    <a:ea typeface="宋体" charset="-122"/>
                    <a:cs typeface="Arial" panose="020B0604020202020204" pitchFamily="34" charset="0"/>
                  </a:rPr>
                  <a:t>P</a:t>
                </a:r>
                <a:r>
                  <a:rPr lang="en-US" altLang="zh-CN" sz="600" dirty="0">
                    <a:solidFill>
                      <a:srgbClr val="FF0000"/>
                    </a:solidFill>
                    <a:latin typeface="Arial" panose="020B0604020202020204" pitchFamily="34" charset="0"/>
                    <a:ea typeface="宋体" charset="-122"/>
                    <a:cs typeface="Arial" panose="020B0604020202020204" pitchFamily="34" charset="0"/>
                  </a:rPr>
                  <a:t>erformance Guarantee</a:t>
                </a:r>
              </a:p>
              <a:p>
                <a:pPr fontAlgn="auto">
                  <a:spcBef>
                    <a:spcPts val="0"/>
                  </a:spcBef>
                  <a:spcAft>
                    <a:spcPts val="0"/>
                  </a:spcAft>
                </a:pPr>
                <a:r>
                  <a:rPr lang="en-US" sz="600" dirty="0">
                    <a:solidFill>
                      <a:srgbClr val="FF0000"/>
                    </a:solidFill>
                    <a:latin typeface="Arial" panose="020B0604020202020204" pitchFamily="34" charset="0"/>
                    <a:ea typeface="宋体" charset="-122"/>
                    <a:cs typeface="Arial" panose="020B0604020202020204" pitchFamily="34" charset="0"/>
                  </a:rPr>
                  <a:t>for applications</a:t>
                </a:r>
              </a:p>
            </p:txBody>
          </p:sp>
          <p:pic>
            <p:nvPicPr>
              <p:cNvPr id="409" name="图片 408"/>
              <p:cNvPicPr>
                <a:picLocks noChangeAspect="1"/>
              </p:cNvPicPr>
              <p:nvPr/>
            </p:nvPicPr>
            <p:blipFill>
              <a:blip r:embed="rId3"/>
              <a:stretch>
                <a:fillRect/>
              </a:stretch>
            </p:blipFill>
            <p:spPr>
              <a:xfrm>
                <a:off x="70274" y="3398085"/>
                <a:ext cx="871933" cy="243401"/>
              </a:xfrm>
              <a:prstGeom prst="rect">
                <a:avLst/>
              </a:prstGeom>
            </p:spPr>
          </p:pic>
          <p:pic>
            <p:nvPicPr>
              <p:cNvPr id="410" name="图片 409"/>
              <p:cNvPicPr>
                <a:picLocks noChangeAspect="1"/>
              </p:cNvPicPr>
              <p:nvPr/>
            </p:nvPicPr>
            <p:blipFill>
              <a:blip r:embed="rId4"/>
              <a:stretch>
                <a:fillRect/>
              </a:stretch>
            </p:blipFill>
            <p:spPr>
              <a:xfrm>
                <a:off x="129915" y="3757039"/>
                <a:ext cx="693311" cy="179487"/>
              </a:xfrm>
              <a:prstGeom prst="rect">
                <a:avLst/>
              </a:prstGeom>
            </p:spPr>
          </p:pic>
          <p:grpSp>
            <p:nvGrpSpPr>
              <p:cNvPr id="411" name="组合 410"/>
              <p:cNvGrpSpPr/>
              <p:nvPr/>
            </p:nvGrpSpPr>
            <p:grpSpPr>
              <a:xfrm>
                <a:off x="9418715" y="1934355"/>
                <a:ext cx="652531" cy="475228"/>
                <a:chOff x="502275" y="1629177"/>
                <a:chExt cx="489398" cy="356421"/>
              </a:xfrm>
            </p:grpSpPr>
            <p:sp>
              <p:nvSpPr>
                <p:cNvPr id="449" name="矩形 448"/>
                <p:cNvSpPr/>
                <p:nvPr/>
              </p:nvSpPr>
              <p:spPr>
                <a:xfrm>
                  <a:off x="502276" y="1629177"/>
                  <a:ext cx="489397" cy="180305"/>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900" kern="0" dirty="0">
                      <a:solidFill>
                        <a:prstClr val="black"/>
                      </a:solidFill>
                      <a:latin typeface="Calibri"/>
                      <a:ea typeface="+mn-ea"/>
                    </a:rPr>
                    <a:t>IP</a:t>
                  </a:r>
                  <a:r>
                    <a:rPr lang="en-US" altLang="zh-CN" sz="900" kern="0" dirty="0">
                      <a:solidFill>
                        <a:prstClr val="black"/>
                      </a:solidFill>
                      <a:latin typeface="Calibri"/>
                    </a:rPr>
                    <a:t>v6 H</a:t>
                  </a:r>
                  <a:endParaRPr lang="en-US" sz="900" kern="0" dirty="0">
                    <a:solidFill>
                      <a:prstClr val="black"/>
                    </a:solidFill>
                    <a:latin typeface="Calibri"/>
                    <a:ea typeface="+mn-ea"/>
                  </a:endParaRPr>
                </a:p>
              </p:txBody>
            </p:sp>
            <p:sp>
              <p:nvSpPr>
                <p:cNvPr id="450" name="矩形 449"/>
                <p:cNvSpPr/>
                <p:nvPr/>
              </p:nvSpPr>
              <p:spPr>
                <a:xfrm>
                  <a:off x="502275" y="1805293"/>
                  <a:ext cx="489397" cy="180305"/>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700" kern="0" dirty="0">
                      <a:solidFill>
                        <a:prstClr val="black"/>
                      </a:solidFill>
                      <a:latin typeface="Calibri"/>
                      <a:ea typeface="+mn-ea"/>
                    </a:rPr>
                    <a:t>App I</a:t>
                  </a:r>
                  <a:r>
                    <a:rPr lang="en-US" altLang="zh-CN" sz="700" kern="0" dirty="0">
                      <a:solidFill>
                        <a:prstClr val="black"/>
                      </a:solidFill>
                      <a:latin typeface="Calibri"/>
                    </a:rPr>
                    <a:t>nfo</a:t>
                  </a:r>
                  <a:endParaRPr lang="en-US" sz="700" kern="0" dirty="0">
                    <a:solidFill>
                      <a:prstClr val="black"/>
                    </a:solidFill>
                    <a:latin typeface="Calibri"/>
                    <a:ea typeface="+mn-ea"/>
                  </a:endParaRPr>
                </a:p>
              </p:txBody>
            </p:sp>
          </p:grpSp>
          <p:grpSp>
            <p:nvGrpSpPr>
              <p:cNvPr id="412" name="组合 411"/>
              <p:cNvGrpSpPr/>
              <p:nvPr/>
            </p:nvGrpSpPr>
            <p:grpSpPr>
              <a:xfrm>
                <a:off x="10286343" y="1939129"/>
                <a:ext cx="652531" cy="475228"/>
                <a:chOff x="502275" y="1629177"/>
                <a:chExt cx="489398" cy="356421"/>
              </a:xfrm>
            </p:grpSpPr>
            <p:sp>
              <p:nvSpPr>
                <p:cNvPr id="447" name="矩形 446"/>
                <p:cNvSpPr/>
                <p:nvPr/>
              </p:nvSpPr>
              <p:spPr>
                <a:xfrm>
                  <a:off x="502276" y="1629177"/>
                  <a:ext cx="489397" cy="180305"/>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900" kern="0" dirty="0">
                      <a:solidFill>
                        <a:prstClr val="black"/>
                      </a:solidFill>
                      <a:latin typeface="Calibri"/>
                      <a:ea typeface="+mn-ea"/>
                    </a:rPr>
                    <a:t>IP</a:t>
                  </a:r>
                  <a:r>
                    <a:rPr lang="en-US" altLang="zh-CN" sz="900" kern="0" dirty="0">
                      <a:solidFill>
                        <a:prstClr val="black"/>
                      </a:solidFill>
                      <a:latin typeface="Calibri"/>
                    </a:rPr>
                    <a:t>v6 H</a:t>
                  </a:r>
                  <a:endParaRPr lang="en-US" sz="900" kern="0" dirty="0">
                    <a:solidFill>
                      <a:prstClr val="black"/>
                    </a:solidFill>
                    <a:latin typeface="Calibri"/>
                    <a:ea typeface="+mn-ea"/>
                  </a:endParaRPr>
                </a:p>
              </p:txBody>
            </p:sp>
            <p:sp>
              <p:nvSpPr>
                <p:cNvPr id="448" name="矩形 447"/>
                <p:cNvSpPr/>
                <p:nvPr/>
              </p:nvSpPr>
              <p:spPr>
                <a:xfrm>
                  <a:off x="502275" y="1805293"/>
                  <a:ext cx="489397" cy="180305"/>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788" kern="0" dirty="0">
                      <a:solidFill>
                        <a:prstClr val="black"/>
                      </a:solidFill>
                      <a:latin typeface="Calibri"/>
                      <a:ea typeface="+mn-ea"/>
                    </a:rPr>
                    <a:t>HBH</a:t>
                  </a:r>
                </a:p>
              </p:txBody>
            </p:sp>
          </p:grpSp>
          <p:sp>
            <p:nvSpPr>
              <p:cNvPr id="413" name="右箭头 412"/>
              <p:cNvSpPr/>
              <p:nvPr/>
            </p:nvSpPr>
            <p:spPr>
              <a:xfrm rot="10800000">
                <a:off x="10118289" y="2132818"/>
                <a:ext cx="129419" cy="120063"/>
              </a:xfrm>
              <a:prstGeom prst="rightArrow">
                <a:avLst/>
              </a:prstGeom>
              <a:solidFill>
                <a:srgbClr val="4F81BD"/>
              </a:solidFill>
              <a:ln w="25400" cap="flat" cmpd="sng" algn="ctr">
                <a:noFill/>
                <a:prstDash val="solid"/>
              </a:ln>
              <a:effectLst/>
            </p:spPr>
            <p:txBody>
              <a:bodyPr rtlCol="0" anchor="ctr"/>
              <a:lstStyle/>
              <a:p>
                <a:pPr algn="ctr" fontAlgn="auto">
                  <a:spcBef>
                    <a:spcPts val="0"/>
                  </a:spcBef>
                  <a:spcAft>
                    <a:spcPts val="0"/>
                  </a:spcAft>
                  <a:defRPr/>
                </a:pPr>
                <a:endParaRPr lang="en-US" kern="0">
                  <a:solidFill>
                    <a:prstClr val="white"/>
                  </a:solidFill>
                  <a:latin typeface="Calibri"/>
                  <a:ea typeface="+mn-ea"/>
                </a:endParaRPr>
              </a:p>
            </p:txBody>
          </p:sp>
          <p:sp>
            <p:nvSpPr>
              <p:cNvPr id="414" name="文本框 413"/>
              <p:cNvSpPr txBox="1"/>
              <p:nvPr/>
            </p:nvSpPr>
            <p:spPr>
              <a:xfrm>
                <a:off x="10188612" y="1545672"/>
                <a:ext cx="1703885" cy="369332"/>
              </a:xfrm>
              <a:prstGeom prst="rect">
                <a:avLst/>
              </a:prstGeom>
              <a:noFill/>
            </p:spPr>
            <p:txBody>
              <a:bodyPr wrap="none" rtlCol="0">
                <a:spAutoFit/>
              </a:bodyPr>
              <a:lstStyle/>
              <a:p>
                <a:pPr fontAlgn="auto">
                  <a:spcBef>
                    <a:spcPts val="0"/>
                  </a:spcBef>
                  <a:spcAft>
                    <a:spcPts val="0"/>
                  </a:spcAft>
                </a:pPr>
                <a:r>
                  <a:rPr lang="en-US" sz="600" dirty="0">
                    <a:solidFill>
                      <a:srgbClr val="FF0000"/>
                    </a:solidFill>
                    <a:latin typeface="Arial" panose="020B0604020202020204" pitchFamily="34" charset="0"/>
                    <a:ea typeface="宋体" charset="-122"/>
                    <a:cs typeface="Arial" panose="020B0604020202020204" pitchFamily="34" charset="0"/>
                  </a:rPr>
                  <a:t>Video from Netflix/</a:t>
                </a:r>
                <a:r>
                  <a:rPr lang="en-US" sz="600" dirty="0" err="1">
                    <a:solidFill>
                      <a:srgbClr val="FF0000"/>
                    </a:solidFill>
                    <a:latin typeface="Arial" panose="020B0604020202020204" pitchFamily="34" charset="0"/>
                    <a:ea typeface="宋体" charset="-122"/>
                    <a:cs typeface="Arial" panose="020B0604020202020204" pitchFamily="34" charset="0"/>
                  </a:rPr>
                  <a:t>Youtube</a:t>
                </a:r>
                <a:r>
                  <a:rPr lang="en-US" sz="600" dirty="0">
                    <a:solidFill>
                      <a:srgbClr val="FF0000"/>
                    </a:solidFill>
                    <a:latin typeface="Arial" panose="020B0604020202020204" pitchFamily="34" charset="0"/>
                    <a:ea typeface="宋体" charset="-122"/>
                    <a:cs typeface="Arial" panose="020B0604020202020204" pitchFamily="34" charset="0"/>
                  </a:rPr>
                  <a:t> APP</a:t>
                </a:r>
              </a:p>
              <a:p>
                <a:pPr fontAlgn="auto">
                  <a:spcBef>
                    <a:spcPts val="0"/>
                  </a:spcBef>
                  <a:spcAft>
                    <a:spcPts val="0"/>
                  </a:spcAft>
                </a:pPr>
                <a:r>
                  <a:rPr lang="en-US" sz="600" dirty="0">
                    <a:solidFill>
                      <a:srgbClr val="FF0000"/>
                    </a:solidFill>
                    <a:latin typeface="Arial" panose="020B0604020202020204" pitchFamily="34" charset="0"/>
                    <a:ea typeface="宋体" charset="-122"/>
                    <a:cs typeface="Arial" panose="020B0604020202020204" pitchFamily="34" charset="0"/>
                  </a:rPr>
                  <a:t>/ Game from </a:t>
                </a:r>
                <a:r>
                  <a:rPr lang="en-US" sz="600" dirty="0" err="1">
                    <a:solidFill>
                      <a:srgbClr val="FF0000"/>
                    </a:solidFill>
                    <a:latin typeface="Arial" panose="020B0604020202020204" pitchFamily="34" charset="0"/>
                    <a:ea typeface="宋体" charset="-122"/>
                    <a:cs typeface="Arial" panose="020B0604020202020204" pitchFamily="34" charset="0"/>
                  </a:rPr>
                  <a:t>Tencent</a:t>
                </a:r>
                <a:r>
                  <a:rPr lang="en-US" sz="600" dirty="0">
                    <a:solidFill>
                      <a:srgbClr val="FF0000"/>
                    </a:solidFill>
                    <a:latin typeface="Arial" panose="020B0604020202020204" pitchFamily="34" charset="0"/>
                    <a:ea typeface="宋体" charset="-122"/>
                    <a:cs typeface="Arial" panose="020B0604020202020204" pitchFamily="34" charset="0"/>
                  </a:rPr>
                  <a:t> APP</a:t>
                </a:r>
              </a:p>
            </p:txBody>
          </p:sp>
          <p:pic>
            <p:nvPicPr>
              <p:cNvPr id="415" name="图片 414"/>
              <p:cNvPicPr>
                <a:picLocks noChangeAspect="1"/>
              </p:cNvPicPr>
              <p:nvPr/>
            </p:nvPicPr>
            <p:blipFill>
              <a:blip r:embed="rId3"/>
              <a:stretch>
                <a:fillRect/>
              </a:stretch>
            </p:blipFill>
            <p:spPr>
              <a:xfrm>
                <a:off x="11040660" y="1894396"/>
                <a:ext cx="871933" cy="243401"/>
              </a:xfrm>
              <a:prstGeom prst="rect">
                <a:avLst/>
              </a:prstGeom>
            </p:spPr>
          </p:pic>
          <p:pic>
            <p:nvPicPr>
              <p:cNvPr id="416" name="图片 415"/>
              <p:cNvPicPr>
                <a:picLocks noChangeAspect="1"/>
              </p:cNvPicPr>
              <p:nvPr/>
            </p:nvPicPr>
            <p:blipFill>
              <a:blip r:embed="rId4"/>
              <a:stretch>
                <a:fillRect/>
              </a:stretch>
            </p:blipFill>
            <p:spPr>
              <a:xfrm>
                <a:off x="11100302" y="2253350"/>
                <a:ext cx="693311" cy="179487"/>
              </a:xfrm>
              <a:prstGeom prst="rect">
                <a:avLst/>
              </a:prstGeom>
            </p:spPr>
          </p:pic>
          <p:grpSp>
            <p:nvGrpSpPr>
              <p:cNvPr id="417" name="组合 416"/>
              <p:cNvGrpSpPr/>
              <p:nvPr/>
            </p:nvGrpSpPr>
            <p:grpSpPr>
              <a:xfrm>
                <a:off x="1847954" y="3048717"/>
                <a:ext cx="1184044" cy="248572"/>
                <a:chOff x="1385964" y="2286547"/>
                <a:chExt cx="888033" cy="186430"/>
              </a:xfrm>
            </p:grpSpPr>
            <p:grpSp>
              <p:nvGrpSpPr>
                <p:cNvPr id="441" name="组合 440"/>
                <p:cNvGrpSpPr/>
                <p:nvPr/>
              </p:nvGrpSpPr>
              <p:grpSpPr>
                <a:xfrm>
                  <a:off x="1385964" y="2288310"/>
                  <a:ext cx="772804" cy="184667"/>
                  <a:chOff x="401752" y="2018732"/>
                  <a:chExt cx="772804" cy="184667"/>
                </a:xfrm>
              </p:grpSpPr>
              <p:sp>
                <p:nvSpPr>
                  <p:cNvPr id="443" name="矩形 442"/>
                  <p:cNvSpPr/>
                  <p:nvPr/>
                </p:nvSpPr>
                <p:spPr>
                  <a:xfrm>
                    <a:off x="425706" y="2031181"/>
                    <a:ext cx="251285" cy="157535"/>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endParaRPr lang="en-US" kern="0">
                      <a:solidFill>
                        <a:prstClr val="white"/>
                      </a:solidFill>
                      <a:latin typeface="Calibri"/>
                      <a:ea typeface="+mn-ea"/>
                    </a:endParaRPr>
                  </a:p>
                </p:txBody>
              </p:sp>
              <p:sp>
                <p:nvSpPr>
                  <p:cNvPr id="444" name="矩形 443"/>
                  <p:cNvSpPr/>
                  <p:nvPr/>
                </p:nvSpPr>
                <p:spPr>
                  <a:xfrm>
                    <a:off x="676419" y="2031062"/>
                    <a:ext cx="251285" cy="157654"/>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endParaRPr lang="en-US" kern="0">
                      <a:solidFill>
                        <a:prstClr val="white"/>
                      </a:solidFill>
                      <a:latin typeface="Calibri"/>
                      <a:ea typeface="+mn-ea"/>
                    </a:endParaRPr>
                  </a:p>
                </p:txBody>
              </p:sp>
              <p:sp>
                <p:nvSpPr>
                  <p:cNvPr id="445" name="矩形 444"/>
                  <p:cNvSpPr/>
                  <p:nvPr/>
                </p:nvSpPr>
                <p:spPr>
                  <a:xfrm>
                    <a:off x="923271" y="2031062"/>
                    <a:ext cx="251285" cy="160657"/>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endParaRPr lang="en-US" kern="0">
                      <a:solidFill>
                        <a:prstClr val="white"/>
                      </a:solidFill>
                      <a:latin typeface="Calibri"/>
                      <a:ea typeface="+mn-ea"/>
                    </a:endParaRPr>
                  </a:p>
                </p:txBody>
              </p:sp>
              <p:sp>
                <p:nvSpPr>
                  <p:cNvPr id="446" name="文本框 445"/>
                  <p:cNvSpPr txBox="1"/>
                  <p:nvPr/>
                </p:nvSpPr>
                <p:spPr>
                  <a:xfrm>
                    <a:off x="401752" y="2018732"/>
                    <a:ext cx="296876" cy="184667"/>
                  </a:xfrm>
                  <a:prstGeom prst="rect">
                    <a:avLst/>
                  </a:prstGeom>
                  <a:noFill/>
                </p:spPr>
                <p:txBody>
                  <a:bodyPr wrap="none" rtlCol="0">
                    <a:spAutoFit/>
                  </a:bodyPr>
                  <a:lstStyle/>
                  <a:p>
                    <a:pPr fontAlgn="auto">
                      <a:spcBef>
                        <a:spcPts val="0"/>
                      </a:spcBef>
                      <a:spcAft>
                        <a:spcPts val="0"/>
                      </a:spcAft>
                      <a:defRPr/>
                    </a:pPr>
                    <a:r>
                      <a:rPr lang="en-US" sz="600" kern="0" dirty="0">
                        <a:solidFill>
                          <a:prstClr val="black"/>
                        </a:solidFill>
                        <a:ea typeface="宋体" charset="-122"/>
                        <a:cs typeface="Calibri" panose="020F0502020204030204" pitchFamily="34" charset="0"/>
                      </a:rPr>
                      <a:t>SLA</a:t>
                    </a:r>
                  </a:p>
                </p:txBody>
              </p:sp>
            </p:grpSp>
            <p:sp>
              <p:nvSpPr>
                <p:cNvPr id="442" name="文本框 441"/>
                <p:cNvSpPr txBox="1"/>
                <p:nvPr/>
              </p:nvSpPr>
              <p:spPr>
                <a:xfrm>
                  <a:off x="1858499" y="2286547"/>
                  <a:ext cx="415498" cy="184667"/>
                </a:xfrm>
                <a:prstGeom prst="rect">
                  <a:avLst/>
                </a:prstGeom>
                <a:noFill/>
              </p:spPr>
              <p:txBody>
                <a:bodyPr wrap="none" rtlCol="0">
                  <a:spAutoFit/>
                </a:bodyPr>
                <a:lstStyle/>
                <a:p>
                  <a:pPr fontAlgn="auto">
                    <a:spcBef>
                      <a:spcPts val="0"/>
                    </a:spcBef>
                    <a:spcAft>
                      <a:spcPts val="0"/>
                    </a:spcAft>
                    <a:defRPr/>
                  </a:pPr>
                  <a:r>
                    <a:rPr lang="en-US" sz="600" kern="0" dirty="0">
                      <a:solidFill>
                        <a:prstClr val="black"/>
                      </a:solidFill>
                      <a:ea typeface="宋体" charset="-122"/>
                      <a:cs typeface="Calibri" panose="020F0502020204030204" pitchFamily="34" charset="0"/>
                    </a:rPr>
                    <a:t>User ID</a:t>
                  </a:r>
                </a:p>
              </p:txBody>
            </p:sp>
          </p:grpSp>
          <p:cxnSp>
            <p:nvCxnSpPr>
              <p:cNvPr id="418" name="肘形连接符 417"/>
              <p:cNvCxnSpPr>
                <a:stCxn id="446" idx="0"/>
                <a:endCxn id="468" idx="1"/>
              </p:cNvCxnSpPr>
              <p:nvPr/>
            </p:nvCxnSpPr>
            <p:spPr>
              <a:xfrm rot="5400000" flipH="1" flipV="1">
                <a:off x="2055099" y="2875624"/>
                <a:ext cx="166217" cy="184672"/>
              </a:xfrm>
              <a:prstGeom prst="bentConnector2">
                <a:avLst/>
              </a:prstGeom>
              <a:noFill/>
              <a:ln w="9525" cap="flat" cmpd="sng" algn="ctr">
                <a:solidFill>
                  <a:srgbClr val="4F81BD">
                    <a:shade val="95000"/>
                    <a:satMod val="105000"/>
                  </a:srgbClr>
                </a:solidFill>
                <a:prstDash val="solid"/>
                <a:tailEnd type="triangle"/>
              </a:ln>
              <a:effectLst/>
            </p:spPr>
          </p:cxnSp>
          <p:sp>
            <p:nvSpPr>
              <p:cNvPr id="419" name="矩形 418"/>
              <p:cNvSpPr/>
              <p:nvPr/>
            </p:nvSpPr>
            <p:spPr>
              <a:xfrm>
                <a:off x="8635473" y="2517839"/>
                <a:ext cx="335047" cy="210047"/>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endParaRPr lang="en-US" kern="0">
                  <a:solidFill>
                    <a:prstClr val="white"/>
                  </a:solidFill>
                  <a:latin typeface="Calibri"/>
                  <a:ea typeface="+mn-ea"/>
                </a:endParaRPr>
              </a:p>
            </p:txBody>
          </p:sp>
          <p:sp>
            <p:nvSpPr>
              <p:cNvPr id="420" name="矩形 419"/>
              <p:cNvSpPr/>
              <p:nvPr/>
            </p:nvSpPr>
            <p:spPr>
              <a:xfrm>
                <a:off x="8969757" y="2513069"/>
                <a:ext cx="335047" cy="214817"/>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endParaRPr lang="en-US" kern="0">
                  <a:solidFill>
                    <a:prstClr val="white"/>
                  </a:solidFill>
                  <a:latin typeface="Calibri"/>
                  <a:ea typeface="+mn-ea"/>
                </a:endParaRPr>
              </a:p>
            </p:txBody>
          </p:sp>
          <p:sp>
            <p:nvSpPr>
              <p:cNvPr id="421" name="矩形 420"/>
              <p:cNvSpPr/>
              <p:nvPr/>
            </p:nvSpPr>
            <p:spPr>
              <a:xfrm>
                <a:off x="9307131" y="2517682"/>
                <a:ext cx="335047" cy="210034"/>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endParaRPr lang="en-US" kern="0">
                  <a:solidFill>
                    <a:prstClr val="white"/>
                  </a:solidFill>
                  <a:latin typeface="Calibri"/>
                  <a:ea typeface="+mn-ea"/>
                </a:endParaRPr>
              </a:p>
            </p:txBody>
          </p:sp>
          <p:sp>
            <p:nvSpPr>
              <p:cNvPr id="422" name="文本框 421"/>
              <p:cNvSpPr txBox="1"/>
              <p:nvPr/>
            </p:nvSpPr>
            <p:spPr>
              <a:xfrm>
                <a:off x="8906277" y="2505244"/>
                <a:ext cx="526213" cy="246221"/>
              </a:xfrm>
              <a:prstGeom prst="rect">
                <a:avLst/>
              </a:prstGeom>
              <a:noFill/>
            </p:spPr>
            <p:txBody>
              <a:bodyPr wrap="none" rtlCol="0">
                <a:spAutoFit/>
              </a:bodyPr>
              <a:lstStyle/>
              <a:p>
                <a:pPr fontAlgn="auto">
                  <a:spcBef>
                    <a:spcPts val="0"/>
                  </a:spcBef>
                  <a:spcAft>
                    <a:spcPts val="0"/>
                  </a:spcAft>
                </a:pPr>
                <a:r>
                  <a:rPr lang="en-US" sz="600" dirty="0">
                    <a:solidFill>
                      <a:prstClr val="black"/>
                    </a:solidFill>
                    <a:ea typeface="宋体" charset="-122"/>
                    <a:cs typeface="Calibri" panose="020F0502020204030204" pitchFamily="34" charset="0"/>
                  </a:rPr>
                  <a:t>APP ID</a:t>
                </a:r>
              </a:p>
            </p:txBody>
          </p:sp>
          <p:sp>
            <p:nvSpPr>
              <p:cNvPr id="423" name="文本框 422"/>
              <p:cNvSpPr txBox="1"/>
              <p:nvPr/>
            </p:nvSpPr>
            <p:spPr>
              <a:xfrm>
                <a:off x="8628246" y="2509477"/>
                <a:ext cx="395835" cy="246221"/>
              </a:xfrm>
              <a:prstGeom prst="rect">
                <a:avLst/>
              </a:prstGeom>
              <a:noFill/>
            </p:spPr>
            <p:txBody>
              <a:bodyPr wrap="none" rtlCol="0">
                <a:spAutoFit/>
              </a:bodyPr>
              <a:lstStyle/>
              <a:p>
                <a:pPr fontAlgn="auto">
                  <a:spcBef>
                    <a:spcPts val="0"/>
                  </a:spcBef>
                  <a:spcAft>
                    <a:spcPts val="0"/>
                  </a:spcAft>
                </a:pPr>
                <a:r>
                  <a:rPr lang="en-US" sz="600" dirty="0">
                    <a:solidFill>
                      <a:prstClr val="black"/>
                    </a:solidFill>
                    <a:ea typeface="宋体" charset="-122"/>
                    <a:cs typeface="Calibri" panose="020F0502020204030204" pitchFamily="34" charset="0"/>
                  </a:rPr>
                  <a:t>SLA</a:t>
                </a:r>
              </a:p>
            </p:txBody>
          </p:sp>
          <p:sp>
            <p:nvSpPr>
              <p:cNvPr id="424" name="文本框 423"/>
              <p:cNvSpPr txBox="1"/>
              <p:nvPr/>
            </p:nvSpPr>
            <p:spPr>
              <a:xfrm>
                <a:off x="9225342" y="2498889"/>
                <a:ext cx="553997" cy="246221"/>
              </a:xfrm>
              <a:prstGeom prst="rect">
                <a:avLst/>
              </a:prstGeom>
              <a:noFill/>
            </p:spPr>
            <p:txBody>
              <a:bodyPr wrap="none" rtlCol="0">
                <a:spAutoFit/>
              </a:bodyPr>
              <a:lstStyle/>
              <a:p>
                <a:pPr fontAlgn="auto">
                  <a:spcBef>
                    <a:spcPts val="0"/>
                  </a:spcBef>
                  <a:spcAft>
                    <a:spcPts val="0"/>
                  </a:spcAft>
                </a:pPr>
                <a:r>
                  <a:rPr lang="en-US" sz="600" dirty="0">
                    <a:solidFill>
                      <a:prstClr val="black"/>
                    </a:solidFill>
                    <a:ea typeface="宋体" charset="-122"/>
                    <a:cs typeface="Calibri" panose="020F0502020204030204" pitchFamily="34" charset="0"/>
                  </a:rPr>
                  <a:t>User ID</a:t>
                </a:r>
              </a:p>
            </p:txBody>
          </p:sp>
          <p:cxnSp>
            <p:nvCxnSpPr>
              <p:cNvPr id="425" name="肘形连接符 424"/>
              <p:cNvCxnSpPr>
                <a:stCxn id="423" idx="0"/>
                <a:endCxn id="450" idx="1"/>
              </p:cNvCxnSpPr>
              <p:nvPr/>
            </p:nvCxnSpPr>
            <p:spPr>
              <a:xfrm rot="5400000" flipH="1" flipV="1">
                <a:off x="9012390" y="2103155"/>
                <a:ext cx="220097" cy="592551"/>
              </a:xfrm>
              <a:prstGeom prst="bentConnector2">
                <a:avLst/>
              </a:prstGeom>
              <a:noFill/>
              <a:ln w="9525" cap="flat" cmpd="sng" algn="ctr">
                <a:solidFill>
                  <a:srgbClr val="4F81BD">
                    <a:shade val="95000"/>
                    <a:satMod val="105000"/>
                  </a:srgbClr>
                </a:solidFill>
                <a:prstDash val="solid"/>
                <a:tailEnd type="triangle"/>
              </a:ln>
              <a:effectLst/>
            </p:spPr>
          </p:cxnSp>
          <p:sp>
            <p:nvSpPr>
              <p:cNvPr id="426" name="矩形 425"/>
              <p:cNvSpPr/>
              <p:nvPr/>
            </p:nvSpPr>
            <p:spPr>
              <a:xfrm>
                <a:off x="8645628" y="2785904"/>
                <a:ext cx="996549" cy="214209"/>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700" kern="0" dirty="0">
                    <a:solidFill>
                      <a:prstClr val="black"/>
                    </a:solidFill>
                    <a:latin typeface="Calibri"/>
                    <a:ea typeface="+mn-ea"/>
                  </a:rPr>
                  <a:t>App R</a:t>
                </a:r>
                <a:r>
                  <a:rPr lang="en-US" altLang="zh-CN" sz="700" kern="0" dirty="0">
                    <a:solidFill>
                      <a:prstClr val="black"/>
                    </a:solidFill>
                    <a:latin typeface="Calibri"/>
                  </a:rPr>
                  <a:t>eq. Para.</a:t>
                </a:r>
                <a:endParaRPr lang="en-US" sz="700" kern="0" dirty="0">
                  <a:solidFill>
                    <a:prstClr val="black"/>
                  </a:solidFill>
                  <a:latin typeface="Calibri"/>
                  <a:ea typeface="+mn-ea"/>
                </a:endParaRPr>
              </a:p>
            </p:txBody>
          </p:sp>
          <p:sp>
            <p:nvSpPr>
              <p:cNvPr id="427" name="矩形 426"/>
              <p:cNvSpPr/>
              <p:nvPr/>
            </p:nvSpPr>
            <p:spPr>
              <a:xfrm>
                <a:off x="1876316" y="3313900"/>
                <a:ext cx="996549" cy="214209"/>
              </a:xfrm>
              <a:prstGeom prst="rect">
                <a:avLst/>
              </a:prstGeom>
              <a:solidFill>
                <a:sysClr val="window" lastClr="FFFFFF"/>
              </a:solidFill>
              <a:ln w="12700" cap="flat" cmpd="sng" algn="ctr">
                <a:solidFill>
                  <a:srgbClr val="4F81BD">
                    <a:shade val="50000"/>
                  </a:srgbClr>
                </a:solidFill>
                <a:prstDash val="solid"/>
              </a:ln>
              <a:effectLst/>
            </p:spPr>
            <p:txBody>
              <a:bodyPr rtlCol="0" anchor="ctr"/>
              <a:lstStyle/>
              <a:p>
                <a:pPr algn="ctr" fontAlgn="auto">
                  <a:spcBef>
                    <a:spcPts val="0"/>
                  </a:spcBef>
                  <a:spcAft>
                    <a:spcPts val="0"/>
                  </a:spcAft>
                  <a:defRPr/>
                </a:pPr>
                <a:r>
                  <a:rPr lang="en-US" sz="700" kern="0" dirty="0">
                    <a:solidFill>
                      <a:prstClr val="black"/>
                    </a:solidFill>
                    <a:latin typeface="Calibri"/>
                    <a:ea typeface="+mn-ea"/>
                  </a:rPr>
                  <a:t>App R</a:t>
                </a:r>
                <a:r>
                  <a:rPr lang="en-US" altLang="zh-CN" sz="700" kern="0" dirty="0">
                    <a:solidFill>
                      <a:prstClr val="black"/>
                    </a:solidFill>
                    <a:latin typeface="Calibri"/>
                  </a:rPr>
                  <a:t>eq. Para.</a:t>
                </a:r>
                <a:endParaRPr lang="en-US" sz="700" kern="0" dirty="0">
                  <a:solidFill>
                    <a:prstClr val="black"/>
                  </a:solidFill>
                  <a:latin typeface="Calibri"/>
                  <a:ea typeface="+mn-ea"/>
                </a:endParaRPr>
              </a:p>
            </p:txBody>
          </p:sp>
          <p:sp>
            <p:nvSpPr>
              <p:cNvPr id="428" name="文本框 427"/>
              <p:cNvSpPr txBox="1"/>
              <p:nvPr/>
            </p:nvSpPr>
            <p:spPr>
              <a:xfrm>
                <a:off x="2985329" y="3035109"/>
                <a:ext cx="1312683" cy="369332"/>
              </a:xfrm>
              <a:prstGeom prst="rect">
                <a:avLst/>
              </a:prstGeom>
              <a:noFill/>
            </p:spPr>
            <p:txBody>
              <a:bodyPr wrap="square" rtlCol="0">
                <a:spAutoFit/>
              </a:bodyPr>
              <a:lstStyle/>
              <a:p>
                <a:pPr fontAlgn="auto">
                  <a:spcBef>
                    <a:spcPts val="0"/>
                  </a:spcBef>
                  <a:spcAft>
                    <a:spcPts val="0"/>
                  </a:spcAft>
                </a:pPr>
                <a:r>
                  <a:rPr lang="en-US" sz="600" dirty="0">
                    <a:solidFill>
                      <a:srgbClr val="FF0000"/>
                    </a:solidFill>
                    <a:latin typeface="Arial" panose="020B0604020202020204" pitchFamily="34" charset="0"/>
                    <a:ea typeface="宋体" charset="-122"/>
                    <a:cs typeface="Arial" panose="020B0604020202020204" pitchFamily="34" charset="0"/>
                  </a:rPr>
                  <a:t>Steer into a SRv6 tunnel</a:t>
                </a:r>
              </a:p>
            </p:txBody>
          </p:sp>
          <p:sp>
            <p:nvSpPr>
              <p:cNvPr id="429" name="文本框 428"/>
              <p:cNvSpPr txBox="1"/>
              <p:nvPr/>
            </p:nvSpPr>
            <p:spPr>
              <a:xfrm>
                <a:off x="2022527" y="2196116"/>
                <a:ext cx="1116535" cy="369332"/>
              </a:xfrm>
              <a:prstGeom prst="rect">
                <a:avLst/>
              </a:prstGeom>
              <a:noFill/>
            </p:spPr>
            <p:txBody>
              <a:bodyPr wrap="square" rtlCol="0">
                <a:spAutoFit/>
              </a:bodyPr>
              <a:lstStyle/>
              <a:p>
                <a:pPr fontAlgn="auto">
                  <a:spcBef>
                    <a:spcPts val="0"/>
                  </a:spcBef>
                  <a:spcAft>
                    <a:spcPts val="0"/>
                  </a:spcAft>
                </a:pPr>
                <a:r>
                  <a:rPr lang="en-US" sz="600" dirty="0">
                    <a:solidFill>
                      <a:srgbClr val="FF0000"/>
                    </a:solidFill>
                    <a:latin typeface="Arial" panose="020B0604020202020204" pitchFamily="34" charset="0"/>
                    <a:ea typeface="宋体" charset="-122"/>
                    <a:cs typeface="Arial" panose="020B0604020202020204" pitchFamily="34" charset="0"/>
                  </a:rPr>
                  <a:t>App Info is added into the IPv6 EXH</a:t>
                </a:r>
              </a:p>
            </p:txBody>
          </p:sp>
          <p:sp>
            <p:nvSpPr>
              <p:cNvPr id="430" name="文本框 429"/>
              <p:cNvSpPr txBox="1"/>
              <p:nvPr/>
            </p:nvSpPr>
            <p:spPr>
              <a:xfrm>
                <a:off x="3811951" y="1757805"/>
                <a:ext cx="836359" cy="615553"/>
              </a:xfrm>
              <a:prstGeom prst="rect">
                <a:avLst/>
              </a:prstGeom>
              <a:noFill/>
            </p:spPr>
            <p:txBody>
              <a:bodyPr wrap="square" rtlCol="0">
                <a:spAutoFit/>
              </a:bodyPr>
              <a:lstStyle/>
              <a:p>
                <a:pPr fontAlgn="auto">
                  <a:spcBef>
                    <a:spcPts val="0"/>
                  </a:spcBef>
                  <a:spcAft>
                    <a:spcPts val="0"/>
                  </a:spcAft>
                </a:pPr>
                <a:r>
                  <a:rPr lang="en-US" sz="600" dirty="0">
                    <a:solidFill>
                      <a:srgbClr val="FF0000"/>
                    </a:solidFill>
                    <a:latin typeface="Arial" panose="020B0604020202020204" pitchFamily="34" charset="0"/>
                    <a:ea typeface="宋体" charset="-122"/>
                    <a:cs typeface="Arial" panose="020B0604020202020204" pitchFamily="34" charset="0"/>
                  </a:rPr>
                  <a:t>App Info is carried in the SID Argus or SRH TLV</a:t>
                </a:r>
              </a:p>
            </p:txBody>
          </p:sp>
          <p:sp>
            <p:nvSpPr>
              <p:cNvPr id="431" name="文本框 430"/>
              <p:cNvSpPr txBox="1"/>
              <p:nvPr/>
            </p:nvSpPr>
            <p:spPr>
              <a:xfrm>
                <a:off x="5602327" y="1960493"/>
                <a:ext cx="836359" cy="615553"/>
              </a:xfrm>
              <a:prstGeom prst="rect">
                <a:avLst/>
              </a:prstGeom>
              <a:noFill/>
            </p:spPr>
            <p:txBody>
              <a:bodyPr wrap="square" rtlCol="0">
                <a:spAutoFit/>
              </a:bodyPr>
              <a:lstStyle/>
              <a:p>
                <a:pPr fontAlgn="auto">
                  <a:spcBef>
                    <a:spcPts val="0"/>
                  </a:spcBef>
                  <a:spcAft>
                    <a:spcPts val="0"/>
                  </a:spcAft>
                </a:pPr>
                <a:r>
                  <a:rPr lang="en-US" sz="600" dirty="0">
                    <a:solidFill>
                      <a:srgbClr val="FF0000"/>
                    </a:solidFill>
                    <a:latin typeface="Arial" panose="020B0604020202020204" pitchFamily="34" charset="0"/>
                    <a:ea typeface="宋体" charset="-122"/>
                    <a:cs typeface="Arial" panose="020B0604020202020204" pitchFamily="34" charset="0"/>
                  </a:rPr>
                  <a:t>App Info is carried in the SID Argus or SRH TLV</a:t>
                </a:r>
              </a:p>
            </p:txBody>
          </p:sp>
          <p:sp>
            <p:nvSpPr>
              <p:cNvPr id="432" name="文本框 431"/>
              <p:cNvSpPr txBox="1"/>
              <p:nvPr/>
            </p:nvSpPr>
            <p:spPr>
              <a:xfrm>
                <a:off x="8449301" y="1969779"/>
                <a:ext cx="1116535" cy="369332"/>
              </a:xfrm>
              <a:prstGeom prst="rect">
                <a:avLst/>
              </a:prstGeom>
              <a:noFill/>
            </p:spPr>
            <p:txBody>
              <a:bodyPr wrap="square" rtlCol="0">
                <a:spAutoFit/>
              </a:bodyPr>
              <a:lstStyle/>
              <a:p>
                <a:pPr fontAlgn="auto">
                  <a:spcBef>
                    <a:spcPts val="0"/>
                  </a:spcBef>
                  <a:spcAft>
                    <a:spcPts val="0"/>
                  </a:spcAft>
                </a:pPr>
                <a:r>
                  <a:rPr lang="en-US" sz="600" dirty="0">
                    <a:solidFill>
                      <a:srgbClr val="FF0000"/>
                    </a:solidFill>
                    <a:latin typeface="Arial" panose="020B0604020202020204" pitchFamily="34" charset="0"/>
                    <a:ea typeface="宋体" charset="-122"/>
                    <a:cs typeface="Arial" panose="020B0604020202020204" pitchFamily="34" charset="0"/>
                  </a:rPr>
                  <a:t>App Info is added into the IPv6 EXH</a:t>
                </a:r>
              </a:p>
            </p:txBody>
          </p:sp>
          <p:sp>
            <p:nvSpPr>
              <p:cNvPr id="433" name="文本框 432"/>
              <p:cNvSpPr txBox="1"/>
              <p:nvPr/>
            </p:nvSpPr>
            <p:spPr>
              <a:xfrm>
                <a:off x="2150696" y="3055075"/>
                <a:ext cx="526213" cy="246221"/>
              </a:xfrm>
              <a:prstGeom prst="rect">
                <a:avLst/>
              </a:prstGeom>
              <a:noFill/>
            </p:spPr>
            <p:txBody>
              <a:bodyPr wrap="none" rtlCol="0">
                <a:spAutoFit/>
              </a:bodyPr>
              <a:lstStyle/>
              <a:p>
                <a:pPr fontAlgn="auto">
                  <a:spcBef>
                    <a:spcPts val="0"/>
                  </a:spcBef>
                  <a:spcAft>
                    <a:spcPts val="0"/>
                  </a:spcAft>
                  <a:defRPr/>
                </a:pPr>
                <a:r>
                  <a:rPr lang="en-US" sz="600" kern="0" dirty="0">
                    <a:solidFill>
                      <a:prstClr val="black"/>
                    </a:solidFill>
                    <a:ea typeface="宋体" charset="-122"/>
                    <a:cs typeface="Calibri" panose="020F0502020204030204" pitchFamily="34" charset="0"/>
                  </a:rPr>
                  <a:t>APP ID</a:t>
                </a:r>
              </a:p>
            </p:txBody>
          </p:sp>
          <p:sp>
            <p:nvSpPr>
              <p:cNvPr id="434" name="文本框 433"/>
              <p:cNvSpPr txBox="1"/>
              <p:nvPr/>
            </p:nvSpPr>
            <p:spPr>
              <a:xfrm>
                <a:off x="2954039" y="3460685"/>
                <a:ext cx="1869276" cy="553997"/>
              </a:xfrm>
              <a:prstGeom prst="rect">
                <a:avLst/>
              </a:prstGeom>
              <a:noFill/>
            </p:spPr>
            <p:txBody>
              <a:bodyPr wrap="square" rtlCol="0">
                <a:spAutoFit/>
              </a:bodyPr>
              <a:lstStyle/>
              <a:p>
                <a:pPr fontAlgn="auto">
                  <a:spcBef>
                    <a:spcPts val="0"/>
                  </a:spcBef>
                  <a:spcAft>
                    <a:spcPts val="0"/>
                  </a:spcAft>
                </a:pPr>
                <a:r>
                  <a:rPr lang="en-US" altLang="zh-CN" sz="750" b="1" dirty="0">
                    <a:solidFill>
                      <a:prstClr val="black"/>
                    </a:solidFill>
                    <a:latin typeface="Calibri" charset="0"/>
                    <a:ea typeface="宋体" charset="-122"/>
                  </a:rPr>
                  <a:t>App-aware-process Head-End </a:t>
                </a:r>
              </a:p>
              <a:p>
                <a:pPr fontAlgn="auto">
                  <a:spcBef>
                    <a:spcPts val="0"/>
                  </a:spcBef>
                  <a:spcAft>
                    <a:spcPts val="0"/>
                  </a:spcAft>
                </a:pPr>
                <a:r>
                  <a:rPr lang="en-US" altLang="zh-CN" sz="675" dirty="0">
                    <a:solidFill>
                      <a:prstClr val="black"/>
                    </a:solidFill>
                    <a:latin typeface="Calibri" charset="0"/>
                    <a:ea typeface="宋体" charset="-122"/>
                  </a:rPr>
                  <a:t>Match to the SR policy according to the application requirements</a:t>
                </a:r>
              </a:p>
            </p:txBody>
          </p:sp>
          <p:sp>
            <p:nvSpPr>
              <p:cNvPr id="435" name="文本框 434"/>
              <p:cNvSpPr txBox="1"/>
              <p:nvPr/>
            </p:nvSpPr>
            <p:spPr>
              <a:xfrm>
                <a:off x="215401" y="5279826"/>
                <a:ext cx="1522212" cy="553997"/>
              </a:xfrm>
              <a:prstGeom prst="rect">
                <a:avLst/>
              </a:prstGeom>
              <a:noFill/>
            </p:spPr>
            <p:txBody>
              <a:bodyPr wrap="none" rtlCol="0">
                <a:spAutoFit/>
              </a:bodyPr>
              <a:lstStyle/>
              <a:p>
                <a:pPr fontAlgn="auto">
                  <a:spcBef>
                    <a:spcPts val="0"/>
                  </a:spcBef>
                  <a:spcAft>
                    <a:spcPts val="0"/>
                  </a:spcAft>
                </a:pPr>
                <a:r>
                  <a:rPr lang="en-US" altLang="zh-CN" sz="750" b="1" dirty="0">
                    <a:solidFill>
                      <a:prstClr val="black"/>
                    </a:solidFill>
                    <a:latin typeface="Calibri" charset="0"/>
                    <a:ea typeface="宋体" charset="-122"/>
                  </a:rPr>
                  <a:t>Service-aware Apps</a:t>
                </a:r>
              </a:p>
              <a:p>
                <a:pPr fontAlgn="auto">
                  <a:spcBef>
                    <a:spcPts val="0"/>
                  </a:spcBef>
                  <a:spcAft>
                    <a:spcPts val="0"/>
                  </a:spcAft>
                </a:pPr>
                <a:r>
                  <a:rPr lang="en-US" altLang="zh-CN" sz="675" dirty="0">
                    <a:solidFill>
                      <a:prstClr val="black"/>
                    </a:solidFill>
                    <a:latin typeface="Calibri" charset="0"/>
                    <a:ea typeface="宋体" charset="-122"/>
                  </a:rPr>
                  <a:t>IPv6 enabled APP</a:t>
                </a:r>
              </a:p>
              <a:p>
                <a:pPr fontAlgn="auto">
                  <a:spcBef>
                    <a:spcPts val="0"/>
                  </a:spcBef>
                  <a:spcAft>
                    <a:spcPts val="0"/>
                  </a:spcAft>
                </a:pPr>
                <a:r>
                  <a:rPr lang="en-US" altLang="zh-CN" sz="675" dirty="0">
                    <a:solidFill>
                      <a:prstClr val="black"/>
                    </a:solidFill>
                    <a:latin typeface="Calibri" charset="0"/>
                    <a:ea typeface="宋体" charset="-122"/>
                  </a:rPr>
                  <a:t>Add ID/req. in the IPv6 EXH</a:t>
                </a:r>
              </a:p>
            </p:txBody>
          </p:sp>
          <p:sp>
            <p:nvSpPr>
              <p:cNvPr id="436" name="文本框 435"/>
              <p:cNvSpPr txBox="1"/>
              <p:nvPr/>
            </p:nvSpPr>
            <p:spPr>
              <a:xfrm>
                <a:off x="4927749" y="3460817"/>
                <a:ext cx="1841131" cy="415499"/>
              </a:xfrm>
              <a:prstGeom prst="rect">
                <a:avLst/>
              </a:prstGeom>
              <a:noFill/>
            </p:spPr>
            <p:txBody>
              <a:bodyPr wrap="square" rtlCol="0">
                <a:spAutoFit/>
              </a:bodyPr>
              <a:lstStyle/>
              <a:p>
                <a:pPr fontAlgn="auto">
                  <a:spcBef>
                    <a:spcPts val="0"/>
                  </a:spcBef>
                  <a:spcAft>
                    <a:spcPts val="0"/>
                  </a:spcAft>
                </a:pPr>
                <a:r>
                  <a:rPr lang="en-US" altLang="zh-CN" sz="750" b="1" dirty="0">
                    <a:solidFill>
                      <a:prstClr val="black"/>
                    </a:solidFill>
                    <a:latin typeface="Calibri" charset="0"/>
                    <a:ea typeface="宋体" charset="-122"/>
                  </a:rPr>
                  <a:t>App-aware-process Mid-point</a:t>
                </a:r>
              </a:p>
              <a:p>
                <a:pPr fontAlgn="auto">
                  <a:spcBef>
                    <a:spcPts val="0"/>
                  </a:spcBef>
                  <a:spcAft>
                    <a:spcPts val="0"/>
                  </a:spcAft>
                </a:pPr>
                <a:r>
                  <a:rPr lang="en-US" altLang="zh-CN" sz="675" dirty="0">
                    <a:solidFill>
                      <a:prstClr val="black"/>
                    </a:solidFill>
                    <a:latin typeface="Calibri" charset="0"/>
                    <a:ea typeface="宋体" charset="-122"/>
                  </a:rPr>
                  <a:t>Service requirements guarantee</a:t>
                </a:r>
              </a:p>
            </p:txBody>
          </p:sp>
          <p:sp>
            <p:nvSpPr>
              <p:cNvPr id="437" name="文本框 436"/>
              <p:cNvSpPr txBox="1"/>
              <p:nvPr/>
            </p:nvSpPr>
            <p:spPr>
              <a:xfrm>
                <a:off x="6841778" y="3085453"/>
                <a:ext cx="1815164" cy="553997"/>
              </a:xfrm>
              <a:prstGeom prst="rect">
                <a:avLst/>
              </a:prstGeom>
              <a:noFill/>
            </p:spPr>
            <p:txBody>
              <a:bodyPr wrap="square" rtlCol="0">
                <a:spAutoFit/>
              </a:bodyPr>
              <a:lstStyle/>
              <a:p>
                <a:pPr fontAlgn="auto">
                  <a:spcBef>
                    <a:spcPts val="0"/>
                  </a:spcBef>
                  <a:spcAft>
                    <a:spcPts val="0"/>
                  </a:spcAft>
                </a:pPr>
                <a:r>
                  <a:rPr lang="en-US" altLang="zh-CN" sz="750" b="1" dirty="0">
                    <a:solidFill>
                      <a:prstClr val="black"/>
                    </a:solidFill>
                    <a:latin typeface="Calibri" charset="0"/>
                    <a:ea typeface="宋体" charset="-122"/>
                  </a:rPr>
                  <a:t>App-aware-process End-Point </a:t>
                </a:r>
              </a:p>
              <a:p>
                <a:pPr fontAlgn="auto">
                  <a:spcBef>
                    <a:spcPts val="0"/>
                  </a:spcBef>
                  <a:spcAft>
                    <a:spcPts val="0"/>
                  </a:spcAft>
                </a:pPr>
                <a:r>
                  <a:rPr lang="en-US" altLang="zh-CN" sz="675" dirty="0">
                    <a:solidFill>
                      <a:prstClr val="black"/>
                    </a:solidFill>
                    <a:latin typeface="Calibri" charset="0"/>
                    <a:ea typeface="宋体" charset="-122"/>
                  </a:rPr>
                  <a:t>Remove the service requirements of the APPs</a:t>
                </a:r>
              </a:p>
            </p:txBody>
          </p:sp>
          <p:sp>
            <p:nvSpPr>
              <p:cNvPr id="438" name="文本框 437"/>
              <p:cNvSpPr txBox="1"/>
              <p:nvPr/>
            </p:nvSpPr>
            <p:spPr>
              <a:xfrm>
                <a:off x="9760458" y="2676809"/>
                <a:ext cx="2166703" cy="553997"/>
              </a:xfrm>
              <a:prstGeom prst="rect">
                <a:avLst/>
              </a:prstGeom>
              <a:noFill/>
            </p:spPr>
            <p:txBody>
              <a:bodyPr wrap="square" rtlCol="0">
                <a:spAutoFit/>
              </a:bodyPr>
              <a:lstStyle/>
              <a:p>
                <a:pPr fontAlgn="auto">
                  <a:spcBef>
                    <a:spcPts val="0"/>
                  </a:spcBef>
                  <a:spcAft>
                    <a:spcPts val="0"/>
                  </a:spcAft>
                </a:pPr>
                <a:r>
                  <a:rPr lang="en-US" altLang="zh-CN" sz="750" b="1" dirty="0">
                    <a:solidFill>
                      <a:prstClr val="black"/>
                    </a:solidFill>
                    <a:latin typeface="Calibri" charset="0"/>
                    <a:ea typeface="宋体" charset="-122"/>
                  </a:rPr>
                  <a:t>App-aware Edge Device (DL)</a:t>
                </a:r>
              </a:p>
              <a:p>
                <a:pPr fontAlgn="auto">
                  <a:spcBef>
                    <a:spcPts val="0"/>
                  </a:spcBef>
                  <a:spcAft>
                    <a:spcPts val="0"/>
                  </a:spcAft>
                </a:pPr>
                <a:r>
                  <a:rPr lang="en-US" altLang="zh-CN" sz="675" dirty="0">
                    <a:solidFill>
                      <a:prstClr val="black"/>
                    </a:solidFill>
                    <a:latin typeface="Calibri" charset="0"/>
                    <a:ea typeface="宋体" charset="-122"/>
                  </a:rPr>
                  <a:t>Application Identification</a:t>
                </a:r>
              </a:p>
              <a:p>
                <a:pPr fontAlgn="auto">
                  <a:spcBef>
                    <a:spcPts val="0"/>
                  </a:spcBef>
                  <a:spcAft>
                    <a:spcPts val="0"/>
                  </a:spcAft>
                </a:pPr>
                <a:r>
                  <a:rPr lang="en-US" altLang="zh-CN" sz="675" dirty="0">
                    <a:solidFill>
                      <a:prstClr val="black"/>
                    </a:solidFill>
                    <a:latin typeface="Calibri" charset="0"/>
                    <a:ea typeface="宋体" charset="-122"/>
                  </a:rPr>
                  <a:t>Add ID/req. in the IPv6 EXH</a:t>
                </a:r>
              </a:p>
            </p:txBody>
          </p:sp>
          <p:sp>
            <p:nvSpPr>
              <p:cNvPr id="439" name="文本框 438"/>
              <p:cNvSpPr txBox="1"/>
              <p:nvPr/>
            </p:nvSpPr>
            <p:spPr>
              <a:xfrm>
                <a:off x="910829" y="3564653"/>
                <a:ext cx="2064919" cy="553997"/>
              </a:xfrm>
              <a:prstGeom prst="rect">
                <a:avLst/>
              </a:prstGeom>
              <a:noFill/>
            </p:spPr>
            <p:txBody>
              <a:bodyPr wrap="square" rtlCol="0">
                <a:spAutoFit/>
              </a:bodyPr>
              <a:lstStyle/>
              <a:p>
                <a:pPr fontAlgn="auto">
                  <a:spcBef>
                    <a:spcPts val="0"/>
                  </a:spcBef>
                  <a:spcAft>
                    <a:spcPts val="0"/>
                  </a:spcAft>
                </a:pPr>
                <a:r>
                  <a:rPr lang="en-US" altLang="zh-CN" sz="750" b="1" dirty="0">
                    <a:solidFill>
                      <a:prstClr val="black"/>
                    </a:solidFill>
                    <a:latin typeface="Calibri" charset="0"/>
                    <a:ea typeface="宋体" charset="-122"/>
                  </a:rPr>
                  <a:t>App-aware Edge Device (UL)</a:t>
                </a:r>
              </a:p>
              <a:p>
                <a:pPr fontAlgn="auto">
                  <a:spcBef>
                    <a:spcPts val="0"/>
                  </a:spcBef>
                  <a:spcAft>
                    <a:spcPts val="0"/>
                  </a:spcAft>
                </a:pPr>
                <a:r>
                  <a:rPr lang="en-US" altLang="zh-CN" sz="675" dirty="0">
                    <a:solidFill>
                      <a:prstClr val="black"/>
                    </a:solidFill>
                    <a:latin typeface="Calibri" charset="0"/>
                    <a:ea typeface="宋体" charset="-122"/>
                  </a:rPr>
                  <a:t>Application Identification</a:t>
                </a:r>
              </a:p>
              <a:p>
                <a:pPr fontAlgn="auto">
                  <a:spcBef>
                    <a:spcPts val="0"/>
                  </a:spcBef>
                  <a:spcAft>
                    <a:spcPts val="0"/>
                  </a:spcAft>
                </a:pPr>
                <a:r>
                  <a:rPr lang="en-US" altLang="zh-CN" sz="675" dirty="0">
                    <a:solidFill>
                      <a:prstClr val="black"/>
                    </a:solidFill>
                    <a:latin typeface="Calibri" charset="0"/>
                    <a:ea typeface="宋体" charset="-122"/>
                  </a:rPr>
                  <a:t>Add ID/req. in the IPv6 EXH</a:t>
                </a:r>
              </a:p>
            </p:txBody>
          </p:sp>
          <p:sp>
            <p:nvSpPr>
              <p:cNvPr id="440" name="文本框 439"/>
              <p:cNvSpPr txBox="1"/>
              <p:nvPr/>
            </p:nvSpPr>
            <p:spPr>
              <a:xfrm>
                <a:off x="10251104" y="5214460"/>
                <a:ext cx="1522212" cy="553997"/>
              </a:xfrm>
              <a:prstGeom prst="rect">
                <a:avLst/>
              </a:prstGeom>
              <a:noFill/>
            </p:spPr>
            <p:txBody>
              <a:bodyPr wrap="none" rtlCol="0">
                <a:spAutoFit/>
              </a:bodyPr>
              <a:lstStyle/>
              <a:p>
                <a:pPr fontAlgn="auto">
                  <a:spcBef>
                    <a:spcPts val="0"/>
                  </a:spcBef>
                  <a:spcAft>
                    <a:spcPts val="0"/>
                  </a:spcAft>
                </a:pPr>
                <a:r>
                  <a:rPr lang="en-US" altLang="zh-CN" sz="750" b="1" dirty="0">
                    <a:solidFill>
                      <a:prstClr val="black"/>
                    </a:solidFill>
                    <a:latin typeface="Calibri" charset="0"/>
                    <a:ea typeface="宋体" charset="-122"/>
                  </a:rPr>
                  <a:t>Service-aware Apps</a:t>
                </a:r>
              </a:p>
              <a:p>
                <a:pPr fontAlgn="auto">
                  <a:spcBef>
                    <a:spcPts val="0"/>
                  </a:spcBef>
                  <a:spcAft>
                    <a:spcPts val="0"/>
                  </a:spcAft>
                </a:pPr>
                <a:r>
                  <a:rPr lang="en-US" altLang="zh-CN" sz="675" dirty="0">
                    <a:solidFill>
                      <a:prstClr val="black"/>
                    </a:solidFill>
                    <a:latin typeface="Calibri" charset="0"/>
                    <a:ea typeface="宋体" charset="-122"/>
                  </a:rPr>
                  <a:t>IPv6 enabled APP</a:t>
                </a:r>
              </a:p>
              <a:p>
                <a:pPr fontAlgn="auto">
                  <a:spcBef>
                    <a:spcPts val="0"/>
                  </a:spcBef>
                  <a:spcAft>
                    <a:spcPts val="0"/>
                  </a:spcAft>
                </a:pPr>
                <a:r>
                  <a:rPr lang="en-US" altLang="zh-CN" sz="675" dirty="0">
                    <a:solidFill>
                      <a:prstClr val="black"/>
                    </a:solidFill>
                    <a:latin typeface="Calibri" charset="0"/>
                    <a:ea typeface="宋体" charset="-122"/>
                  </a:rPr>
                  <a:t>Add ID/req. in the IPv6 EXH</a:t>
                </a:r>
              </a:p>
            </p:txBody>
          </p:sp>
        </p:grpSp>
        <p:pic>
          <p:nvPicPr>
            <p:cNvPr id="162" name="图片 161"/>
            <p:cNvPicPr>
              <a:picLocks noChangeAspect="1"/>
            </p:cNvPicPr>
            <p:nvPr/>
          </p:nvPicPr>
          <p:blipFill>
            <a:blip r:embed="rId5"/>
            <a:stretch>
              <a:fillRect/>
            </a:stretch>
          </p:blipFill>
          <p:spPr>
            <a:xfrm>
              <a:off x="2424545" y="5031920"/>
              <a:ext cx="297271" cy="310252"/>
            </a:xfrm>
            <a:prstGeom prst="rect">
              <a:avLst/>
            </a:prstGeom>
          </p:spPr>
        </p:pic>
        <p:cxnSp>
          <p:nvCxnSpPr>
            <p:cNvPr id="163" name="直接连接符 162"/>
            <p:cNvCxnSpPr>
              <a:stCxn id="162" idx="3"/>
            </p:cNvCxnSpPr>
            <p:nvPr/>
          </p:nvCxnSpPr>
          <p:spPr bwMode="auto">
            <a:xfrm flipV="1">
              <a:off x="2721816" y="4877093"/>
              <a:ext cx="399145" cy="309953"/>
            </a:xfrm>
            <a:prstGeom prst="line">
              <a:avLst/>
            </a:prstGeom>
            <a:noFill/>
            <a:ln w="19050" cap="flat" cmpd="sng" algn="ctr">
              <a:solidFill>
                <a:sysClr val="window" lastClr="FFFFFF">
                  <a:lumMod val="65000"/>
                </a:sys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cxnSp>
        <p:sp>
          <p:nvSpPr>
            <p:cNvPr id="164" name="圆角矩形 163"/>
            <p:cNvSpPr/>
            <p:nvPr/>
          </p:nvSpPr>
          <p:spPr bwMode="auto">
            <a:xfrm>
              <a:off x="1036845" y="5009166"/>
              <a:ext cx="509028" cy="258871"/>
            </a:xfrm>
            <a:prstGeom prst="roundRect">
              <a:avLst/>
            </a:prstGeom>
            <a:solidFill>
              <a:sysClr val="window" lastClr="FFFFFF">
                <a:lumMod val="75000"/>
              </a:sysClr>
            </a:solidFill>
            <a:ln>
              <a:noFill/>
            </a:ln>
            <a:effectLst/>
          </p:spPr>
          <p:txBody>
            <a:bodyPr vert="horz" wrap="none" lIns="72541" tIns="36270" rIns="72541" bIns="36270" numCol="1" rtlCol="0" anchor="ctr" anchorCtr="0" compatLnSpc="1">
              <a:prstTxWarp prst="textNoShape">
                <a:avLst/>
              </a:prstTxWarp>
            </a:bodyPr>
            <a:lstStyle/>
            <a:p>
              <a:pPr algn="ctr" defTabSz="543797" fontAlgn="auto">
                <a:spcBef>
                  <a:spcPts val="0"/>
                </a:spcBef>
                <a:spcAft>
                  <a:spcPts val="0"/>
                </a:spcAft>
                <a:defRPr/>
              </a:pPr>
              <a:r>
                <a:rPr lang="en-US" altLang="zh-CN" sz="900" kern="0" dirty="0">
                  <a:solidFill>
                    <a:prstClr val="black"/>
                  </a:solidFill>
                  <a:ea typeface="黑体" panose="02010609060101010101" pitchFamily="49" charset="-122"/>
                  <a:cs typeface="Calibri" pitchFamily="34" charset="0"/>
                </a:rPr>
                <a:t>APP</a:t>
              </a:r>
              <a:endParaRPr lang="zh-CN" altLang="en-US" sz="900" kern="0" dirty="0">
                <a:solidFill>
                  <a:prstClr val="black"/>
                </a:solidFill>
                <a:ea typeface="黑体" panose="02010609060101010101" pitchFamily="49" charset="-122"/>
                <a:cs typeface="Calibri" pitchFamily="34" charset="0"/>
              </a:endParaRPr>
            </a:p>
          </p:txBody>
        </p:sp>
        <p:cxnSp>
          <p:nvCxnSpPr>
            <p:cNvPr id="165" name="直接连接符 164"/>
            <p:cNvCxnSpPr/>
            <p:nvPr/>
          </p:nvCxnSpPr>
          <p:spPr>
            <a:xfrm>
              <a:off x="1602657" y="5136255"/>
              <a:ext cx="766532" cy="8867"/>
            </a:xfrm>
            <a:prstGeom prst="line">
              <a:avLst/>
            </a:prstGeom>
            <a:noFill/>
            <a:ln w="9525" cap="flat" cmpd="sng" algn="ctr">
              <a:solidFill>
                <a:srgbClr val="4F81BD">
                  <a:shade val="95000"/>
                  <a:satMod val="105000"/>
                </a:srgbClr>
              </a:solidFill>
              <a:prstDash val="dash"/>
            </a:ln>
            <a:effectLst/>
          </p:spPr>
        </p:cxnSp>
        <p:sp>
          <p:nvSpPr>
            <p:cNvPr id="166" name="文本框 165"/>
            <p:cNvSpPr txBox="1"/>
            <p:nvPr/>
          </p:nvSpPr>
          <p:spPr>
            <a:xfrm>
              <a:off x="1758883" y="4943456"/>
              <a:ext cx="506976" cy="284608"/>
            </a:xfrm>
            <a:prstGeom prst="rect">
              <a:avLst/>
            </a:prstGeom>
            <a:noFill/>
          </p:spPr>
          <p:txBody>
            <a:bodyPr wrap="none" rtlCol="0">
              <a:spAutoFit/>
            </a:bodyPr>
            <a:lstStyle/>
            <a:p>
              <a:pPr fontAlgn="auto">
                <a:spcBef>
                  <a:spcPts val="0"/>
                </a:spcBef>
                <a:spcAft>
                  <a:spcPts val="0"/>
                </a:spcAft>
                <a:defRPr/>
              </a:pPr>
              <a:r>
                <a:rPr lang="en-US" sz="787" kern="0" dirty="0">
                  <a:solidFill>
                    <a:prstClr val="black"/>
                  </a:solidFill>
                  <a:latin typeface="Calibri" charset="0"/>
                  <a:ea typeface="宋体" charset="-122"/>
                </a:rPr>
                <a:t>MBB</a:t>
              </a:r>
            </a:p>
          </p:txBody>
        </p:sp>
        <p:sp>
          <p:nvSpPr>
            <p:cNvPr id="167" name="文本框 166"/>
            <p:cNvSpPr txBox="1"/>
            <p:nvPr/>
          </p:nvSpPr>
          <p:spPr>
            <a:xfrm>
              <a:off x="1050951" y="4505854"/>
              <a:ext cx="453544" cy="284608"/>
            </a:xfrm>
            <a:prstGeom prst="rect">
              <a:avLst/>
            </a:prstGeom>
            <a:noFill/>
          </p:spPr>
          <p:txBody>
            <a:bodyPr wrap="none" rtlCol="0">
              <a:spAutoFit/>
            </a:bodyPr>
            <a:lstStyle/>
            <a:p>
              <a:pPr fontAlgn="auto">
                <a:spcBef>
                  <a:spcPts val="0"/>
                </a:spcBef>
                <a:spcAft>
                  <a:spcPts val="0"/>
                </a:spcAft>
                <a:defRPr/>
              </a:pPr>
              <a:r>
                <a:rPr lang="en-US" sz="787" kern="0" dirty="0">
                  <a:solidFill>
                    <a:prstClr val="black"/>
                  </a:solidFill>
                  <a:latin typeface="Calibri" charset="0"/>
                  <a:ea typeface="宋体" charset="-122"/>
                </a:rPr>
                <a:t>FBB</a:t>
              </a:r>
            </a:p>
          </p:txBody>
        </p:sp>
      </p:grpSp>
    </p:spTree>
    <p:extLst>
      <p:ext uri="{BB962C8B-B14F-4D97-AF65-F5344CB8AC3E}">
        <p14:creationId xmlns:p14="http://schemas.microsoft.com/office/powerpoint/2010/main" val="939729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8352928" cy="871537"/>
          </a:xfrm>
        </p:spPr>
        <p:txBody>
          <a:bodyPr/>
          <a:lstStyle/>
          <a:p>
            <a:r>
              <a:rPr lang="en-US" sz="2800" dirty="0">
                <a:solidFill>
                  <a:schemeClr val="tx1"/>
                </a:solidFill>
              </a:rPr>
              <a:t>App-aware IPv6 Networking (APN6) Framework </a:t>
            </a:r>
          </a:p>
        </p:txBody>
      </p:sp>
      <p:sp>
        <p:nvSpPr>
          <p:cNvPr id="6" name="内容占位符 5"/>
          <p:cNvSpPr>
            <a:spLocks noGrp="1"/>
          </p:cNvSpPr>
          <p:nvPr>
            <p:ph idx="1"/>
          </p:nvPr>
        </p:nvSpPr>
        <p:spPr>
          <a:xfrm>
            <a:off x="539552" y="1196752"/>
            <a:ext cx="8238976" cy="1072679"/>
          </a:xfrm>
        </p:spPr>
        <p:txBody>
          <a:bodyPr/>
          <a:lstStyle/>
          <a:p>
            <a:r>
              <a:rPr lang="en-US" sz="1400" dirty="0">
                <a:latin typeface="Arial" panose="020B0604020202020204" pitchFamily="34" charset="0"/>
                <a:cs typeface="Arial" panose="020B0604020202020204" pitchFamily="34" charset="0"/>
              </a:rPr>
              <a:t>APN6 is to make use of </a:t>
            </a:r>
            <a:r>
              <a:rPr lang="en-US" sz="1400" b="1" dirty="0">
                <a:latin typeface="Arial" panose="020B0604020202020204" pitchFamily="34" charset="0"/>
                <a:cs typeface="Arial" panose="020B0604020202020204" pitchFamily="34" charset="0"/>
              </a:rPr>
              <a:t>IPv6 Extension Headers </a:t>
            </a:r>
          </a:p>
          <a:p>
            <a:pPr lvl="1"/>
            <a:r>
              <a:rPr lang="en-US" sz="1200" dirty="0">
                <a:latin typeface="Arial" panose="020B0604020202020204" pitchFamily="34" charset="0"/>
                <a:cs typeface="Arial" panose="020B0604020202020204" pitchFamily="34" charset="0"/>
              </a:rPr>
              <a:t>to convey the application related information including its requirements along with the packet to the network </a:t>
            </a:r>
          </a:p>
          <a:p>
            <a:pPr lvl="1"/>
            <a:r>
              <a:rPr lang="en-US" sz="1200" dirty="0">
                <a:latin typeface="Arial" panose="020B0604020202020204" pitchFamily="34" charset="0"/>
                <a:cs typeface="Arial" panose="020B0604020202020204" pitchFamily="34" charset="0"/>
              </a:rPr>
              <a:t>to facilitate the service deployment and guarantee SLA</a:t>
            </a:r>
          </a:p>
        </p:txBody>
      </p:sp>
      <p:grpSp>
        <p:nvGrpSpPr>
          <p:cNvPr id="39" name="组合 38"/>
          <p:cNvGrpSpPr/>
          <p:nvPr/>
        </p:nvGrpSpPr>
        <p:grpSpPr>
          <a:xfrm>
            <a:off x="683568" y="2269431"/>
            <a:ext cx="6915894" cy="4138365"/>
            <a:chOff x="395536" y="2106498"/>
            <a:chExt cx="6915894" cy="4138365"/>
          </a:xfrm>
        </p:grpSpPr>
        <p:pic>
          <p:nvPicPr>
            <p:cNvPr id="7" name="图片 6"/>
            <p:cNvPicPr>
              <a:picLocks noChangeAspect="1"/>
            </p:cNvPicPr>
            <p:nvPr/>
          </p:nvPicPr>
          <p:blipFill>
            <a:blip r:embed="rId2"/>
            <a:stretch>
              <a:fillRect/>
            </a:stretch>
          </p:blipFill>
          <p:spPr>
            <a:xfrm>
              <a:off x="1691680" y="2924944"/>
              <a:ext cx="5619750" cy="2085975"/>
            </a:xfrm>
            <a:prstGeom prst="rect">
              <a:avLst/>
            </a:prstGeom>
          </p:spPr>
        </p:pic>
        <p:grpSp>
          <p:nvGrpSpPr>
            <p:cNvPr id="13" name="组合 12"/>
            <p:cNvGrpSpPr/>
            <p:nvPr/>
          </p:nvGrpSpPr>
          <p:grpSpPr>
            <a:xfrm>
              <a:off x="395536" y="4653136"/>
              <a:ext cx="1656184" cy="1119029"/>
              <a:chOff x="395536" y="4653136"/>
              <a:chExt cx="1656184" cy="1119029"/>
            </a:xfrm>
          </p:grpSpPr>
          <p:sp>
            <p:nvSpPr>
              <p:cNvPr id="9" name="矩形 8"/>
              <p:cNvSpPr/>
              <p:nvPr/>
            </p:nvSpPr>
            <p:spPr>
              <a:xfrm>
                <a:off x="395536" y="4941168"/>
                <a:ext cx="1656184" cy="830997"/>
              </a:xfrm>
              <a:prstGeom prst="rect">
                <a:avLst/>
              </a:prstGeom>
              <a:ln>
                <a:solidFill>
                  <a:srgbClr val="990000"/>
                </a:solidFill>
              </a:ln>
            </p:spPr>
            <p:txBody>
              <a:bodyPr wrap="square">
                <a:spAutoFit/>
              </a:bodyPr>
              <a:lstStyle/>
              <a:p>
                <a:r>
                  <a:rPr lang="en-US" sz="1200" dirty="0"/>
                  <a:t>Optionally add the app information (ID, service requirements) in an IPv6 extension header</a:t>
                </a:r>
              </a:p>
            </p:txBody>
          </p:sp>
          <p:cxnSp>
            <p:nvCxnSpPr>
              <p:cNvPr id="11" name="直接箭头连接符 10"/>
              <p:cNvCxnSpPr>
                <a:stCxn id="9" idx="0"/>
              </p:cNvCxnSpPr>
              <p:nvPr/>
            </p:nvCxnSpPr>
            <p:spPr bwMode="auto">
              <a:xfrm flipV="1">
                <a:off x="1223628" y="4653136"/>
                <a:ext cx="468052" cy="288032"/>
              </a:xfrm>
              <a:prstGeom prst="straightConnector1">
                <a:avLst/>
              </a:prstGeom>
              <a:ln w="9525" cap="flat" cmpd="sng" algn="ctr">
                <a:solidFill>
                  <a:srgbClr val="990000"/>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grpSp>
          <p:nvGrpSpPr>
            <p:cNvPr id="21" name="组合 20"/>
            <p:cNvGrpSpPr/>
            <p:nvPr/>
          </p:nvGrpSpPr>
          <p:grpSpPr>
            <a:xfrm>
              <a:off x="2267744" y="4293096"/>
              <a:ext cx="2016224" cy="1951767"/>
              <a:chOff x="2267744" y="4293096"/>
              <a:chExt cx="2016224" cy="1951767"/>
            </a:xfrm>
          </p:grpSpPr>
          <p:cxnSp>
            <p:nvCxnSpPr>
              <p:cNvPr id="16" name="直接箭头连接符 15"/>
              <p:cNvCxnSpPr>
                <a:stCxn id="19" idx="0"/>
              </p:cNvCxnSpPr>
              <p:nvPr/>
            </p:nvCxnSpPr>
            <p:spPr bwMode="auto">
              <a:xfrm flipH="1" flipV="1">
                <a:off x="2915816" y="4293096"/>
                <a:ext cx="360040" cy="936104"/>
              </a:xfrm>
              <a:prstGeom prst="straightConnector1">
                <a:avLst/>
              </a:prstGeom>
              <a:ln w="9525" cap="flat" cmpd="sng" algn="ctr">
                <a:solidFill>
                  <a:srgbClr val="990000"/>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9" name="矩形 18"/>
              <p:cNvSpPr/>
              <p:nvPr/>
            </p:nvSpPr>
            <p:spPr>
              <a:xfrm>
                <a:off x="2267744" y="5229200"/>
                <a:ext cx="2016224" cy="1015663"/>
              </a:xfrm>
              <a:prstGeom prst="rect">
                <a:avLst/>
              </a:prstGeom>
              <a:ln>
                <a:solidFill>
                  <a:srgbClr val="990000"/>
                </a:solidFill>
              </a:ln>
            </p:spPr>
            <p:txBody>
              <a:bodyPr wrap="square">
                <a:spAutoFit/>
              </a:bodyPr>
              <a:lstStyle/>
              <a:p>
                <a:pPr marL="171450" indent="-171450">
                  <a:buFont typeface="Arial" panose="020B0604020202020204" pitchFamily="34" charset="0"/>
                  <a:buChar char="•"/>
                </a:pPr>
                <a:r>
                  <a:rPr lang="en-US" sz="1200" dirty="0"/>
                  <a:t>Optionally add the app information (ID, service requirements) in an IPv6 extension header.</a:t>
                </a:r>
              </a:p>
              <a:p>
                <a:pPr marL="171450" indent="-171450">
                  <a:buFont typeface="Arial" panose="020B0604020202020204" pitchFamily="34" charset="0"/>
                  <a:buChar char="•"/>
                </a:pPr>
                <a:r>
                  <a:rPr lang="en-US" sz="1200" dirty="0"/>
                  <a:t>D</a:t>
                </a:r>
                <a:r>
                  <a:rPr lang="en-US" altLang="zh-CN" sz="1200" dirty="0"/>
                  <a:t>erived from L2 </a:t>
                </a:r>
                <a:r>
                  <a:rPr lang="en-US" altLang="zh-CN" sz="1200" dirty="0" err="1"/>
                  <a:t>QinQ</a:t>
                </a:r>
                <a:r>
                  <a:rPr lang="en-US" altLang="zh-CN" sz="1200" dirty="0"/>
                  <a:t> Info</a:t>
                </a:r>
                <a:endParaRPr lang="en-US" sz="1200" dirty="0"/>
              </a:p>
            </p:txBody>
          </p:sp>
        </p:grpSp>
        <p:grpSp>
          <p:nvGrpSpPr>
            <p:cNvPr id="24" name="组合 23"/>
            <p:cNvGrpSpPr/>
            <p:nvPr/>
          </p:nvGrpSpPr>
          <p:grpSpPr>
            <a:xfrm>
              <a:off x="2483768" y="2106498"/>
              <a:ext cx="2160240" cy="1401711"/>
              <a:chOff x="1567248" y="5041480"/>
              <a:chExt cx="2160240" cy="1401711"/>
            </a:xfrm>
          </p:grpSpPr>
          <p:cxnSp>
            <p:nvCxnSpPr>
              <p:cNvPr id="25" name="直接箭头连接符 24"/>
              <p:cNvCxnSpPr>
                <a:stCxn id="26" idx="2"/>
              </p:cNvCxnSpPr>
              <p:nvPr/>
            </p:nvCxnSpPr>
            <p:spPr bwMode="auto">
              <a:xfrm>
                <a:off x="2647368" y="6241809"/>
                <a:ext cx="288032" cy="201382"/>
              </a:xfrm>
              <a:prstGeom prst="straightConnector1">
                <a:avLst/>
              </a:prstGeom>
              <a:ln w="9525" cap="flat" cmpd="sng" algn="ctr">
                <a:solidFill>
                  <a:srgbClr val="990000"/>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6" name="矩形 25"/>
              <p:cNvSpPr/>
              <p:nvPr/>
            </p:nvSpPr>
            <p:spPr>
              <a:xfrm>
                <a:off x="1567248" y="5041480"/>
                <a:ext cx="2160240" cy="1200329"/>
              </a:xfrm>
              <a:prstGeom prst="rect">
                <a:avLst/>
              </a:prstGeom>
              <a:ln>
                <a:solidFill>
                  <a:srgbClr val="990000"/>
                </a:solidFill>
              </a:ln>
            </p:spPr>
            <p:txBody>
              <a:bodyPr wrap="square">
                <a:spAutoFit/>
              </a:bodyPr>
              <a:lstStyle/>
              <a:p>
                <a:pPr marL="171450" indent="-171450">
                  <a:buFont typeface="Arial" panose="020B0604020202020204" pitchFamily="34" charset="0"/>
                  <a:buChar char="•"/>
                </a:pPr>
                <a:r>
                  <a:rPr lang="en-US" sz="1200" dirty="0"/>
                  <a:t>According to the carried App Info, steer the packets into an existing path/policy, or trigger to set up new </a:t>
                </a:r>
              </a:p>
              <a:p>
                <a:pPr marL="171450" indent="-171450">
                  <a:buFont typeface="Arial" panose="020B0604020202020204" pitchFamily="34" charset="0"/>
                  <a:buChar char="•"/>
                </a:pPr>
                <a:r>
                  <a:rPr lang="en-US" sz="1200" dirty="0"/>
                  <a:t>App Info is copied to the outer IPv6 extension header</a:t>
                </a:r>
              </a:p>
            </p:txBody>
          </p:sp>
        </p:grpSp>
        <p:sp>
          <p:nvSpPr>
            <p:cNvPr id="34" name="矩形 33"/>
            <p:cNvSpPr/>
            <p:nvPr/>
          </p:nvSpPr>
          <p:spPr>
            <a:xfrm>
              <a:off x="4741183" y="2106498"/>
              <a:ext cx="1368152" cy="1200329"/>
            </a:xfrm>
            <a:prstGeom prst="rect">
              <a:avLst/>
            </a:prstGeom>
            <a:ln>
              <a:solidFill>
                <a:srgbClr val="990000"/>
              </a:solidFill>
            </a:ln>
          </p:spPr>
          <p:txBody>
            <a:bodyPr wrap="square">
              <a:spAutoFit/>
            </a:bodyPr>
            <a:lstStyle/>
            <a:p>
              <a:pPr marL="171450" indent="-171450">
                <a:buFont typeface="Arial" panose="020B0604020202020204" pitchFamily="34" charset="0"/>
                <a:buChar char="•"/>
              </a:pPr>
              <a:r>
                <a:rPr lang="en-US" sz="1200" dirty="0"/>
                <a:t>According to the carried App Info, adjust the resources locally to guarantee SLA</a:t>
              </a:r>
            </a:p>
          </p:txBody>
        </p:sp>
        <p:cxnSp>
          <p:nvCxnSpPr>
            <p:cNvPr id="35" name="直接箭头连接符 34"/>
            <p:cNvCxnSpPr>
              <a:stCxn id="34" idx="2"/>
            </p:cNvCxnSpPr>
            <p:nvPr/>
          </p:nvCxnSpPr>
          <p:spPr bwMode="auto">
            <a:xfrm flipH="1">
              <a:off x="4864227" y="3306827"/>
              <a:ext cx="561032" cy="192272"/>
            </a:xfrm>
            <a:prstGeom prst="straightConnector1">
              <a:avLst/>
            </a:prstGeom>
            <a:ln w="9525" cap="flat" cmpd="sng" algn="ctr">
              <a:solidFill>
                <a:srgbClr val="990000"/>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11562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chemeClr val="tx1"/>
                </a:solidFill>
              </a:rPr>
              <a:t>Application-aware Options </a:t>
            </a:r>
          </a:p>
        </p:txBody>
      </p:sp>
      <p:sp>
        <p:nvSpPr>
          <p:cNvPr id="3" name="内容占位符 2"/>
          <p:cNvSpPr>
            <a:spLocks noGrp="1"/>
          </p:cNvSpPr>
          <p:nvPr>
            <p:ph idx="1"/>
          </p:nvPr>
        </p:nvSpPr>
        <p:spPr/>
        <p:txBody>
          <a:bodyPr/>
          <a:lstStyle/>
          <a:p>
            <a:r>
              <a:rPr lang="en-US" altLang="en-US" b="1" dirty="0">
                <a:latin typeface="Arial" panose="020B0604020202020204" pitchFamily="34" charset="0"/>
                <a:cs typeface="Arial" panose="020B0604020202020204" pitchFamily="34" charset="0"/>
              </a:rPr>
              <a:t>Application-aware ID option</a:t>
            </a:r>
          </a:p>
          <a:p>
            <a:endParaRPr lang="en-US" alt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Service-Para Option</a:t>
            </a:r>
          </a:p>
        </p:txBody>
      </p:sp>
    </p:spTree>
    <p:extLst>
      <p:ext uri="{BB962C8B-B14F-4D97-AF65-F5344CB8AC3E}">
        <p14:creationId xmlns:p14="http://schemas.microsoft.com/office/powerpoint/2010/main" val="22995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chemeClr val="tx1"/>
                </a:solidFill>
              </a:rPr>
              <a:t>Application-aware ID Option</a:t>
            </a:r>
          </a:p>
        </p:txBody>
      </p:sp>
      <p:sp>
        <p:nvSpPr>
          <p:cNvPr id="3" name="内容占位符 2"/>
          <p:cNvSpPr>
            <a:spLocks noGrp="1"/>
          </p:cNvSpPr>
          <p:nvPr>
            <p:ph idx="1"/>
          </p:nvPr>
        </p:nvSpPr>
        <p:spPr>
          <a:xfrm>
            <a:off x="695875" y="1262412"/>
            <a:ext cx="7692475" cy="1093693"/>
          </a:xfrm>
        </p:spPr>
        <p:txBody>
          <a:bodyPr/>
          <a:lstStyle/>
          <a:p>
            <a:r>
              <a:rPr lang="en-US" altLang="en-US" sz="1600" b="1" dirty="0">
                <a:latin typeface="Arial" panose="020B0604020202020204" pitchFamily="34" charset="0"/>
                <a:cs typeface="Arial" panose="020B0604020202020204" pitchFamily="34" charset="0"/>
              </a:rPr>
              <a:t>C</a:t>
            </a:r>
            <a:r>
              <a:rPr lang="en-US" altLang="zh-CN" sz="1600" b="1" dirty="0">
                <a:latin typeface="Arial" panose="020B0604020202020204" pitchFamily="34" charset="0"/>
                <a:cs typeface="Arial" panose="020B0604020202020204" pitchFamily="34" charset="0"/>
              </a:rPr>
              <a:t>arrying </a:t>
            </a:r>
            <a:r>
              <a:rPr lang="en-US" altLang="en-US" sz="1600" b="1" dirty="0">
                <a:latin typeface="Arial" panose="020B0604020202020204" pitchFamily="34" charset="0"/>
                <a:cs typeface="Arial" panose="020B0604020202020204" pitchFamily="34" charset="0"/>
              </a:rPr>
              <a:t>application ID, user ID, flow ID, and service requirements/SLAs</a:t>
            </a:r>
          </a:p>
          <a:p>
            <a:r>
              <a:rPr lang="en-US" altLang="en-US" sz="1600" b="1" dirty="0">
                <a:latin typeface="Arial" panose="020B0604020202020204" pitchFamily="34" charset="0"/>
                <a:cs typeface="Arial" panose="020B0604020202020204" pitchFamily="34" charset="0"/>
              </a:rPr>
              <a:t>The length of the APP-aware ID depends on the locations</a:t>
            </a:r>
          </a:p>
          <a:p>
            <a:pPr lvl="1"/>
            <a:r>
              <a:rPr lang="en-US" altLang="en-US" sz="1400" b="1" dirty="0">
                <a:latin typeface="Arial" panose="020B0604020202020204" pitchFamily="34" charset="0"/>
                <a:cs typeface="Arial" panose="020B0604020202020204" pitchFamily="34" charset="0"/>
              </a:rPr>
              <a:t>128bits = IPv6 address = SRv6 SID = A address </a:t>
            </a:r>
          </a:p>
        </p:txBody>
      </p:sp>
      <p:grpSp>
        <p:nvGrpSpPr>
          <p:cNvPr id="20" name="组合 19"/>
          <p:cNvGrpSpPr/>
          <p:nvPr/>
        </p:nvGrpSpPr>
        <p:grpSpPr>
          <a:xfrm>
            <a:off x="479816" y="2564904"/>
            <a:ext cx="8388930" cy="3384376"/>
            <a:chOff x="395501" y="2708920"/>
            <a:chExt cx="8388930" cy="3384376"/>
          </a:xfrm>
        </p:grpSpPr>
        <p:sp>
          <p:nvSpPr>
            <p:cNvPr id="9" name="左大括号 8"/>
            <p:cNvSpPr/>
            <p:nvPr/>
          </p:nvSpPr>
          <p:spPr>
            <a:xfrm>
              <a:off x="4347625" y="3356992"/>
              <a:ext cx="284076" cy="226292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 name="图片 9"/>
            <p:cNvPicPr>
              <a:picLocks noChangeAspect="1"/>
            </p:cNvPicPr>
            <p:nvPr/>
          </p:nvPicPr>
          <p:blipFill>
            <a:blip r:embed="rId2"/>
            <a:stretch>
              <a:fillRect/>
            </a:stretch>
          </p:blipFill>
          <p:spPr>
            <a:xfrm>
              <a:off x="395501" y="3630895"/>
              <a:ext cx="3875089" cy="1205977"/>
            </a:xfrm>
            <a:prstGeom prst="rect">
              <a:avLst/>
            </a:prstGeom>
          </p:spPr>
        </p:pic>
        <p:grpSp>
          <p:nvGrpSpPr>
            <p:cNvPr id="17" name="组合 16"/>
            <p:cNvGrpSpPr/>
            <p:nvPr/>
          </p:nvGrpSpPr>
          <p:grpSpPr>
            <a:xfrm>
              <a:off x="4716016" y="2708920"/>
              <a:ext cx="4068415" cy="3384376"/>
              <a:chOff x="4824064" y="2563064"/>
              <a:chExt cx="4068415" cy="3384376"/>
            </a:xfrm>
          </p:grpSpPr>
          <p:pic>
            <p:nvPicPr>
              <p:cNvPr id="11" name="图片 10"/>
              <p:cNvPicPr>
                <a:picLocks noChangeAspect="1"/>
              </p:cNvPicPr>
              <p:nvPr/>
            </p:nvPicPr>
            <p:blipFill>
              <a:blip r:embed="rId3"/>
              <a:stretch>
                <a:fillRect/>
              </a:stretch>
            </p:blipFill>
            <p:spPr>
              <a:xfrm>
                <a:off x="4859831" y="2996952"/>
                <a:ext cx="3784854" cy="397496"/>
              </a:xfrm>
              <a:prstGeom prst="rect">
                <a:avLst/>
              </a:prstGeom>
            </p:spPr>
          </p:pic>
          <p:pic>
            <p:nvPicPr>
              <p:cNvPr id="12" name="图片 11"/>
              <p:cNvPicPr>
                <a:picLocks noChangeAspect="1"/>
              </p:cNvPicPr>
              <p:nvPr/>
            </p:nvPicPr>
            <p:blipFill>
              <a:blip r:embed="rId4"/>
              <a:stretch>
                <a:fillRect/>
              </a:stretch>
            </p:blipFill>
            <p:spPr>
              <a:xfrm>
                <a:off x="4859830" y="4311245"/>
                <a:ext cx="3784855" cy="387969"/>
              </a:xfrm>
              <a:prstGeom prst="rect">
                <a:avLst/>
              </a:prstGeom>
            </p:spPr>
          </p:pic>
          <p:pic>
            <p:nvPicPr>
              <p:cNvPr id="13" name="图片 12"/>
              <p:cNvPicPr>
                <a:picLocks noChangeAspect="1"/>
              </p:cNvPicPr>
              <p:nvPr/>
            </p:nvPicPr>
            <p:blipFill>
              <a:blip r:embed="rId5"/>
              <a:stretch>
                <a:fillRect/>
              </a:stretch>
            </p:blipFill>
            <p:spPr>
              <a:xfrm>
                <a:off x="4859830" y="5540680"/>
                <a:ext cx="3816626" cy="406760"/>
              </a:xfrm>
              <a:prstGeom prst="rect">
                <a:avLst/>
              </a:prstGeom>
            </p:spPr>
          </p:pic>
          <p:sp>
            <p:nvSpPr>
              <p:cNvPr id="14" name="Rectangle 1"/>
              <p:cNvSpPr>
                <a:spLocks noChangeArrowheads="1"/>
              </p:cNvSpPr>
              <p:nvPr/>
            </p:nvSpPr>
            <p:spPr bwMode="auto">
              <a:xfrm>
                <a:off x="4824065" y="2563064"/>
                <a:ext cx="35642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Structure I</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Any combination of SLA level (e.g. Gold, Silver, Bronze), APP ID, and/or user ID,</a:t>
                </a:r>
                <a:r>
                  <a:rPr kumimoji="0" lang="en-US" altLang="en-US" sz="1000" b="0" i="0" u="none" strike="noStrike" cap="none" normalizeH="0" dirty="0">
                    <a:ln>
                      <a:noFill/>
                    </a:ln>
                    <a:solidFill>
                      <a:srgbClr val="000000"/>
                    </a:solidFill>
                    <a:effectLst/>
                    <a:latin typeface="Arial" panose="020B0604020202020204" pitchFamily="34" charset="0"/>
                    <a:cs typeface="Arial" panose="020B0604020202020204" pitchFamily="34" charset="0"/>
                  </a:rPr>
                  <a:t> and/or Flow ID</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9" name="Rectangle 1"/>
              <p:cNvSpPr>
                <a:spLocks noChangeArrowheads="1"/>
              </p:cNvSpPr>
              <p:nvPr/>
            </p:nvSpPr>
            <p:spPr bwMode="auto">
              <a:xfrm>
                <a:off x="4824064" y="3731970"/>
                <a:ext cx="40684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eaLnBrk="0" hangingPunct="0"/>
                <a:r>
                  <a:rPr kumimoji="0" lang="en-US" altLang="en-US" sz="1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Structure II</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lang="en-US" altLang="en-US" sz="1000" dirty="0">
                    <a:solidFill>
                      <a:srgbClr val="000000"/>
                    </a:solidFill>
                    <a:latin typeface="Arial" panose="020B0604020202020204" pitchFamily="34" charset="0"/>
                    <a:cs typeface="Arial" panose="020B0604020202020204" pitchFamily="34" charset="0"/>
                  </a:rPr>
                  <a:t>Any combination of SLA level (e.g. Gold, Silver, Bronze), APP ID, and/or user ID, and/or Flow ID, plus the arguments which indicating the service requirements of the identified application</a:t>
                </a:r>
                <a:r>
                  <a:rPr lang="en-US" altLang="en-US" sz="1000" dirty="0">
                    <a:latin typeface="Arial" panose="020B0604020202020204" pitchFamily="34" charset="0"/>
                    <a:cs typeface="Arial" panose="020B0604020202020204" pitchFamily="34" charset="0"/>
                  </a:rPr>
                  <a:t> </a:t>
                </a:r>
              </a:p>
            </p:txBody>
          </p:sp>
          <p:sp>
            <p:nvSpPr>
              <p:cNvPr id="16" name="Rectangle 3"/>
              <p:cNvSpPr>
                <a:spLocks noChangeArrowheads="1"/>
              </p:cNvSpPr>
              <p:nvPr/>
            </p:nvSpPr>
            <p:spPr bwMode="auto">
              <a:xfrm>
                <a:off x="4824064" y="5106792"/>
                <a:ext cx="39126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eaLnBrk="0" hangingPunct="0"/>
                <a:r>
                  <a:rPr lang="en-US" altLang="en-US" sz="1000" b="1" dirty="0">
                    <a:solidFill>
                      <a:srgbClr val="000000"/>
                    </a:solidFill>
                    <a:latin typeface="Arial" panose="020B0604020202020204" pitchFamily="34" charset="0"/>
                    <a:cs typeface="Arial" panose="020B0604020202020204" pitchFamily="34" charset="0"/>
                  </a:rPr>
                  <a:t>Structure III</a:t>
                </a:r>
                <a:r>
                  <a:rPr lang="en-US" altLang="en-US" sz="1000" dirty="0">
                    <a:solidFill>
                      <a:srgbClr val="000000"/>
                    </a:solidFill>
                    <a:latin typeface="Arial" panose="020B0604020202020204" pitchFamily="34" charset="0"/>
                    <a:cs typeface="Arial" panose="020B0604020202020204" pitchFamily="34" charset="0"/>
                  </a:rPr>
                  <a:t>: An SRv6 SID, with its arguments as the information specified in Structure II </a:t>
                </a:r>
              </a:p>
            </p:txBody>
          </p:sp>
        </p:grpSp>
      </p:grpSp>
    </p:spTree>
    <p:extLst>
      <p:ext uri="{BB962C8B-B14F-4D97-AF65-F5344CB8AC3E}">
        <p14:creationId xmlns:p14="http://schemas.microsoft.com/office/powerpoint/2010/main" val="3910386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2"/>
          <p:cNvSpPr>
            <a:spLocks noGrp="1"/>
          </p:cNvSpPr>
          <p:nvPr>
            <p:ph idx="1"/>
          </p:nvPr>
        </p:nvSpPr>
        <p:spPr>
          <a:xfrm>
            <a:off x="755650" y="1222667"/>
            <a:ext cx="7344742" cy="4600284"/>
          </a:xfrm>
        </p:spPr>
        <p:txBody>
          <a:bodyPr/>
          <a:lstStyle/>
          <a:p>
            <a:r>
              <a:rPr lang="en-US" altLang="en-US" sz="1800" b="1" dirty="0">
                <a:latin typeface="Arial" panose="020B0604020202020204" pitchFamily="34" charset="0"/>
                <a:cs typeface="Arial" panose="020B0604020202020204" pitchFamily="34" charset="0"/>
              </a:rPr>
              <a:t>Carrying the service requirement parameter</a:t>
            </a:r>
            <a:endParaRPr lang="en-US" sz="14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2" name="标题 1"/>
          <p:cNvSpPr>
            <a:spLocks noGrp="1"/>
          </p:cNvSpPr>
          <p:nvPr>
            <p:ph type="title"/>
          </p:nvPr>
        </p:nvSpPr>
        <p:spPr/>
        <p:txBody>
          <a:bodyPr/>
          <a:lstStyle/>
          <a:p>
            <a:r>
              <a:rPr lang="en-US" dirty="0">
                <a:solidFill>
                  <a:schemeClr val="tx1"/>
                </a:solidFill>
              </a:rPr>
              <a:t>Service-Para Option</a:t>
            </a:r>
          </a:p>
        </p:txBody>
      </p:sp>
      <p:grpSp>
        <p:nvGrpSpPr>
          <p:cNvPr id="6" name="组合 5"/>
          <p:cNvGrpSpPr/>
          <p:nvPr/>
        </p:nvGrpSpPr>
        <p:grpSpPr>
          <a:xfrm>
            <a:off x="899592" y="1916832"/>
            <a:ext cx="7632848" cy="3991916"/>
            <a:chOff x="899592" y="1916832"/>
            <a:chExt cx="7632848" cy="3991916"/>
          </a:xfrm>
        </p:grpSpPr>
        <p:grpSp>
          <p:nvGrpSpPr>
            <p:cNvPr id="4" name="组合 3"/>
            <p:cNvGrpSpPr/>
            <p:nvPr/>
          </p:nvGrpSpPr>
          <p:grpSpPr>
            <a:xfrm>
              <a:off x="4539132" y="1916832"/>
              <a:ext cx="3993308" cy="3991916"/>
              <a:chOff x="4315243" y="1916832"/>
              <a:chExt cx="3993308" cy="3991916"/>
            </a:xfrm>
          </p:grpSpPr>
          <p:grpSp>
            <p:nvGrpSpPr>
              <p:cNvPr id="3" name="组合 2"/>
              <p:cNvGrpSpPr/>
              <p:nvPr/>
            </p:nvGrpSpPr>
            <p:grpSpPr>
              <a:xfrm>
                <a:off x="4716016" y="1916832"/>
                <a:ext cx="3592535" cy="3991916"/>
                <a:chOff x="4716016" y="1916832"/>
                <a:chExt cx="3592535" cy="3991916"/>
              </a:xfrm>
            </p:grpSpPr>
            <p:pic>
              <p:nvPicPr>
                <p:cNvPr id="12" name="图片 11"/>
                <p:cNvPicPr>
                  <a:picLocks noChangeAspect="1"/>
                </p:cNvPicPr>
                <p:nvPr/>
              </p:nvPicPr>
              <p:blipFill rotWithShape="1">
                <a:blip r:embed="rId2"/>
                <a:srcRect b="21999"/>
                <a:stretch/>
              </p:blipFill>
              <p:spPr>
                <a:xfrm>
                  <a:off x="4716016" y="1916832"/>
                  <a:ext cx="3554436" cy="862326"/>
                </a:xfrm>
                <a:prstGeom prst="rect">
                  <a:avLst/>
                </a:prstGeom>
              </p:spPr>
            </p:pic>
            <p:pic>
              <p:nvPicPr>
                <p:cNvPr id="13" name="图片 12"/>
                <p:cNvPicPr>
                  <a:picLocks noChangeAspect="1"/>
                </p:cNvPicPr>
                <p:nvPr/>
              </p:nvPicPr>
              <p:blipFill rotWithShape="1">
                <a:blip r:embed="rId3"/>
                <a:srcRect b="20606"/>
                <a:stretch/>
              </p:blipFill>
              <p:spPr>
                <a:xfrm>
                  <a:off x="4761011" y="2983609"/>
                  <a:ext cx="3509441" cy="836907"/>
                </a:xfrm>
                <a:prstGeom prst="rect">
                  <a:avLst/>
                </a:prstGeom>
              </p:spPr>
            </p:pic>
            <p:pic>
              <p:nvPicPr>
                <p:cNvPr id="14" name="图片 13"/>
                <p:cNvPicPr>
                  <a:picLocks noChangeAspect="1"/>
                </p:cNvPicPr>
                <p:nvPr/>
              </p:nvPicPr>
              <p:blipFill rotWithShape="1">
                <a:blip r:embed="rId4"/>
                <a:srcRect b="25546"/>
                <a:stretch/>
              </p:blipFill>
              <p:spPr>
                <a:xfrm>
                  <a:off x="4754115" y="4024966"/>
                  <a:ext cx="3554436" cy="803970"/>
                </a:xfrm>
                <a:prstGeom prst="rect">
                  <a:avLst/>
                </a:prstGeom>
              </p:spPr>
            </p:pic>
            <p:pic>
              <p:nvPicPr>
                <p:cNvPr id="15" name="图片 14"/>
                <p:cNvPicPr>
                  <a:picLocks noChangeAspect="1"/>
                </p:cNvPicPr>
                <p:nvPr/>
              </p:nvPicPr>
              <p:blipFill rotWithShape="1">
                <a:blip r:embed="rId5"/>
                <a:srcRect b="19889"/>
                <a:stretch/>
              </p:blipFill>
              <p:spPr>
                <a:xfrm>
                  <a:off x="4761832" y="5033387"/>
                  <a:ext cx="3528725" cy="875361"/>
                </a:xfrm>
                <a:prstGeom prst="rect">
                  <a:avLst/>
                </a:prstGeom>
              </p:spPr>
            </p:pic>
          </p:grpSp>
          <p:sp>
            <p:nvSpPr>
              <p:cNvPr id="16" name="左大括号 15"/>
              <p:cNvSpPr/>
              <p:nvPr/>
            </p:nvSpPr>
            <p:spPr>
              <a:xfrm>
                <a:off x="4315243" y="2708920"/>
                <a:ext cx="284076" cy="226322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5" name="图片 4"/>
            <p:cNvPicPr>
              <a:picLocks noChangeAspect="1"/>
            </p:cNvPicPr>
            <p:nvPr/>
          </p:nvPicPr>
          <p:blipFill>
            <a:blip r:embed="rId6"/>
            <a:stretch>
              <a:fillRect/>
            </a:stretch>
          </p:blipFill>
          <p:spPr>
            <a:xfrm>
              <a:off x="899592" y="2924944"/>
              <a:ext cx="3520007" cy="1310899"/>
            </a:xfrm>
            <a:prstGeom prst="rect">
              <a:avLst/>
            </a:prstGeom>
          </p:spPr>
        </p:pic>
      </p:grpSp>
    </p:spTree>
    <p:extLst>
      <p:ext uri="{BB962C8B-B14F-4D97-AF65-F5344CB8AC3E}">
        <p14:creationId xmlns:p14="http://schemas.microsoft.com/office/powerpoint/2010/main" val="210999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920806" cy="871537"/>
          </a:xfrm>
        </p:spPr>
        <p:txBody>
          <a:bodyPr/>
          <a:lstStyle/>
          <a:p>
            <a:r>
              <a:rPr lang="en-US" dirty="0">
                <a:solidFill>
                  <a:schemeClr val="tx1"/>
                </a:solidFill>
              </a:rPr>
              <a:t>Locations for Application-aware Options </a:t>
            </a:r>
          </a:p>
        </p:txBody>
      </p:sp>
      <p:grpSp>
        <p:nvGrpSpPr>
          <p:cNvPr id="159" name="组合 158"/>
          <p:cNvGrpSpPr/>
          <p:nvPr/>
        </p:nvGrpSpPr>
        <p:grpSpPr>
          <a:xfrm>
            <a:off x="1006070" y="2636147"/>
            <a:ext cx="2125770" cy="2858443"/>
            <a:chOff x="323528" y="2704817"/>
            <a:chExt cx="2125770" cy="2858443"/>
          </a:xfrm>
        </p:grpSpPr>
        <p:sp>
          <p:nvSpPr>
            <p:cNvPr id="90" name="文本框 89"/>
            <p:cNvSpPr txBox="1"/>
            <p:nvPr/>
          </p:nvSpPr>
          <p:spPr>
            <a:xfrm>
              <a:off x="529930" y="5255483"/>
              <a:ext cx="1919368" cy="307777"/>
            </a:xfrm>
            <a:prstGeom prst="rect">
              <a:avLst/>
            </a:prstGeom>
          </p:spPr>
          <p:txBody>
            <a:bodyPr wrap="square">
              <a:spAutoFit/>
            </a:bodyPr>
            <a:lstStyle>
              <a:defPPr>
                <a:defRPr lang="zh-CN"/>
              </a:defPPr>
            </a:lstStyle>
            <a:p>
              <a:r>
                <a:rPr lang="en-US" sz="1400" dirty="0"/>
                <a:t>IP</a:t>
              </a:r>
              <a:r>
                <a:rPr lang="en-US" altLang="zh-CN" sz="1400" dirty="0"/>
                <a:t>v6 Header [RFC8200]</a:t>
              </a:r>
              <a:endParaRPr lang="en-US" sz="1400" dirty="0"/>
            </a:p>
          </p:txBody>
        </p:sp>
        <p:grpSp>
          <p:nvGrpSpPr>
            <p:cNvPr id="158" name="组合 157"/>
            <p:cNvGrpSpPr/>
            <p:nvPr/>
          </p:nvGrpSpPr>
          <p:grpSpPr>
            <a:xfrm>
              <a:off x="323528" y="2704817"/>
              <a:ext cx="1955254" cy="2409479"/>
              <a:chOff x="323528" y="2704817"/>
              <a:chExt cx="1955254" cy="2409479"/>
            </a:xfrm>
          </p:grpSpPr>
          <p:grpSp>
            <p:nvGrpSpPr>
              <p:cNvPr id="91" name="组合 90"/>
              <p:cNvGrpSpPr/>
              <p:nvPr/>
            </p:nvGrpSpPr>
            <p:grpSpPr>
              <a:xfrm>
                <a:off x="622645" y="2704817"/>
                <a:ext cx="1656137" cy="2409479"/>
                <a:chOff x="1417067" y="3642009"/>
                <a:chExt cx="1656184" cy="2409548"/>
              </a:xfrm>
            </p:grpSpPr>
            <p:sp>
              <p:nvSpPr>
                <p:cNvPr id="95" name="矩形 94"/>
                <p:cNvSpPr/>
                <p:nvPr/>
              </p:nvSpPr>
              <p:spPr bwMode="auto">
                <a:xfrm>
                  <a:off x="1417067" y="3642009"/>
                  <a:ext cx="1656184" cy="360040"/>
                </a:xfrm>
                <a:prstGeom prst="rect">
                  <a:avLst/>
                </a:prstGeom>
                <a:solidFill>
                  <a:srgbClr val="00B0F0"/>
                </a:solidFill>
                <a:ln>
                  <a:noFill/>
                </a:ln>
                <a:effectLst/>
              </p:spPr>
              <p:txBody>
                <a:bodyPr vert="horz" wrap="square" lIns="91437" tIns="45719" rIns="91437" bIns="45719"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
                      <a:srgbClr val="CC9900"/>
                    </a:buClr>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宋体" charset="-122"/>
                    </a:rPr>
                    <a:t>IPv6 Header</a:t>
                  </a:r>
                </a:p>
              </p:txBody>
            </p:sp>
            <p:sp>
              <p:nvSpPr>
                <p:cNvPr id="96" name="矩形 95"/>
                <p:cNvSpPr/>
                <p:nvPr/>
              </p:nvSpPr>
              <p:spPr bwMode="auto">
                <a:xfrm>
                  <a:off x="1417067" y="4049280"/>
                  <a:ext cx="1656184" cy="360040"/>
                </a:xfrm>
                <a:prstGeom prst="rect">
                  <a:avLst/>
                </a:prstGeom>
                <a:solidFill>
                  <a:srgbClr val="FFCC99">
                    <a:lumMod val="75000"/>
                  </a:srgbClr>
                </a:solidFill>
                <a:ln>
                  <a:noFill/>
                </a:ln>
                <a:effectLst/>
              </p:spPr>
              <p:txBody>
                <a:bodyPr vert="horz" wrap="square" lIns="91437" tIns="45719" rIns="91437" bIns="45719"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
                      <a:srgbClr val="CC9900"/>
                    </a:buClr>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宋体" charset="-122"/>
                    </a:rPr>
                    <a:t>Hop-by-Hop Options header</a:t>
                  </a:r>
                </a:p>
              </p:txBody>
            </p:sp>
            <p:sp>
              <p:nvSpPr>
                <p:cNvPr id="97" name="矩形 96"/>
                <p:cNvSpPr/>
                <p:nvPr/>
              </p:nvSpPr>
              <p:spPr bwMode="auto">
                <a:xfrm>
                  <a:off x="1417067" y="4456551"/>
                  <a:ext cx="1656184" cy="360040"/>
                </a:xfrm>
                <a:prstGeom prst="rect">
                  <a:avLst/>
                </a:prstGeom>
                <a:solidFill>
                  <a:srgbClr val="66CCFF"/>
                </a:solidFill>
                <a:ln>
                  <a:noFill/>
                </a:ln>
                <a:effectLst/>
              </p:spPr>
              <p:txBody>
                <a:bodyPr vert="horz" wrap="square" lIns="91437" tIns="45719" rIns="91437" bIns="45719"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
                      <a:srgbClr val="CC9900"/>
                    </a:buClr>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宋体" charset="-122"/>
                    </a:rPr>
                    <a:t>Destination Options header</a:t>
                  </a:r>
                </a:p>
              </p:txBody>
            </p:sp>
            <p:sp>
              <p:nvSpPr>
                <p:cNvPr id="98" name="矩形 97"/>
                <p:cNvSpPr/>
                <p:nvPr/>
              </p:nvSpPr>
              <p:spPr bwMode="auto">
                <a:xfrm>
                  <a:off x="1417067" y="4869954"/>
                  <a:ext cx="1656184" cy="360040"/>
                </a:xfrm>
                <a:prstGeom prst="rect">
                  <a:avLst/>
                </a:prstGeom>
                <a:solidFill>
                  <a:srgbClr val="92D050"/>
                </a:solidFill>
                <a:ln>
                  <a:noFill/>
                </a:ln>
                <a:effectLst/>
              </p:spPr>
              <p:txBody>
                <a:bodyPr vert="horz" wrap="square" lIns="91437" tIns="45719" rIns="91437" bIns="45719"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
                      <a:srgbClr val="CC9900"/>
                    </a:buClr>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宋体" charset="-122"/>
                    </a:rPr>
                    <a:t>Routing header</a:t>
                  </a:r>
                </a:p>
              </p:txBody>
            </p:sp>
            <p:sp>
              <p:nvSpPr>
                <p:cNvPr id="99" name="矩形 98"/>
                <p:cNvSpPr/>
                <p:nvPr/>
              </p:nvSpPr>
              <p:spPr bwMode="auto">
                <a:xfrm>
                  <a:off x="1417067" y="5278311"/>
                  <a:ext cx="1656184" cy="360040"/>
                </a:xfrm>
                <a:prstGeom prst="rect">
                  <a:avLst/>
                </a:prstGeom>
                <a:solidFill>
                  <a:srgbClr val="66CCFF"/>
                </a:solidFill>
                <a:ln>
                  <a:noFill/>
                </a:ln>
                <a:effectLst/>
              </p:spPr>
              <p:txBody>
                <a:bodyPr vert="horz" wrap="square" lIns="91437" tIns="45719" rIns="91437" bIns="45719"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
                      <a:srgbClr val="CC9900"/>
                    </a:buClr>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宋体" charset="-122"/>
                    </a:rPr>
                    <a:t>O</a:t>
                  </a:r>
                  <a:r>
                    <a:rPr kumimoji="0" lang="en-US" altLang="zh-CN" sz="1200" b="0" i="0" u="none" strike="noStrike" kern="0" cap="none" spc="0" normalizeH="0" baseline="0" noProof="0" dirty="0">
                      <a:ln>
                        <a:noFill/>
                      </a:ln>
                      <a:solidFill>
                        <a:srgbClr val="000000"/>
                      </a:solidFill>
                      <a:effectLst/>
                      <a:uLnTx/>
                      <a:uFillTx/>
                      <a:latin typeface="Arial" charset="0"/>
                      <a:ea typeface="宋体" charset="-122"/>
                    </a:rPr>
                    <a:t>ther</a:t>
                  </a:r>
                  <a:r>
                    <a:rPr kumimoji="0" lang="en-US" sz="1200" b="0" i="0" u="none" strike="noStrike" kern="0" cap="none" spc="0" normalizeH="0" baseline="0" noProof="0" dirty="0">
                      <a:ln>
                        <a:noFill/>
                      </a:ln>
                      <a:solidFill>
                        <a:srgbClr val="000000"/>
                      </a:solidFill>
                      <a:effectLst/>
                      <a:uLnTx/>
                      <a:uFillTx/>
                      <a:latin typeface="Arial" charset="0"/>
                      <a:ea typeface="宋体" charset="-122"/>
                    </a:rPr>
                    <a:t> headers</a:t>
                  </a:r>
                </a:p>
              </p:txBody>
            </p:sp>
            <p:sp>
              <p:nvSpPr>
                <p:cNvPr id="100" name="矩形 99"/>
                <p:cNvSpPr/>
                <p:nvPr/>
              </p:nvSpPr>
              <p:spPr bwMode="auto">
                <a:xfrm>
                  <a:off x="1417067" y="5691517"/>
                  <a:ext cx="1656184" cy="360040"/>
                </a:xfrm>
                <a:prstGeom prst="rect">
                  <a:avLst/>
                </a:prstGeom>
                <a:solidFill>
                  <a:srgbClr val="66CCFF"/>
                </a:solidFill>
                <a:ln>
                  <a:noFill/>
                </a:ln>
                <a:effectLst/>
              </p:spPr>
              <p:txBody>
                <a:bodyPr vert="horz" wrap="square" lIns="91437" tIns="45719" rIns="91437" bIns="45719"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
                      <a:srgbClr val="CC9900"/>
                    </a:buClr>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宋体" charset="-122"/>
                    </a:rPr>
                    <a:t>Upper-Layer header</a:t>
                  </a:r>
                </a:p>
              </p:txBody>
            </p:sp>
          </p:grpSp>
          <p:sp>
            <p:nvSpPr>
              <p:cNvPr id="92" name="右箭头 91"/>
              <p:cNvSpPr/>
              <p:nvPr/>
            </p:nvSpPr>
            <p:spPr bwMode="auto">
              <a:xfrm>
                <a:off x="323528" y="3243165"/>
                <a:ext cx="189624" cy="151697"/>
              </a:xfrm>
              <a:prstGeom prst="rightArrow">
                <a:avLst/>
              </a:prstGeom>
              <a:solidFill>
                <a:srgbClr val="990000"/>
              </a:solidFill>
              <a:ln>
                <a:solidFill>
                  <a:srgbClr val="99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7" tIns="45719" rIns="91437" bIns="45719"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CC9900"/>
                  </a:buClr>
                  <a:buSzTx/>
                  <a:buFont typeface="Wingdings" pitchFamily="2" charset="2"/>
                  <a:buChar char="n"/>
                  <a:tabLst/>
                  <a:defRPr/>
                </a:pPr>
                <a:endParaRPr kumimoji="0" lang="en-US" sz="1999" b="0" i="0" u="none" strike="noStrike" kern="0" cap="none" spc="0" normalizeH="0" baseline="0" noProof="0">
                  <a:ln>
                    <a:noFill/>
                  </a:ln>
                  <a:solidFill>
                    <a:srgbClr val="000000"/>
                  </a:solidFill>
                  <a:effectLst/>
                  <a:uLnTx/>
                  <a:uFillTx/>
                  <a:latin typeface="Arial" charset="0"/>
                </a:endParaRPr>
              </a:p>
            </p:txBody>
          </p:sp>
          <p:sp>
            <p:nvSpPr>
              <p:cNvPr id="93" name="右箭头 92"/>
              <p:cNvSpPr/>
              <p:nvPr/>
            </p:nvSpPr>
            <p:spPr bwMode="auto">
              <a:xfrm>
                <a:off x="323529" y="3627651"/>
                <a:ext cx="189624" cy="151697"/>
              </a:xfrm>
              <a:prstGeom prst="rightArrow">
                <a:avLst/>
              </a:prstGeom>
              <a:solidFill>
                <a:srgbClr val="990000"/>
              </a:solidFill>
              <a:ln>
                <a:solidFill>
                  <a:srgbClr val="99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7" tIns="45719" rIns="91437" bIns="45719"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CC9900"/>
                  </a:buClr>
                  <a:buSzTx/>
                  <a:buFont typeface="Wingdings" pitchFamily="2" charset="2"/>
                  <a:buChar char="n"/>
                  <a:tabLst/>
                  <a:defRPr/>
                </a:pPr>
                <a:endParaRPr kumimoji="0" lang="en-US" sz="1999" b="0" i="0" u="none" strike="noStrike" kern="0" cap="none" spc="0" normalizeH="0" baseline="0" noProof="0">
                  <a:ln>
                    <a:noFill/>
                  </a:ln>
                  <a:solidFill>
                    <a:srgbClr val="000000"/>
                  </a:solidFill>
                  <a:effectLst/>
                  <a:uLnTx/>
                  <a:uFillTx/>
                  <a:latin typeface="Arial" charset="0"/>
                </a:endParaRPr>
              </a:p>
            </p:txBody>
          </p:sp>
          <p:sp>
            <p:nvSpPr>
              <p:cNvPr id="94" name="右箭头 93"/>
              <p:cNvSpPr/>
              <p:nvPr/>
            </p:nvSpPr>
            <p:spPr bwMode="auto">
              <a:xfrm>
                <a:off x="323528" y="4031403"/>
                <a:ext cx="189624" cy="151697"/>
              </a:xfrm>
              <a:prstGeom prst="rightArrow">
                <a:avLst/>
              </a:prstGeom>
              <a:solidFill>
                <a:srgbClr val="990000"/>
              </a:solidFill>
              <a:ln>
                <a:solidFill>
                  <a:srgbClr val="99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7" tIns="45719" rIns="91437" bIns="45719" numCol="1" rtlCol="0" anchor="t" anchorCtr="0" compatLnSpc="1">
                <a:prstTxWarp prst="textNoShape">
                  <a:avLst/>
                </a:prstTxWarp>
              </a:bodyPr>
              <a:lstStyle/>
              <a:p>
                <a:pPr fontAlgn="auto">
                  <a:spcBef>
                    <a:spcPts val="0"/>
                  </a:spcBef>
                  <a:spcAft>
                    <a:spcPts val="0"/>
                  </a:spcAft>
                  <a:buClr>
                    <a:srgbClr val="CC9900"/>
                  </a:buClr>
                  <a:buFont typeface="Wingdings" pitchFamily="2" charset="2"/>
                  <a:buChar char="n"/>
                </a:pPr>
                <a:endParaRPr lang="en-US" sz="1999" kern="0">
                  <a:solidFill>
                    <a:srgbClr val="000000"/>
                  </a:solidFill>
                  <a:latin typeface="Arial" charset="0"/>
                </a:endParaRPr>
              </a:p>
            </p:txBody>
          </p:sp>
        </p:grpSp>
      </p:grpSp>
      <p:grpSp>
        <p:nvGrpSpPr>
          <p:cNvPr id="160" name="组合 159"/>
          <p:cNvGrpSpPr/>
          <p:nvPr/>
        </p:nvGrpSpPr>
        <p:grpSpPr>
          <a:xfrm>
            <a:off x="3765761" y="1825769"/>
            <a:ext cx="4622663" cy="4215264"/>
            <a:chOff x="3638553" y="1825769"/>
            <a:chExt cx="4622663" cy="4215264"/>
          </a:xfrm>
        </p:grpSpPr>
        <p:grpSp>
          <p:nvGrpSpPr>
            <p:cNvPr id="157" name="组合 156"/>
            <p:cNvGrpSpPr/>
            <p:nvPr/>
          </p:nvGrpSpPr>
          <p:grpSpPr>
            <a:xfrm>
              <a:off x="3638553" y="1825769"/>
              <a:ext cx="4622663" cy="3838575"/>
              <a:chOff x="3638553" y="1825769"/>
              <a:chExt cx="4622663" cy="3838575"/>
            </a:xfrm>
          </p:grpSpPr>
          <p:pic>
            <p:nvPicPr>
              <p:cNvPr id="149" name="图片 148"/>
              <p:cNvPicPr>
                <a:picLocks noChangeAspect="1"/>
              </p:cNvPicPr>
              <p:nvPr/>
            </p:nvPicPr>
            <p:blipFill>
              <a:blip r:embed="rId2"/>
              <a:stretch>
                <a:fillRect/>
              </a:stretch>
            </p:blipFill>
            <p:spPr>
              <a:xfrm>
                <a:off x="3851920" y="1825769"/>
                <a:ext cx="4219575" cy="3838575"/>
              </a:xfrm>
              <a:prstGeom prst="rect">
                <a:avLst/>
              </a:prstGeom>
            </p:spPr>
          </p:pic>
          <p:sp>
            <p:nvSpPr>
              <p:cNvPr id="150" name="右箭头 149"/>
              <p:cNvSpPr/>
              <p:nvPr/>
            </p:nvSpPr>
            <p:spPr bwMode="auto">
              <a:xfrm>
                <a:off x="3638553" y="5229200"/>
                <a:ext cx="189624" cy="151697"/>
              </a:xfrm>
              <a:prstGeom prst="rightArrow">
                <a:avLst/>
              </a:prstGeom>
              <a:solidFill>
                <a:srgbClr val="C00000"/>
              </a:solidFill>
              <a:ln>
                <a:solidFill>
                  <a:srgbClr val="990000"/>
                </a:solidFill>
              </a:ln>
              <a:effectLst/>
            </p:spPr>
            <p:txBody>
              <a:bodyPr vert="horz" wrap="square" lIns="91437" tIns="45719" rIns="91437" bIns="45719"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CC9900"/>
                  </a:buClr>
                  <a:buSzTx/>
                  <a:buFont typeface="Wingdings" pitchFamily="2" charset="2"/>
                  <a:buChar char="n"/>
                  <a:tabLst/>
                  <a:defRPr/>
                </a:pPr>
                <a:endParaRPr kumimoji="0" lang="en-US" sz="1999" b="0" i="0" u="none" strike="noStrike" kern="0" cap="none" spc="0" normalizeH="0" baseline="0" noProof="0">
                  <a:ln>
                    <a:noFill/>
                  </a:ln>
                  <a:solidFill>
                    <a:srgbClr val="000000"/>
                  </a:solidFill>
                  <a:effectLst/>
                  <a:uLnTx/>
                  <a:uFillTx/>
                  <a:latin typeface="Arial" charset="0"/>
                </a:endParaRPr>
              </a:p>
            </p:txBody>
          </p:sp>
          <p:sp>
            <p:nvSpPr>
              <p:cNvPr id="151" name="右箭头 150"/>
              <p:cNvSpPr/>
              <p:nvPr/>
            </p:nvSpPr>
            <p:spPr bwMode="auto">
              <a:xfrm flipH="1">
                <a:off x="8071495" y="2514311"/>
                <a:ext cx="189721" cy="145577"/>
              </a:xfrm>
              <a:prstGeom prst="rightArrow">
                <a:avLst/>
              </a:prstGeom>
              <a:solidFill>
                <a:srgbClr val="C00000"/>
              </a:solidFill>
              <a:ln>
                <a:solidFill>
                  <a:srgbClr val="990000"/>
                </a:solidFill>
              </a:ln>
              <a:effectLst/>
            </p:spPr>
            <p:txBody>
              <a:bodyPr vert="horz" wrap="square" lIns="91437" tIns="45719" rIns="91437" bIns="45719"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CC9900"/>
                  </a:buClr>
                  <a:buSzTx/>
                  <a:buFont typeface="Wingdings" pitchFamily="2" charset="2"/>
                  <a:buChar char="n"/>
                  <a:tabLst/>
                  <a:defRPr/>
                </a:pPr>
                <a:endParaRPr kumimoji="0" lang="en-US" sz="1999" b="0" i="0" u="none" strike="noStrike" kern="0" cap="none" spc="0" normalizeH="0" baseline="0" noProof="0">
                  <a:ln>
                    <a:noFill/>
                  </a:ln>
                  <a:solidFill>
                    <a:srgbClr val="000000"/>
                  </a:solidFill>
                  <a:effectLst/>
                  <a:uLnTx/>
                  <a:uFillTx/>
                  <a:latin typeface="Arial" charset="0"/>
                </a:endParaRPr>
              </a:p>
            </p:txBody>
          </p:sp>
          <p:pic>
            <p:nvPicPr>
              <p:cNvPr id="153" name="图片 152"/>
              <p:cNvPicPr>
                <a:picLocks noChangeAspect="1"/>
              </p:cNvPicPr>
              <p:nvPr/>
            </p:nvPicPr>
            <p:blipFill>
              <a:blip r:embed="rId3"/>
              <a:stretch>
                <a:fillRect/>
              </a:stretch>
            </p:blipFill>
            <p:spPr>
              <a:xfrm>
                <a:off x="4406260" y="3126317"/>
                <a:ext cx="3110894" cy="331546"/>
              </a:xfrm>
              <a:prstGeom prst="rect">
                <a:avLst/>
              </a:prstGeom>
            </p:spPr>
          </p:pic>
          <p:sp>
            <p:nvSpPr>
              <p:cNvPr id="154" name="右箭头 153"/>
              <p:cNvSpPr/>
              <p:nvPr/>
            </p:nvSpPr>
            <p:spPr bwMode="auto">
              <a:xfrm flipH="1">
                <a:off x="7528469" y="3219301"/>
                <a:ext cx="189721" cy="145577"/>
              </a:xfrm>
              <a:prstGeom prst="rightArrow">
                <a:avLst/>
              </a:prstGeom>
              <a:solidFill>
                <a:srgbClr val="C00000"/>
              </a:solidFill>
              <a:ln>
                <a:solidFill>
                  <a:srgbClr val="990000"/>
                </a:solidFill>
              </a:ln>
              <a:effectLst/>
            </p:spPr>
            <p:txBody>
              <a:bodyPr vert="horz" wrap="square" lIns="91437" tIns="45719" rIns="91437" bIns="45719"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CC9900"/>
                  </a:buClr>
                  <a:buSzTx/>
                  <a:buFont typeface="Wingdings" pitchFamily="2" charset="2"/>
                  <a:buChar char="n"/>
                  <a:tabLst/>
                  <a:defRPr/>
                </a:pPr>
                <a:endParaRPr kumimoji="0" lang="en-US" sz="1999" b="0" i="0" u="none" strike="noStrike" kern="0" cap="none" spc="0" normalizeH="0" baseline="0" noProof="0">
                  <a:ln>
                    <a:noFill/>
                  </a:ln>
                  <a:solidFill>
                    <a:srgbClr val="000000"/>
                  </a:solidFill>
                  <a:effectLst/>
                  <a:uLnTx/>
                  <a:uFillTx/>
                  <a:latin typeface="Arial" charset="0"/>
                </a:endParaRPr>
              </a:p>
            </p:txBody>
          </p:sp>
        </p:grpSp>
        <p:sp>
          <p:nvSpPr>
            <p:cNvPr id="156" name="矩形 155"/>
            <p:cNvSpPr/>
            <p:nvPr/>
          </p:nvSpPr>
          <p:spPr>
            <a:xfrm>
              <a:off x="4339456" y="5733256"/>
              <a:ext cx="3244501" cy="307777"/>
            </a:xfrm>
            <a:prstGeom prst="rect">
              <a:avLst/>
            </a:prstGeom>
          </p:spPr>
          <p:txBody>
            <a:bodyPr wrap="square">
              <a:spAutoFit/>
            </a:bodyPr>
            <a:lstStyle/>
            <a:p>
              <a:r>
                <a:rPr lang="en-US" sz="1400" dirty="0"/>
                <a:t>draft-ietf-6man-segment-routing-header</a:t>
              </a:r>
            </a:p>
          </p:txBody>
        </p:sp>
      </p:grpSp>
    </p:spTree>
    <p:extLst>
      <p:ext uri="{BB962C8B-B14F-4D97-AF65-F5344CB8AC3E}">
        <p14:creationId xmlns:p14="http://schemas.microsoft.com/office/powerpoint/2010/main" val="3267698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32656"/>
            <a:ext cx="7957318" cy="871537"/>
          </a:xfrm>
        </p:spPr>
        <p:txBody>
          <a:bodyPr/>
          <a:lstStyle/>
          <a:p>
            <a:r>
              <a:rPr lang="en-US" sz="2800" dirty="0">
                <a:solidFill>
                  <a:schemeClr val="tx1"/>
                </a:solidFill>
              </a:rPr>
              <a:t>Use cases </a:t>
            </a:r>
            <a:br>
              <a:rPr lang="en-US" sz="2800" dirty="0">
                <a:solidFill>
                  <a:schemeClr val="tx1"/>
                </a:solidFill>
              </a:rPr>
            </a:br>
            <a:r>
              <a:rPr lang="en-US" sz="2800" dirty="0">
                <a:solidFill>
                  <a:schemeClr val="tx1"/>
                </a:solidFill>
              </a:rPr>
              <a:t>What we can do with the App-aware options?</a:t>
            </a:r>
          </a:p>
        </p:txBody>
      </p:sp>
      <p:sp>
        <p:nvSpPr>
          <p:cNvPr id="3" name="内容占位符 2"/>
          <p:cNvSpPr>
            <a:spLocks noGrp="1"/>
          </p:cNvSpPr>
          <p:nvPr>
            <p:ph idx="1"/>
          </p:nvPr>
        </p:nvSpPr>
        <p:spPr>
          <a:xfrm>
            <a:off x="395610" y="1628775"/>
            <a:ext cx="8568878" cy="3462715"/>
          </a:xfrm>
        </p:spPr>
        <p:txBody>
          <a:bodyPr/>
          <a:lstStyle/>
          <a:p>
            <a:pPr>
              <a:buFont typeface="+mj-lt"/>
              <a:buAutoNum type="arabicPeriod"/>
            </a:pPr>
            <a:r>
              <a:rPr lang="en-US" sz="1800" dirty="0">
                <a:latin typeface="Arial" panose="020B0604020202020204" pitchFamily="34" charset="0"/>
                <a:cs typeface="Arial" panose="020B0604020202020204" pitchFamily="34" charset="0"/>
              </a:rPr>
              <a:t>Steer packets into SRv6 tunnels/Policy at the head-end</a:t>
            </a:r>
          </a:p>
          <a:p>
            <a:pPr>
              <a:buFont typeface="+mj-lt"/>
              <a:buAutoNum type="arabicPeriod"/>
            </a:pPr>
            <a:endParaRPr lang="en-US" sz="1800" dirty="0">
              <a:latin typeface="Arial" panose="020B0604020202020204" pitchFamily="34" charset="0"/>
              <a:cs typeface="Arial" panose="020B0604020202020204" pitchFamily="34" charset="0"/>
            </a:endParaRPr>
          </a:p>
          <a:p>
            <a:pPr>
              <a:buFont typeface="+mj-lt"/>
              <a:buAutoNum type="arabicPeriod"/>
            </a:pPr>
            <a:endParaRPr lang="en-US" sz="1800" dirty="0">
              <a:latin typeface="Arial" panose="020B0604020202020204" pitchFamily="34" charset="0"/>
              <a:cs typeface="Arial" panose="020B0604020202020204" pitchFamily="34" charset="0"/>
            </a:endParaRPr>
          </a:p>
          <a:p>
            <a:pPr>
              <a:buFont typeface="+mj-lt"/>
              <a:buAutoNum type="arabicPeriod"/>
            </a:pPr>
            <a:endParaRPr lang="en-US" sz="1800" dirty="0">
              <a:latin typeface="Arial" panose="020B0604020202020204" pitchFamily="34" charset="0"/>
              <a:cs typeface="Arial" panose="020B0604020202020204" pitchFamily="34" charset="0"/>
            </a:endParaRPr>
          </a:p>
          <a:p>
            <a:pPr>
              <a:buFont typeface="+mj-lt"/>
              <a:buAutoNum type="arabicPeriod"/>
            </a:pPr>
            <a:r>
              <a:rPr lang="en-US" sz="1800" dirty="0">
                <a:latin typeface="Arial" panose="020B0604020202020204" pitchFamily="34" charset="0"/>
                <a:cs typeface="Arial" panose="020B0604020202020204" pitchFamily="34" charset="0"/>
              </a:rPr>
              <a:t>Steer packets into the path that can guarantee SLA at the mid-point</a:t>
            </a:r>
          </a:p>
          <a:p>
            <a:pPr>
              <a:buFont typeface="+mj-lt"/>
              <a:buAutoNum type="arabicPeriod"/>
            </a:pPr>
            <a:endParaRPr lang="en-US" sz="1800" dirty="0">
              <a:latin typeface="Arial" panose="020B0604020202020204" pitchFamily="34" charset="0"/>
              <a:cs typeface="Arial" panose="020B0604020202020204" pitchFamily="34" charset="0"/>
            </a:endParaRPr>
          </a:p>
          <a:p>
            <a:pPr>
              <a:buFont typeface="+mj-lt"/>
              <a:buAutoNum type="arabicPeriod"/>
            </a:pPr>
            <a:endParaRPr lang="en-US" sz="1800" dirty="0">
              <a:latin typeface="Arial" panose="020B0604020202020204" pitchFamily="34" charset="0"/>
              <a:cs typeface="Arial" panose="020B0604020202020204" pitchFamily="34" charset="0"/>
            </a:endParaRPr>
          </a:p>
          <a:p>
            <a:pPr>
              <a:buFont typeface="+mj-lt"/>
              <a:buAutoNum type="arabicPeriod"/>
            </a:pPr>
            <a:endParaRPr lang="en-US" sz="1800" dirty="0">
              <a:latin typeface="Arial" panose="020B0604020202020204" pitchFamily="34" charset="0"/>
              <a:cs typeface="Arial" panose="020B0604020202020204" pitchFamily="34" charset="0"/>
            </a:endParaRPr>
          </a:p>
          <a:p>
            <a:pPr>
              <a:buFont typeface="+mj-lt"/>
              <a:buAutoNum type="arabicPeriod"/>
            </a:pPr>
            <a:r>
              <a:rPr lang="en-US" sz="1800" dirty="0">
                <a:latin typeface="Arial" panose="020B0604020202020204" pitchFamily="34" charset="0"/>
                <a:cs typeface="Arial" panose="020B0604020202020204" pitchFamily="34" charset="0"/>
              </a:rPr>
              <a:t>Filter packets at VAS devices along the SFC instead of using DPI and 5 tuples </a:t>
            </a:r>
          </a:p>
        </p:txBody>
      </p:sp>
      <p:grpSp>
        <p:nvGrpSpPr>
          <p:cNvPr id="80" name="组合 79"/>
          <p:cNvGrpSpPr/>
          <p:nvPr/>
        </p:nvGrpSpPr>
        <p:grpSpPr>
          <a:xfrm>
            <a:off x="2777704" y="2084824"/>
            <a:ext cx="3588591" cy="920517"/>
            <a:chOff x="2777704" y="2084824"/>
            <a:chExt cx="3588591" cy="920517"/>
          </a:xfrm>
        </p:grpSpPr>
        <p:grpSp>
          <p:nvGrpSpPr>
            <p:cNvPr id="18" name="组合 17"/>
            <p:cNvGrpSpPr/>
            <p:nvPr/>
          </p:nvGrpSpPr>
          <p:grpSpPr>
            <a:xfrm>
              <a:off x="2777704" y="2084824"/>
              <a:ext cx="3588591" cy="920517"/>
              <a:chOff x="2777704" y="2084824"/>
              <a:chExt cx="3588591" cy="920517"/>
            </a:xfrm>
          </p:grpSpPr>
          <p:grpSp>
            <p:nvGrpSpPr>
              <p:cNvPr id="14" name="组合 13"/>
              <p:cNvGrpSpPr/>
              <p:nvPr/>
            </p:nvGrpSpPr>
            <p:grpSpPr>
              <a:xfrm>
                <a:off x="2777704" y="2276872"/>
                <a:ext cx="3588591" cy="686745"/>
                <a:chOff x="2299228" y="2165562"/>
                <a:chExt cx="3037304" cy="686745"/>
              </a:xfrm>
            </p:grpSpPr>
            <p:sp>
              <p:nvSpPr>
                <p:cNvPr id="4" name="椭圆 3"/>
                <p:cNvSpPr/>
                <p:nvPr/>
              </p:nvSpPr>
              <p:spPr bwMode="auto">
                <a:xfrm>
                  <a:off x="2699792" y="2420888"/>
                  <a:ext cx="288032" cy="216024"/>
                </a:xfrm>
                <a:prstGeom prst="ellipse">
                  <a:avLst/>
                </a:prstGeom>
                <a:noFill/>
                <a:ln w="28575">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5" name="椭圆 4"/>
                <p:cNvSpPr/>
                <p:nvPr/>
              </p:nvSpPr>
              <p:spPr bwMode="auto">
                <a:xfrm>
                  <a:off x="4590293" y="2420888"/>
                  <a:ext cx="288032" cy="216024"/>
                </a:xfrm>
                <a:prstGeom prst="ellipse">
                  <a:avLst/>
                </a:prstGeom>
                <a:noFill/>
                <a:ln w="28575">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7" name="任意多边形 6"/>
                <p:cNvSpPr/>
                <p:nvPr/>
              </p:nvSpPr>
              <p:spPr bwMode="auto">
                <a:xfrm>
                  <a:off x="2927758" y="2184394"/>
                  <a:ext cx="1719743" cy="265191"/>
                </a:xfrm>
                <a:custGeom>
                  <a:avLst/>
                  <a:gdLst>
                    <a:gd name="connsiteX0" fmla="*/ 0 w 1719743"/>
                    <a:gd name="connsiteY0" fmla="*/ 285225 h 285225"/>
                    <a:gd name="connsiteX1" fmla="*/ 746620 w 1719743"/>
                    <a:gd name="connsiteY1" fmla="*/ 0 h 285225"/>
                    <a:gd name="connsiteX2" fmla="*/ 1719743 w 1719743"/>
                    <a:gd name="connsiteY2" fmla="*/ 285225 h 285225"/>
                    <a:gd name="connsiteX0" fmla="*/ 0 w 1719743"/>
                    <a:gd name="connsiteY0" fmla="*/ 285225 h 285225"/>
                    <a:gd name="connsiteX1" fmla="*/ 864066 w 1719743"/>
                    <a:gd name="connsiteY1" fmla="*/ 0 h 285225"/>
                    <a:gd name="connsiteX2" fmla="*/ 1719743 w 1719743"/>
                    <a:gd name="connsiteY2" fmla="*/ 285225 h 285225"/>
                    <a:gd name="connsiteX0" fmla="*/ 0 w 1719743"/>
                    <a:gd name="connsiteY0" fmla="*/ 285225 h 285225"/>
                    <a:gd name="connsiteX1" fmla="*/ 838899 w 1719743"/>
                    <a:gd name="connsiteY1" fmla="*/ 0 h 285225"/>
                    <a:gd name="connsiteX2" fmla="*/ 1719743 w 1719743"/>
                    <a:gd name="connsiteY2" fmla="*/ 285225 h 285225"/>
                    <a:gd name="connsiteX0" fmla="*/ 0 w 1719743"/>
                    <a:gd name="connsiteY0" fmla="*/ 285225 h 285225"/>
                    <a:gd name="connsiteX1" fmla="*/ 855677 w 1719743"/>
                    <a:gd name="connsiteY1" fmla="*/ 0 h 285225"/>
                    <a:gd name="connsiteX2" fmla="*/ 1719743 w 1719743"/>
                    <a:gd name="connsiteY2" fmla="*/ 285225 h 285225"/>
                  </a:gdLst>
                  <a:ahLst/>
                  <a:cxnLst>
                    <a:cxn ang="0">
                      <a:pos x="connsiteX0" y="connsiteY0"/>
                    </a:cxn>
                    <a:cxn ang="0">
                      <a:pos x="connsiteX1" y="connsiteY1"/>
                    </a:cxn>
                    <a:cxn ang="0">
                      <a:pos x="connsiteX2" y="connsiteY2"/>
                    </a:cxn>
                  </a:cxnLst>
                  <a:rect l="l" t="t" r="r" b="b"/>
                  <a:pathLst>
                    <a:path w="1719743" h="285225">
                      <a:moveTo>
                        <a:pt x="0" y="285225"/>
                      </a:moveTo>
                      <a:cubicBezTo>
                        <a:pt x="229998" y="142612"/>
                        <a:pt x="569053" y="0"/>
                        <a:pt x="855677" y="0"/>
                      </a:cubicBezTo>
                      <a:cubicBezTo>
                        <a:pt x="1142301" y="0"/>
                        <a:pt x="1376493" y="142612"/>
                        <a:pt x="1719743" y="285225"/>
                      </a:cubicBezTo>
                    </a:path>
                  </a:pathLst>
                </a:custGeom>
                <a:noFill/>
                <a:ln w="28575">
                  <a:solidFill>
                    <a:srgbClr val="99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US"/>
                </a:p>
              </p:txBody>
            </p:sp>
            <p:cxnSp>
              <p:nvCxnSpPr>
                <p:cNvPr id="10" name="直接连接符 9"/>
                <p:cNvCxnSpPr>
                  <a:stCxn id="4" idx="6"/>
                </p:cNvCxnSpPr>
                <p:nvPr/>
              </p:nvCxnSpPr>
              <p:spPr bwMode="auto">
                <a:xfrm>
                  <a:off x="2987824" y="2528900"/>
                  <a:ext cx="1584176" cy="0"/>
                </a:xfrm>
                <a:prstGeom prst="line">
                  <a:avLst/>
                </a:prstGeom>
                <a:ln w="19050" cap="flat" cmpd="sng" algn="ctr">
                  <a:solidFill>
                    <a:srgbClr val="00B05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1" name="任意多边形 10"/>
                <p:cNvSpPr/>
                <p:nvPr/>
              </p:nvSpPr>
              <p:spPr bwMode="auto">
                <a:xfrm>
                  <a:off x="2927758" y="2608976"/>
                  <a:ext cx="1694576" cy="243331"/>
                </a:xfrm>
                <a:custGeom>
                  <a:avLst/>
                  <a:gdLst>
                    <a:gd name="connsiteX0" fmla="*/ 0 w 1694576"/>
                    <a:gd name="connsiteY0" fmla="*/ 16778 h 243331"/>
                    <a:gd name="connsiteX1" fmla="*/ 847288 w 1694576"/>
                    <a:gd name="connsiteY1" fmla="*/ 243281 h 243331"/>
                    <a:gd name="connsiteX2" fmla="*/ 1694576 w 1694576"/>
                    <a:gd name="connsiteY2" fmla="*/ 0 h 243331"/>
                  </a:gdLst>
                  <a:ahLst/>
                  <a:cxnLst>
                    <a:cxn ang="0">
                      <a:pos x="connsiteX0" y="connsiteY0"/>
                    </a:cxn>
                    <a:cxn ang="0">
                      <a:pos x="connsiteX1" y="connsiteY1"/>
                    </a:cxn>
                    <a:cxn ang="0">
                      <a:pos x="connsiteX2" y="connsiteY2"/>
                    </a:cxn>
                  </a:cxnLst>
                  <a:rect l="l" t="t" r="r" b="b"/>
                  <a:pathLst>
                    <a:path w="1694576" h="243331">
                      <a:moveTo>
                        <a:pt x="0" y="16778"/>
                      </a:moveTo>
                      <a:cubicBezTo>
                        <a:pt x="282429" y="131427"/>
                        <a:pt x="564859" y="246077"/>
                        <a:pt x="847288" y="243281"/>
                      </a:cubicBezTo>
                      <a:cubicBezTo>
                        <a:pt x="1129717" y="240485"/>
                        <a:pt x="1412146" y="120242"/>
                        <a:pt x="1694576" y="0"/>
                      </a:cubicBezTo>
                    </a:path>
                  </a:pathLst>
                </a:custGeom>
                <a:noFill/>
                <a:ln w="285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US"/>
                </a:p>
              </p:txBody>
            </p:sp>
            <p:sp>
              <p:nvSpPr>
                <p:cNvPr id="12" name="文本框 11"/>
                <p:cNvSpPr txBox="1"/>
                <p:nvPr/>
              </p:nvSpPr>
              <p:spPr>
                <a:xfrm>
                  <a:off x="2299228" y="2165562"/>
                  <a:ext cx="808235" cy="276999"/>
                </a:xfrm>
                <a:prstGeom prst="rect">
                  <a:avLst/>
                </a:prstGeom>
                <a:noFill/>
              </p:spPr>
              <p:txBody>
                <a:bodyPr wrap="none" rtlCol="0">
                  <a:spAutoFit/>
                </a:bodyPr>
                <a:lstStyle/>
                <a:p>
                  <a:r>
                    <a:rPr lang="en-US" sz="1200" b="1" dirty="0"/>
                    <a:t>H</a:t>
                  </a:r>
                  <a:r>
                    <a:rPr lang="en-US" altLang="zh-CN" sz="1200" b="1" dirty="0"/>
                    <a:t>ead-end</a:t>
                  </a:r>
                  <a:endParaRPr lang="en-US" sz="1200" b="1" dirty="0"/>
                </a:p>
              </p:txBody>
            </p:sp>
            <p:sp>
              <p:nvSpPr>
                <p:cNvPr id="13" name="文本框 12"/>
                <p:cNvSpPr txBox="1"/>
                <p:nvPr/>
              </p:nvSpPr>
              <p:spPr>
                <a:xfrm>
                  <a:off x="4527400" y="2179475"/>
                  <a:ext cx="809132" cy="276999"/>
                </a:xfrm>
                <a:prstGeom prst="rect">
                  <a:avLst/>
                </a:prstGeom>
                <a:noFill/>
              </p:spPr>
              <p:txBody>
                <a:bodyPr wrap="none" rtlCol="0">
                  <a:spAutoFit/>
                </a:bodyPr>
                <a:lstStyle/>
                <a:p>
                  <a:r>
                    <a:rPr lang="en-US" sz="1200" b="1" dirty="0"/>
                    <a:t>E</a:t>
                  </a:r>
                  <a:r>
                    <a:rPr lang="en-US" altLang="zh-CN" sz="1200" b="1" dirty="0"/>
                    <a:t>nd-Point</a:t>
                  </a:r>
                  <a:endParaRPr lang="en-US" sz="1200" b="1" dirty="0"/>
                </a:p>
              </p:txBody>
            </p:sp>
          </p:grpSp>
          <p:sp>
            <p:nvSpPr>
              <p:cNvPr id="15" name="文本框 14"/>
              <p:cNvSpPr txBox="1"/>
              <p:nvPr/>
            </p:nvSpPr>
            <p:spPr>
              <a:xfrm>
                <a:off x="4068623" y="2084824"/>
                <a:ext cx="864339" cy="261610"/>
              </a:xfrm>
              <a:prstGeom prst="rect">
                <a:avLst/>
              </a:prstGeom>
              <a:noFill/>
            </p:spPr>
            <p:txBody>
              <a:bodyPr wrap="none" rtlCol="0">
                <a:spAutoFit/>
              </a:bodyPr>
              <a:lstStyle/>
              <a:p>
                <a:r>
                  <a:rPr lang="en-US" sz="1100" dirty="0"/>
                  <a:t>Low latency</a:t>
                </a:r>
              </a:p>
            </p:txBody>
          </p:sp>
          <p:sp>
            <p:nvSpPr>
              <p:cNvPr id="16" name="文本框 15"/>
              <p:cNvSpPr txBox="1"/>
              <p:nvPr/>
            </p:nvSpPr>
            <p:spPr>
              <a:xfrm>
                <a:off x="3961407" y="2418639"/>
                <a:ext cx="1091966" cy="261610"/>
              </a:xfrm>
              <a:prstGeom prst="rect">
                <a:avLst/>
              </a:prstGeom>
              <a:noFill/>
            </p:spPr>
            <p:txBody>
              <a:bodyPr wrap="none" rtlCol="0">
                <a:spAutoFit/>
              </a:bodyPr>
              <a:lstStyle/>
              <a:p>
                <a:r>
                  <a:rPr lang="en-US" sz="1100" dirty="0"/>
                  <a:t>High bandwidth</a:t>
                </a:r>
              </a:p>
            </p:txBody>
          </p:sp>
          <p:sp>
            <p:nvSpPr>
              <p:cNvPr id="17" name="文本框 16"/>
              <p:cNvSpPr txBox="1"/>
              <p:nvPr/>
            </p:nvSpPr>
            <p:spPr>
              <a:xfrm>
                <a:off x="4021103" y="2743731"/>
                <a:ext cx="1008609" cy="261610"/>
              </a:xfrm>
              <a:prstGeom prst="rect">
                <a:avLst/>
              </a:prstGeom>
              <a:noFill/>
            </p:spPr>
            <p:txBody>
              <a:bodyPr wrap="none" rtlCol="0">
                <a:spAutoFit/>
              </a:bodyPr>
              <a:lstStyle/>
              <a:p>
                <a:r>
                  <a:rPr lang="en-US" sz="1100" dirty="0"/>
                  <a:t>High reliability</a:t>
                </a:r>
              </a:p>
            </p:txBody>
          </p:sp>
        </p:grpSp>
        <p:sp>
          <p:nvSpPr>
            <p:cNvPr id="75" name="下箭头 74"/>
            <p:cNvSpPr/>
            <p:nvPr/>
          </p:nvSpPr>
          <p:spPr bwMode="auto">
            <a:xfrm flipV="1">
              <a:off x="3353121" y="2798163"/>
              <a:ext cx="144016" cy="126432"/>
            </a:xfrm>
            <a:prstGeom prst="downArrow">
              <a:avLst/>
            </a:prstGeom>
            <a:solidFill>
              <a:srgbClr val="990000"/>
            </a:solidFill>
            <a:ln>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grpSp>
      <p:grpSp>
        <p:nvGrpSpPr>
          <p:cNvPr id="79" name="组合 78"/>
          <p:cNvGrpSpPr/>
          <p:nvPr/>
        </p:nvGrpSpPr>
        <p:grpSpPr>
          <a:xfrm>
            <a:off x="1979553" y="3687762"/>
            <a:ext cx="4315534" cy="929523"/>
            <a:chOff x="1979553" y="3687762"/>
            <a:chExt cx="4315534" cy="929523"/>
          </a:xfrm>
        </p:grpSpPr>
        <p:grpSp>
          <p:nvGrpSpPr>
            <p:cNvPr id="36" name="组合 35"/>
            <p:cNvGrpSpPr/>
            <p:nvPr/>
          </p:nvGrpSpPr>
          <p:grpSpPr>
            <a:xfrm>
              <a:off x="1979553" y="3687762"/>
              <a:ext cx="4315534" cy="929523"/>
              <a:chOff x="1979553" y="3687762"/>
              <a:chExt cx="4315534" cy="929523"/>
            </a:xfrm>
          </p:grpSpPr>
          <p:sp>
            <p:nvSpPr>
              <p:cNvPr id="24" name="椭圆 23"/>
              <p:cNvSpPr/>
              <p:nvPr/>
            </p:nvSpPr>
            <p:spPr bwMode="auto">
              <a:xfrm>
                <a:off x="3179765" y="4144142"/>
                <a:ext cx="340311" cy="216024"/>
              </a:xfrm>
              <a:prstGeom prst="ellipse">
                <a:avLst/>
              </a:prstGeom>
              <a:noFill/>
              <a:ln w="28575">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25" name="椭圆 24"/>
              <p:cNvSpPr/>
              <p:nvPr/>
            </p:nvSpPr>
            <p:spPr bwMode="auto">
              <a:xfrm>
                <a:off x="5413402" y="4144142"/>
                <a:ext cx="340311" cy="216024"/>
              </a:xfrm>
              <a:prstGeom prst="ellipse">
                <a:avLst/>
              </a:prstGeom>
              <a:noFill/>
              <a:ln w="28575">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26" name="任意多边形 25"/>
              <p:cNvSpPr/>
              <p:nvPr/>
            </p:nvSpPr>
            <p:spPr bwMode="auto">
              <a:xfrm>
                <a:off x="3449108" y="3907648"/>
                <a:ext cx="2031886" cy="265191"/>
              </a:xfrm>
              <a:custGeom>
                <a:avLst/>
                <a:gdLst>
                  <a:gd name="connsiteX0" fmla="*/ 0 w 1719743"/>
                  <a:gd name="connsiteY0" fmla="*/ 285225 h 285225"/>
                  <a:gd name="connsiteX1" fmla="*/ 746620 w 1719743"/>
                  <a:gd name="connsiteY1" fmla="*/ 0 h 285225"/>
                  <a:gd name="connsiteX2" fmla="*/ 1719743 w 1719743"/>
                  <a:gd name="connsiteY2" fmla="*/ 285225 h 285225"/>
                  <a:gd name="connsiteX0" fmla="*/ 0 w 1719743"/>
                  <a:gd name="connsiteY0" fmla="*/ 285225 h 285225"/>
                  <a:gd name="connsiteX1" fmla="*/ 864066 w 1719743"/>
                  <a:gd name="connsiteY1" fmla="*/ 0 h 285225"/>
                  <a:gd name="connsiteX2" fmla="*/ 1719743 w 1719743"/>
                  <a:gd name="connsiteY2" fmla="*/ 285225 h 285225"/>
                  <a:gd name="connsiteX0" fmla="*/ 0 w 1719743"/>
                  <a:gd name="connsiteY0" fmla="*/ 285225 h 285225"/>
                  <a:gd name="connsiteX1" fmla="*/ 838899 w 1719743"/>
                  <a:gd name="connsiteY1" fmla="*/ 0 h 285225"/>
                  <a:gd name="connsiteX2" fmla="*/ 1719743 w 1719743"/>
                  <a:gd name="connsiteY2" fmla="*/ 285225 h 285225"/>
                  <a:gd name="connsiteX0" fmla="*/ 0 w 1719743"/>
                  <a:gd name="connsiteY0" fmla="*/ 285225 h 285225"/>
                  <a:gd name="connsiteX1" fmla="*/ 855677 w 1719743"/>
                  <a:gd name="connsiteY1" fmla="*/ 0 h 285225"/>
                  <a:gd name="connsiteX2" fmla="*/ 1719743 w 1719743"/>
                  <a:gd name="connsiteY2" fmla="*/ 285225 h 285225"/>
                </a:gdLst>
                <a:ahLst/>
                <a:cxnLst>
                  <a:cxn ang="0">
                    <a:pos x="connsiteX0" y="connsiteY0"/>
                  </a:cxn>
                  <a:cxn ang="0">
                    <a:pos x="connsiteX1" y="connsiteY1"/>
                  </a:cxn>
                  <a:cxn ang="0">
                    <a:pos x="connsiteX2" y="connsiteY2"/>
                  </a:cxn>
                </a:cxnLst>
                <a:rect l="l" t="t" r="r" b="b"/>
                <a:pathLst>
                  <a:path w="1719743" h="285225">
                    <a:moveTo>
                      <a:pt x="0" y="285225"/>
                    </a:moveTo>
                    <a:cubicBezTo>
                      <a:pt x="229998" y="142612"/>
                      <a:pt x="569053" y="0"/>
                      <a:pt x="855677" y="0"/>
                    </a:cubicBezTo>
                    <a:cubicBezTo>
                      <a:pt x="1142301" y="0"/>
                      <a:pt x="1376493" y="142612"/>
                      <a:pt x="1719743" y="285225"/>
                    </a:cubicBezTo>
                  </a:path>
                </a:pathLst>
              </a:custGeom>
              <a:noFill/>
              <a:ln w="28575">
                <a:solidFill>
                  <a:srgbClr val="99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US"/>
              </a:p>
            </p:txBody>
          </p:sp>
          <p:sp>
            <p:nvSpPr>
              <p:cNvPr id="28" name="任意多边形 27"/>
              <p:cNvSpPr/>
              <p:nvPr/>
            </p:nvSpPr>
            <p:spPr bwMode="auto">
              <a:xfrm>
                <a:off x="3449108" y="4332230"/>
                <a:ext cx="2002151" cy="243331"/>
              </a:xfrm>
              <a:custGeom>
                <a:avLst/>
                <a:gdLst>
                  <a:gd name="connsiteX0" fmla="*/ 0 w 1694576"/>
                  <a:gd name="connsiteY0" fmla="*/ 16778 h 243331"/>
                  <a:gd name="connsiteX1" fmla="*/ 847288 w 1694576"/>
                  <a:gd name="connsiteY1" fmla="*/ 243281 h 243331"/>
                  <a:gd name="connsiteX2" fmla="*/ 1694576 w 1694576"/>
                  <a:gd name="connsiteY2" fmla="*/ 0 h 243331"/>
                </a:gdLst>
                <a:ahLst/>
                <a:cxnLst>
                  <a:cxn ang="0">
                    <a:pos x="connsiteX0" y="connsiteY0"/>
                  </a:cxn>
                  <a:cxn ang="0">
                    <a:pos x="connsiteX1" y="connsiteY1"/>
                  </a:cxn>
                  <a:cxn ang="0">
                    <a:pos x="connsiteX2" y="connsiteY2"/>
                  </a:cxn>
                </a:cxnLst>
                <a:rect l="l" t="t" r="r" b="b"/>
                <a:pathLst>
                  <a:path w="1694576" h="243331">
                    <a:moveTo>
                      <a:pt x="0" y="16778"/>
                    </a:moveTo>
                    <a:cubicBezTo>
                      <a:pt x="282429" y="131427"/>
                      <a:pt x="564859" y="246077"/>
                      <a:pt x="847288" y="243281"/>
                    </a:cubicBezTo>
                    <a:cubicBezTo>
                      <a:pt x="1129717" y="240485"/>
                      <a:pt x="1412146" y="120242"/>
                      <a:pt x="1694576" y="0"/>
                    </a:cubicBezTo>
                  </a:path>
                </a:pathLst>
              </a:custGeom>
              <a:noFill/>
              <a:ln w="28575">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US"/>
              </a:p>
            </p:txBody>
          </p:sp>
          <p:sp>
            <p:nvSpPr>
              <p:cNvPr id="29" name="文本框 28"/>
              <p:cNvSpPr txBox="1"/>
              <p:nvPr/>
            </p:nvSpPr>
            <p:spPr>
              <a:xfrm>
                <a:off x="1979553" y="3895840"/>
                <a:ext cx="954934" cy="276999"/>
              </a:xfrm>
              <a:prstGeom prst="rect">
                <a:avLst/>
              </a:prstGeom>
              <a:noFill/>
            </p:spPr>
            <p:txBody>
              <a:bodyPr wrap="none" rtlCol="0">
                <a:spAutoFit/>
              </a:bodyPr>
              <a:lstStyle/>
              <a:p>
                <a:r>
                  <a:rPr lang="en-US" sz="1200" b="1" dirty="0"/>
                  <a:t>H</a:t>
                </a:r>
                <a:r>
                  <a:rPr lang="en-US" altLang="zh-CN" sz="1200" b="1" dirty="0"/>
                  <a:t>ead-end</a:t>
                </a:r>
                <a:endParaRPr lang="en-US" sz="1200" b="1" dirty="0"/>
              </a:p>
            </p:txBody>
          </p:sp>
          <p:sp>
            <p:nvSpPr>
              <p:cNvPr id="30" name="文本框 29"/>
              <p:cNvSpPr txBox="1"/>
              <p:nvPr/>
            </p:nvSpPr>
            <p:spPr>
              <a:xfrm>
                <a:off x="5339093" y="3902729"/>
                <a:ext cx="955994" cy="276999"/>
              </a:xfrm>
              <a:prstGeom prst="rect">
                <a:avLst/>
              </a:prstGeom>
              <a:noFill/>
            </p:spPr>
            <p:txBody>
              <a:bodyPr wrap="none" rtlCol="0">
                <a:spAutoFit/>
              </a:bodyPr>
              <a:lstStyle/>
              <a:p>
                <a:r>
                  <a:rPr lang="en-US" sz="1200" b="1" dirty="0"/>
                  <a:t>E</a:t>
                </a:r>
                <a:r>
                  <a:rPr lang="en-US" altLang="zh-CN" sz="1200" b="1" dirty="0"/>
                  <a:t>nd-Point</a:t>
                </a:r>
                <a:endParaRPr lang="en-US" sz="1200" b="1" dirty="0"/>
              </a:p>
            </p:txBody>
          </p:sp>
          <p:sp>
            <p:nvSpPr>
              <p:cNvPr id="21" name="文本框 20"/>
              <p:cNvSpPr txBox="1"/>
              <p:nvPr/>
            </p:nvSpPr>
            <p:spPr>
              <a:xfrm>
                <a:off x="4109384" y="3687762"/>
                <a:ext cx="681597" cy="261610"/>
              </a:xfrm>
              <a:prstGeom prst="rect">
                <a:avLst/>
              </a:prstGeom>
              <a:noFill/>
            </p:spPr>
            <p:txBody>
              <a:bodyPr wrap="none" rtlCol="0">
                <a:spAutoFit/>
              </a:bodyPr>
              <a:lstStyle/>
              <a:p>
                <a:r>
                  <a:rPr lang="en-US" sz="1100" dirty="0"/>
                  <a:t>High SLA</a:t>
                </a:r>
              </a:p>
            </p:txBody>
          </p:sp>
          <p:sp>
            <p:nvSpPr>
              <p:cNvPr id="31" name="文本框 30"/>
              <p:cNvSpPr txBox="1"/>
              <p:nvPr/>
            </p:nvSpPr>
            <p:spPr>
              <a:xfrm>
                <a:off x="4134626" y="4355675"/>
                <a:ext cx="655949" cy="261610"/>
              </a:xfrm>
              <a:prstGeom prst="rect">
                <a:avLst/>
              </a:prstGeom>
              <a:noFill/>
            </p:spPr>
            <p:txBody>
              <a:bodyPr wrap="none" rtlCol="0">
                <a:spAutoFit/>
              </a:bodyPr>
              <a:lstStyle/>
              <a:p>
                <a:r>
                  <a:rPr lang="en-US" sz="1100" dirty="0"/>
                  <a:t>Low SLA</a:t>
                </a:r>
              </a:p>
            </p:txBody>
          </p:sp>
          <p:sp>
            <p:nvSpPr>
              <p:cNvPr id="32" name="椭圆 31"/>
              <p:cNvSpPr/>
              <p:nvPr/>
            </p:nvSpPr>
            <p:spPr bwMode="auto">
              <a:xfrm>
                <a:off x="2216627" y="4144142"/>
                <a:ext cx="340311" cy="216024"/>
              </a:xfrm>
              <a:prstGeom prst="ellipse">
                <a:avLst/>
              </a:prstGeom>
              <a:noFill/>
              <a:ln w="28575">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cxnSp>
            <p:nvCxnSpPr>
              <p:cNvPr id="34" name="直接连接符 33"/>
              <p:cNvCxnSpPr>
                <a:stCxn id="32" idx="6"/>
                <a:endCxn id="24" idx="2"/>
              </p:cNvCxnSpPr>
              <p:nvPr/>
            </p:nvCxnSpPr>
            <p:spPr bwMode="auto">
              <a:xfrm>
                <a:off x="2556938" y="4252154"/>
                <a:ext cx="622827" cy="0"/>
              </a:xfrm>
              <a:prstGeom prst="line">
                <a:avLst/>
              </a:prstGeom>
              <a:ln w="28575" cap="flat" cmpd="sng" algn="ctr">
                <a:solidFill>
                  <a:srgbClr val="7030A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5" name="文本框 34"/>
              <p:cNvSpPr txBox="1"/>
              <p:nvPr/>
            </p:nvSpPr>
            <p:spPr>
              <a:xfrm>
                <a:off x="2931150" y="3880872"/>
                <a:ext cx="827662" cy="276999"/>
              </a:xfrm>
              <a:prstGeom prst="rect">
                <a:avLst/>
              </a:prstGeom>
              <a:noFill/>
            </p:spPr>
            <p:txBody>
              <a:bodyPr wrap="none" rtlCol="0">
                <a:spAutoFit/>
              </a:bodyPr>
              <a:lstStyle/>
              <a:p>
                <a:r>
                  <a:rPr lang="en-US" sz="1200" b="1" dirty="0"/>
                  <a:t>Mid</a:t>
                </a:r>
                <a:r>
                  <a:rPr lang="en-US" altLang="zh-CN" sz="1200" b="1" dirty="0"/>
                  <a:t>-Point</a:t>
                </a:r>
                <a:endParaRPr lang="en-US" sz="1200" b="1" dirty="0"/>
              </a:p>
            </p:txBody>
          </p:sp>
        </p:grpSp>
        <p:sp>
          <p:nvSpPr>
            <p:cNvPr id="76" name="下箭头 75"/>
            <p:cNvSpPr/>
            <p:nvPr/>
          </p:nvSpPr>
          <p:spPr bwMode="auto">
            <a:xfrm flipV="1">
              <a:off x="3277112" y="4426475"/>
              <a:ext cx="144016" cy="126432"/>
            </a:xfrm>
            <a:prstGeom prst="downArrow">
              <a:avLst/>
            </a:prstGeom>
            <a:solidFill>
              <a:srgbClr val="990000"/>
            </a:solidFill>
            <a:ln>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grpSp>
      <p:grpSp>
        <p:nvGrpSpPr>
          <p:cNvPr id="78" name="组合 77"/>
          <p:cNvGrpSpPr/>
          <p:nvPr/>
        </p:nvGrpSpPr>
        <p:grpSpPr>
          <a:xfrm>
            <a:off x="2923448" y="5127503"/>
            <a:ext cx="3359906" cy="1326951"/>
            <a:chOff x="2923448" y="5127503"/>
            <a:chExt cx="3359906" cy="1326951"/>
          </a:xfrm>
        </p:grpSpPr>
        <p:sp>
          <p:nvSpPr>
            <p:cNvPr id="50" name="椭圆 49"/>
            <p:cNvSpPr/>
            <p:nvPr/>
          </p:nvSpPr>
          <p:spPr bwMode="auto">
            <a:xfrm>
              <a:off x="4283530" y="5973740"/>
              <a:ext cx="340311" cy="216024"/>
            </a:xfrm>
            <a:prstGeom prst="ellipse">
              <a:avLst/>
            </a:prstGeom>
            <a:noFill/>
            <a:ln w="28575">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51" name="椭圆 50"/>
            <p:cNvSpPr/>
            <p:nvPr/>
          </p:nvSpPr>
          <p:spPr bwMode="auto">
            <a:xfrm>
              <a:off x="5631953" y="5973740"/>
              <a:ext cx="340311" cy="216024"/>
            </a:xfrm>
            <a:prstGeom prst="ellipse">
              <a:avLst/>
            </a:prstGeom>
            <a:noFill/>
            <a:ln w="28575">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54" name="文本框 53"/>
            <p:cNvSpPr txBox="1"/>
            <p:nvPr/>
          </p:nvSpPr>
          <p:spPr>
            <a:xfrm>
              <a:off x="2923448" y="6177454"/>
              <a:ext cx="758541" cy="276999"/>
            </a:xfrm>
            <a:prstGeom prst="rect">
              <a:avLst/>
            </a:prstGeom>
            <a:noFill/>
          </p:spPr>
          <p:txBody>
            <a:bodyPr wrap="none" rtlCol="0">
              <a:spAutoFit/>
            </a:bodyPr>
            <a:lstStyle/>
            <a:p>
              <a:r>
                <a:rPr lang="en-US" sz="1200" b="1" dirty="0"/>
                <a:t>Classifier</a:t>
              </a:r>
            </a:p>
          </p:txBody>
        </p:sp>
        <p:sp>
          <p:nvSpPr>
            <p:cNvPr id="55" name="文本框 54"/>
            <p:cNvSpPr txBox="1"/>
            <p:nvPr/>
          </p:nvSpPr>
          <p:spPr>
            <a:xfrm>
              <a:off x="5563902" y="6177455"/>
              <a:ext cx="476412" cy="276999"/>
            </a:xfrm>
            <a:prstGeom prst="rect">
              <a:avLst/>
            </a:prstGeom>
            <a:noFill/>
          </p:spPr>
          <p:txBody>
            <a:bodyPr wrap="none" rtlCol="0">
              <a:spAutoFit/>
            </a:bodyPr>
            <a:lstStyle/>
            <a:p>
              <a:r>
                <a:rPr lang="en-US" sz="1200" b="1" dirty="0"/>
                <a:t>SFF2</a:t>
              </a:r>
            </a:p>
          </p:txBody>
        </p:sp>
        <p:sp>
          <p:nvSpPr>
            <p:cNvPr id="58" name="椭圆 57"/>
            <p:cNvSpPr/>
            <p:nvPr/>
          </p:nvSpPr>
          <p:spPr bwMode="auto">
            <a:xfrm>
              <a:off x="3132564" y="5973740"/>
              <a:ext cx="340311" cy="216024"/>
            </a:xfrm>
            <a:prstGeom prst="ellipse">
              <a:avLst/>
            </a:prstGeom>
            <a:noFill/>
            <a:ln w="28575">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cxnSp>
          <p:nvCxnSpPr>
            <p:cNvPr id="59" name="直接连接符 58"/>
            <p:cNvCxnSpPr>
              <a:stCxn id="58" idx="6"/>
              <a:endCxn id="50" idx="2"/>
            </p:cNvCxnSpPr>
            <p:nvPr/>
          </p:nvCxnSpPr>
          <p:spPr bwMode="auto">
            <a:xfrm>
              <a:off x="3472875" y="6081752"/>
              <a:ext cx="810655" cy="0"/>
            </a:xfrm>
            <a:prstGeom prst="line">
              <a:avLst/>
            </a:prstGeom>
            <a:ln w="28575" cap="flat" cmpd="sng" algn="ctr">
              <a:solidFill>
                <a:srgbClr val="7030A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0" name="文本框 59"/>
            <p:cNvSpPr txBox="1"/>
            <p:nvPr/>
          </p:nvSpPr>
          <p:spPr>
            <a:xfrm>
              <a:off x="4219437" y="6177454"/>
              <a:ext cx="476412" cy="276999"/>
            </a:xfrm>
            <a:prstGeom prst="rect">
              <a:avLst/>
            </a:prstGeom>
            <a:noFill/>
          </p:spPr>
          <p:txBody>
            <a:bodyPr wrap="none" rtlCol="0">
              <a:spAutoFit/>
            </a:bodyPr>
            <a:lstStyle/>
            <a:p>
              <a:r>
                <a:rPr lang="en-US" sz="1200" b="1" dirty="0"/>
                <a:t>SFF1</a:t>
              </a:r>
            </a:p>
          </p:txBody>
        </p:sp>
        <p:cxnSp>
          <p:nvCxnSpPr>
            <p:cNvPr id="62" name="直接连接符 61"/>
            <p:cNvCxnSpPr>
              <a:stCxn id="50" idx="6"/>
              <a:endCxn id="51" idx="2"/>
            </p:cNvCxnSpPr>
            <p:nvPr/>
          </p:nvCxnSpPr>
          <p:spPr bwMode="auto">
            <a:xfrm>
              <a:off x="4623841" y="6081752"/>
              <a:ext cx="1008112" cy="0"/>
            </a:xfrm>
            <a:prstGeom prst="line">
              <a:avLst/>
            </a:prstGeom>
            <a:ln w="28575" cap="flat" cmpd="sng" algn="ctr">
              <a:solidFill>
                <a:srgbClr val="00B05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3" name="椭圆 62"/>
            <p:cNvSpPr/>
            <p:nvPr/>
          </p:nvSpPr>
          <p:spPr bwMode="auto">
            <a:xfrm>
              <a:off x="4139952" y="5284608"/>
              <a:ext cx="169183" cy="144016"/>
            </a:xfrm>
            <a:prstGeom prst="ellipse">
              <a:avLst/>
            </a:prstGeom>
            <a:solidFill>
              <a:srgbClr val="990000"/>
            </a:solidFill>
            <a:ln>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64" name="椭圆 63"/>
            <p:cNvSpPr/>
            <p:nvPr/>
          </p:nvSpPr>
          <p:spPr bwMode="auto">
            <a:xfrm>
              <a:off x="5717516" y="5284608"/>
              <a:ext cx="169183" cy="144016"/>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cxnSp>
          <p:nvCxnSpPr>
            <p:cNvPr id="66" name="直接连接符 65"/>
            <p:cNvCxnSpPr>
              <a:stCxn id="50" idx="0"/>
              <a:endCxn id="63" idx="4"/>
            </p:cNvCxnSpPr>
            <p:nvPr/>
          </p:nvCxnSpPr>
          <p:spPr bwMode="auto">
            <a:xfrm flipH="1" flipV="1">
              <a:off x="4224544" y="5428624"/>
              <a:ext cx="229142" cy="545116"/>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8" name="直接连接符 67"/>
            <p:cNvCxnSpPr>
              <a:stCxn id="51" idx="0"/>
            </p:cNvCxnSpPr>
            <p:nvPr/>
          </p:nvCxnSpPr>
          <p:spPr bwMode="auto">
            <a:xfrm flipH="1" flipV="1">
              <a:off x="5799123" y="5428624"/>
              <a:ext cx="2986" cy="545116"/>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0" name="椭圆 69"/>
            <p:cNvSpPr/>
            <p:nvPr/>
          </p:nvSpPr>
          <p:spPr bwMode="auto">
            <a:xfrm>
              <a:off x="4549855" y="5284608"/>
              <a:ext cx="169183" cy="144016"/>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cxnSp>
          <p:nvCxnSpPr>
            <p:cNvPr id="72" name="直接连接符 71"/>
            <p:cNvCxnSpPr>
              <a:stCxn id="50" idx="0"/>
              <a:endCxn id="70" idx="4"/>
            </p:cNvCxnSpPr>
            <p:nvPr/>
          </p:nvCxnSpPr>
          <p:spPr bwMode="auto">
            <a:xfrm flipV="1">
              <a:off x="4453686" y="5428624"/>
              <a:ext cx="180761" cy="545116"/>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3" name="文本框 72"/>
            <p:cNvSpPr txBox="1"/>
            <p:nvPr/>
          </p:nvSpPr>
          <p:spPr>
            <a:xfrm>
              <a:off x="3838948" y="5167014"/>
              <a:ext cx="316112" cy="261610"/>
            </a:xfrm>
            <a:prstGeom prst="rect">
              <a:avLst/>
            </a:prstGeom>
            <a:noFill/>
          </p:spPr>
          <p:txBody>
            <a:bodyPr wrap="none" rtlCol="0">
              <a:spAutoFit/>
            </a:bodyPr>
            <a:lstStyle/>
            <a:p>
              <a:r>
                <a:rPr lang="en-US" sz="1100" b="1" dirty="0"/>
                <a:t>SF</a:t>
              </a:r>
            </a:p>
          </p:txBody>
        </p:sp>
        <p:sp>
          <p:nvSpPr>
            <p:cNvPr id="74" name="任意多边形 73"/>
            <p:cNvSpPr/>
            <p:nvPr/>
          </p:nvSpPr>
          <p:spPr bwMode="auto">
            <a:xfrm>
              <a:off x="3053593" y="5361466"/>
              <a:ext cx="3229761" cy="687798"/>
            </a:xfrm>
            <a:custGeom>
              <a:avLst/>
              <a:gdLst>
                <a:gd name="connsiteX0" fmla="*/ 0 w 3229761"/>
                <a:gd name="connsiteY0" fmla="*/ 603106 h 687798"/>
                <a:gd name="connsiteX1" fmla="*/ 1090568 w 3229761"/>
                <a:gd name="connsiteY1" fmla="*/ 569551 h 687798"/>
                <a:gd name="connsiteX2" fmla="*/ 1166069 w 3229761"/>
                <a:gd name="connsiteY2" fmla="*/ 124934 h 687798"/>
                <a:gd name="connsiteX3" fmla="*/ 1166069 w 3229761"/>
                <a:gd name="connsiteY3" fmla="*/ 66211 h 687798"/>
                <a:gd name="connsiteX4" fmla="*/ 1291904 w 3229761"/>
                <a:gd name="connsiteY4" fmla="*/ 124934 h 687798"/>
                <a:gd name="connsiteX5" fmla="*/ 1409350 w 3229761"/>
                <a:gd name="connsiteY5" fmla="*/ 410160 h 687798"/>
                <a:gd name="connsiteX6" fmla="*/ 1551963 w 3229761"/>
                <a:gd name="connsiteY6" fmla="*/ 7488 h 687798"/>
                <a:gd name="connsiteX7" fmla="*/ 1610686 w 3229761"/>
                <a:gd name="connsiteY7" fmla="*/ 175268 h 687798"/>
                <a:gd name="connsiteX8" fmla="*/ 1535185 w 3229761"/>
                <a:gd name="connsiteY8" fmla="*/ 510828 h 687798"/>
                <a:gd name="connsiteX9" fmla="*/ 1736521 w 3229761"/>
                <a:gd name="connsiteY9" fmla="*/ 653440 h 687798"/>
                <a:gd name="connsiteX10" fmla="*/ 2583809 w 3229761"/>
                <a:gd name="connsiteY10" fmla="*/ 628273 h 687798"/>
                <a:gd name="connsiteX11" fmla="*/ 2726422 w 3229761"/>
                <a:gd name="connsiteY11" fmla="*/ 32655 h 687798"/>
                <a:gd name="connsiteX12" fmla="*/ 2835479 w 3229761"/>
                <a:gd name="connsiteY12" fmla="*/ 619884 h 687798"/>
                <a:gd name="connsiteX13" fmla="*/ 3229761 w 3229761"/>
                <a:gd name="connsiteY13" fmla="*/ 628273 h 687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29761" h="687798">
                  <a:moveTo>
                    <a:pt x="0" y="603106"/>
                  </a:moveTo>
                  <a:cubicBezTo>
                    <a:pt x="448111" y="626176"/>
                    <a:pt x="896223" y="649246"/>
                    <a:pt x="1090568" y="569551"/>
                  </a:cubicBezTo>
                  <a:cubicBezTo>
                    <a:pt x="1284913" y="489856"/>
                    <a:pt x="1153486" y="208824"/>
                    <a:pt x="1166069" y="124934"/>
                  </a:cubicBezTo>
                  <a:cubicBezTo>
                    <a:pt x="1178652" y="41044"/>
                    <a:pt x="1145097" y="66211"/>
                    <a:pt x="1166069" y="66211"/>
                  </a:cubicBezTo>
                  <a:cubicBezTo>
                    <a:pt x="1187041" y="66211"/>
                    <a:pt x="1251357" y="67609"/>
                    <a:pt x="1291904" y="124934"/>
                  </a:cubicBezTo>
                  <a:cubicBezTo>
                    <a:pt x="1332451" y="182259"/>
                    <a:pt x="1366007" y="429734"/>
                    <a:pt x="1409350" y="410160"/>
                  </a:cubicBezTo>
                  <a:cubicBezTo>
                    <a:pt x="1452693" y="390586"/>
                    <a:pt x="1518407" y="46637"/>
                    <a:pt x="1551963" y="7488"/>
                  </a:cubicBezTo>
                  <a:cubicBezTo>
                    <a:pt x="1585519" y="-31661"/>
                    <a:pt x="1613482" y="91378"/>
                    <a:pt x="1610686" y="175268"/>
                  </a:cubicBezTo>
                  <a:cubicBezTo>
                    <a:pt x="1607890" y="259158"/>
                    <a:pt x="1514213" y="431133"/>
                    <a:pt x="1535185" y="510828"/>
                  </a:cubicBezTo>
                  <a:cubicBezTo>
                    <a:pt x="1556157" y="590523"/>
                    <a:pt x="1561750" y="633866"/>
                    <a:pt x="1736521" y="653440"/>
                  </a:cubicBezTo>
                  <a:cubicBezTo>
                    <a:pt x="1911292" y="673014"/>
                    <a:pt x="2418826" y="731737"/>
                    <a:pt x="2583809" y="628273"/>
                  </a:cubicBezTo>
                  <a:cubicBezTo>
                    <a:pt x="2748792" y="524809"/>
                    <a:pt x="2684477" y="34053"/>
                    <a:pt x="2726422" y="32655"/>
                  </a:cubicBezTo>
                  <a:cubicBezTo>
                    <a:pt x="2768367" y="31257"/>
                    <a:pt x="2751589" y="520614"/>
                    <a:pt x="2835479" y="619884"/>
                  </a:cubicBezTo>
                  <a:cubicBezTo>
                    <a:pt x="2919369" y="719154"/>
                    <a:pt x="3229761" y="628273"/>
                    <a:pt x="3229761" y="628273"/>
                  </a:cubicBezTo>
                </a:path>
              </a:pathLst>
            </a:custGeom>
            <a:noFill/>
            <a:ln>
              <a:solidFill>
                <a:srgbClr val="00B0F0"/>
              </a:solidFill>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US"/>
            </a:p>
          </p:txBody>
        </p:sp>
        <p:sp>
          <p:nvSpPr>
            <p:cNvPr id="77" name="下箭头 76"/>
            <p:cNvSpPr/>
            <p:nvPr/>
          </p:nvSpPr>
          <p:spPr bwMode="auto">
            <a:xfrm>
              <a:off x="4152288" y="5127503"/>
              <a:ext cx="131242" cy="105772"/>
            </a:xfrm>
            <a:prstGeom prst="downArrow">
              <a:avLst/>
            </a:prstGeom>
            <a:solidFill>
              <a:srgbClr val="990000"/>
            </a:solidFill>
            <a:ln>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grpSp>
    </p:spTree>
    <p:extLst>
      <p:ext uri="{BB962C8B-B14F-4D97-AF65-F5344CB8AC3E}">
        <p14:creationId xmlns:p14="http://schemas.microsoft.com/office/powerpoint/2010/main" val="2018623215"/>
      </p:ext>
    </p:extLst>
  </p:cSld>
  <p:clrMapOvr>
    <a:masterClrMapping/>
  </p:clrMapOvr>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5724</TotalTime>
  <Words>972</Words>
  <Application>Microsoft Office PowerPoint</Application>
  <PresentationFormat>On-screen Show (4:3)</PresentationFormat>
  <Paragraphs>216</Paragraphs>
  <Slides>11</Slides>
  <Notes>0</Notes>
  <HiddenSlides>0</HiddenSlides>
  <MMClips>0</MMClips>
  <ScaleCrop>false</ScaleCrop>
  <HeadingPairs>
    <vt:vector size="6" baseType="variant">
      <vt:variant>
        <vt:lpstr>Fonts Used</vt:lpstr>
      </vt:variant>
      <vt:variant>
        <vt:i4>8</vt:i4>
      </vt:variant>
      <vt:variant>
        <vt:lpstr>Theme</vt:lpstr>
      </vt:variant>
      <vt:variant>
        <vt:i4>10</vt:i4>
      </vt:variant>
      <vt:variant>
        <vt:lpstr>Slide Titles</vt:lpstr>
      </vt:variant>
      <vt:variant>
        <vt:i4>11</vt:i4>
      </vt:variant>
    </vt:vector>
  </HeadingPairs>
  <TitlesOfParts>
    <vt:vector size="29" baseType="lpstr">
      <vt:lpstr>黑体</vt:lpstr>
      <vt:lpstr>Akkurat Pro</vt:lpstr>
      <vt:lpstr>Arial</vt:lpstr>
      <vt:lpstr>Calibri</vt:lpstr>
      <vt:lpstr>FrutigerNext LT Bold</vt:lpstr>
      <vt:lpstr>FrutigerNext LT Medium</vt:lpstr>
      <vt:lpstr>FrutigerNext LT Regular</vt:lpstr>
      <vt:lpstr>Wingdings</vt:lpstr>
      <vt:lpstr>blank</vt:lpstr>
      <vt:lpstr>1_主题1</vt:lpstr>
      <vt:lpstr>4_主题1</vt:lpstr>
      <vt:lpstr>5_主题1</vt:lpstr>
      <vt:lpstr>6_主题1</vt:lpstr>
      <vt:lpstr>7_主题1</vt:lpstr>
      <vt:lpstr>8_主题1</vt:lpstr>
      <vt:lpstr>9_主题1</vt:lpstr>
      <vt:lpstr>10_主题1</vt:lpstr>
      <vt:lpstr>Office Theme</vt:lpstr>
      <vt:lpstr> Application-aware IPv6 Networking - APN6 Framework   draft-li-6man-app-aware-ipv6-network-00   Zhenbin Li, Shuping Peng, Huawei  Chongfeng Xie, Cong Li, China Telecom </vt:lpstr>
      <vt:lpstr>PowerPoint Presentation</vt:lpstr>
      <vt:lpstr>PowerPoint Presentation</vt:lpstr>
      <vt:lpstr>App-aware IPv6 Networking (APN6) Framework </vt:lpstr>
      <vt:lpstr>Application-aware Options </vt:lpstr>
      <vt:lpstr>Application-aware ID Option</vt:lpstr>
      <vt:lpstr>Service-Para Option</vt:lpstr>
      <vt:lpstr>Locations for Application-aware Options </vt:lpstr>
      <vt:lpstr>Use cases  What we can do with the App-aware options?</vt:lpstr>
      <vt:lpstr>Thank you!</vt:lpstr>
      <vt:lpstr>IPv6 Enhanced HBH Options Header</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HuaweiSP</dc:creator>
  <cp:lastModifiedBy>Daniel King</cp:lastModifiedBy>
  <cp:revision>120</cp:revision>
  <dcterms:created xsi:type="dcterms:W3CDTF">2018-10-29T06:10:09Z</dcterms:created>
  <dcterms:modified xsi:type="dcterms:W3CDTF">2019-07-25T11:50:00Z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(3)gIzj0BHJVs5XZKCGfGagao7do2ZCVb/kp7AgX88hV9o5pGdGQC22lKD1FAKSCQu0M6YMknsE
uXR5tQHUJRPM8ORTzd43dZAaK6r3VhhGxEA1n7lZ7HXntwc1XODc3RhU/8uGmdjF4j4+7RiK
BmdwuJRf/s0xqXl5jApx+Yneb3bPX+ZBHZUkqowSsbzxf8Sn2B0b9Irz8SyttiFFTBueR1jn
4mRSLZ1zWyejNvLFUX</vt:lpwstr>
  </property>
  <property fmtid="{D5CDD505-2E9C-101B-9397-08002B2CF9AE}" pid="7" name="_2015_ms_pID_7253431">
    <vt:lpwstr>qd0rYnY/hif+tnDko0/leG9RTGFymsBnRx+2SL2JFYED/HZH2TixbR
3iU9A+Ojp6sNT8g9hOBFx7EDoarMGCds2L0X5HmIqDqdmqT1GqRHK6/aA6iRg5ZAzCARaCyX
Cdhz1PefTQKyHHRuNlbUp0C8rTDNj+TUiKzDF19t9Ul+nFV7HLWk68Y2hKNki7HJonTFF2CN
hPOpW/3L7REWAgVVmCfG4aHyDECyXzdQ2vUP</vt:lpwstr>
  </property>
  <property fmtid="{D5CDD505-2E9C-101B-9397-08002B2CF9AE}" pid="8" name="_2015_ms_pID_7253432">
    <vt:lpwstr>ytSgEFWpLdPFg2XNV1aZQbk=</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1563414948</vt:lpwstr>
  </property>
</Properties>
</file>