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69" r:id="rId4"/>
    <p:sldId id="295" r:id="rId5"/>
    <p:sldId id="296" r:id="rId6"/>
    <p:sldId id="297" r:id="rId7"/>
    <p:sldId id="298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91" autoAdjust="0"/>
  </p:normalViewPr>
  <p:slideViewPr>
    <p:cSldViewPr>
      <p:cViewPr varScale="1">
        <p:scale>
          <a:sx n="88" d="100"/>
          <a:sy n="88" d="100"/>
        </p:scale>
        <p:origin x="121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E632C-ABEB-46DC-B62F-39F5D6C13ACB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AE16B-9CAA-4B1C-A7D2-BEEDB09C31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6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E16B-9CAA-4B1C-A7D2-BEEDB09C318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90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E16B-9CAA-4B1C-A7D2-BEEDB09C3183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1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E16B-9CAA-4B1C-A7D2-BEEDB09C3183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347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E16B-9CAA-4B1C-A7D2-BEEDB09C318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3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AE16B-9CAA-4B1C-A7D2-BEEDB09C3183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November, 2015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IETF 94 Yokohama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March 11, 2013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IETF 86 Orlando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423"/>
            <a:ext cx="7772400" cy="2548027"/>
          </a:xfrm>
        </p:spPr>
        <p:txBody>
          <a:bodyPr>
            <a:normAutofit fontScale="90000"/>
          </a:bodyPr>
          <a:lstStyle/>
          <a:p>
            <a:r>
              <a:rPr lang="en-US" altLang="zh-CN" sz="4000" dirty="0" smtClean="0"/>
              <a:t>Problem Statements and Requirements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altLang="zh-CN" sz="2800" dirty="0" smtClean="0"/>
              <a:t> </a:t>
            </a:r>
            <a:br>
              <a:rPr lang="en-US" altLang="zh-CN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80328"/>
            <a:ext cx="6400800" cy="1658471"/>
          </a:xfrm>
        </p:spPr>
        <p:txBody>
          <a:bodyPr>
            <a:norm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Zhenbin</a:t>
            </a:r>
            <a:r>
              <a:rPr lang="en-US" sz="2000" b="1" dirty="0" smtClean="0">
                <a:solidFill>
                  <a:schemeClr val="tx1"/>
                </a:solidFill>
              </a:rPr>
              <a:t> Li </a:t>
            </a:r>
            <a:endParaRPr lang="en-US" sz="2000" dirty="0" smtClean="0"/>
          </a:p>
          <a:p>
            <a:r>
              <a:rPr lang="en-US" altLang="zh-CN" sz="2000" dirty="0" smtClean="0"/>
              <a:t>IETF </a:t>
            </a:r>
            <a:r>
              <a:rPr lang="en-US" altLang="zh-CN" sz="2000" dirty="0" smtClean="0"/>
              <a:t>105</a:t>
            </a:r>
            <a:r>
              <a:rPr lang="en-US" altLang="zh-CN" sz="2000" dirty="0" smtClean="0"/>
              <a:t>, Montreal, Canada</a:t>
            </a: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Statements (1)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7133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Bottleneck for Transport Networks of Operators: Pipe only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BW requirement increasing greatly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Less revenue from the </a:t>
            </a:r>
            <a:r>
              <a:rPr lang="en-US" altLang="zh-CN" dirty="0" err="1" smtClean="0"/>
              <a:t>beared</a:t>
            </a:r>
            <a:r>
              <a:rPr lang="en-US" altLang="zh-CN" dirty="0" smtClean="0"/>
              <a:t> service</a:t>
            </a:r>
            <a:endParaRPr lang="zh-CN" altLang="en-US" sz="31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July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2019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IETF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105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Montreal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592349"/>
            <a:ext cx="5217395" cy="26489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Statements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7"/>
            <a:ext cx="8363272" cy="122413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Bottleneck for Transport Networks of Operators: Networking on its own</a:t>
            </a:r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July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2019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IETF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105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Montreal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02840" y="2627785"/>
            <a:ext cx="3106688" cy="346551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VPN</a:t>
            </a:r>
          </a:p>
          <a:p>
            <a:pPr lvl="1"/>
            <a:r>
              <a:rPr lang="en-US" altLang="zh-CN" dirty="0" smtClean="0"/>
              <a:t>MPLS L3VPN</a:t>
            </a:r>
          </a:p>
          <a:p>
            <a:pPr lvl="1"/>
            <a:r>
              <a:rPr lang="en-US" altLang="zh-CN" dirty="0" smtClean="0"/>
              <a:t>6PE/V6PE</a:t>
            </a:r>
          </a:p>
          <a:p>
            <a:pPr lvl="1"/>
            <a:r>
              <a:rPr lang="en-US" altLang="zh-CN" dirty="0" smtClean="0"/>
              <a:t>MPLS VPWS</a:t>
            </a:r>
          </a:p>
          <a:p>
            <a:pPr lvl="1"/>
            <a:r>
              <a:rPr lang="en-US" altLang="zh-CN" dirty="0" smtClean="0"/>
              <a:t>MPLS VPLS</a:t>
            </a:r>
          </a:p>
          <a:p>
            <a:pPr lvl="1"/>
            <a:r>
              <a:rPr lang="en-US" altLang="zh-CN" dirty="0" smtClean="0"/>
              <a:t>MPLS EVPN</a:t>
            </a:r>
          </a:p>
          <a:p>
            <a:pPr lvl="1"/>
            <a:r>
              <a:rPr lang="en-US" altLang="zh-CN" dirty="0" smtClean="0"/>
              <a:t>EVPN + SR-MPLS</a:t>
            </a:r>
          </a:p>
          <a:p>
            <a:pPr lvl="1"/>
            <a:r>
              <a:rPr lang="en-US" altLang="zh-CN" dirty="0" smtClean="0"/>
              <a:t>L3VPN + SR-MPLS</a:t>
            </a:r>
          </a:p>
          <a:p>
            <a:pPr lvl="1"/>
            <a:r>
              <a:rPr lang="en-US" altLang="zh-CN" dirty="0" smtClean="0"/>
              <a:t>SRv6 L3VPN</a:t>
            </a:r>
          </a:p>
          <a:p>
            <a:pPr lvl="1"/>
            <a:r>
              <a:rPr lang="en-US" altLang="zh-CN" dirty="0" smtClean="0"/>
              <a:t>SRv6 EVPN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3382686" y="2555777"/>
            <a:ext cx="3106688" cy="3312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 smtClean="0"/>
              <a:t>TE</a:t>
            </a:r>
          </a:p>
          <a:p>
            <a:pPr lvl="1"/>
            <a:r>
              <a:rPr lang="en-US" altLang="zh-CN" sz="2200" dirty="0" smtClean="0"/>
              <a:t>RSVP-TE</a:t>
            </a:r>
          </a:p>
          <a:p>
            <a:pPr lvl="1"/>
            <a:r>
              <a:rPr lang="en-US" altLang="zh-CN" sz="2200" dirty="0" smtClean="0"/>
              <a:t>MPLS CR-LDP</a:t>
            </a:r>
          </a:p>
          <a:p>
            <a:pPr lvl="1"/>
            <a:r>
              <a:rPr lang="en-US" altLang="zh-CN" sz="2200" dirty="0" smtClean="0"/>
              <a:t>MPLS-TP</a:t>
            </a:r>
          </a:p>
          <a:p>
            <a:pPr lvl="1"/>
            <a:r>
              <a:rPr lang="en-US" altLang="zh-CN" sz="2200" dirty="0" err="1" smtClean="0"/>
              <a:t>Stateful</a:t>
            </a:r>
            <a:r>
              <a:rPr lang="en-US" altLang="zh-CN" sz="2200" dirty="0" smtClean="0"/>
              <a:t> PCE</a:t>
            </a:r>
          </a:p>
          <a:p>
            <a:pPr lvl="1"/>
            <a:r>
              <a:rPr lang="en-US" altLang="zh-CN" sz="2200" dirty="0" smtClean="0"/>
              <a:t>SR-TE</a:t>
            </a:r>
          </a:p>
          <a:p>
            <a:pPr lvl="1"/>
            <a:r>
              <a:rPr lang="en-US" altLang="zh-CN" sz="2200" dirty="0" smtClean="0"/>
              <a:t>SRv6 TE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5857800" y="2553411"/>
            <a:ext cx="3106688" cy="3312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500" dirty="0" smtClean="0"/>
              <a:t>FRR</a:t>
            </a:r>
          </a:p>
          <a:p>
            <a:pPr lvl="1"/>
            <a:r>
              <a:rPr lang="en-US" altLang="zh-CN" sz="2200" dirty="0" smtClean="0"/>
              <a:t>TE FRR</a:t>
            </a:r>
            <a:r>
              <a:rPr lang="zh-CN" altLang="en-US" sz="2200" dirty="0"/>
              <a:t> </a:t>
            </a:r>
            <a:r>
              <a:rPr lang="en-US" altLang="zh-CN" sz="2200" dirty="0" smtClean="0"/>
              <a:t>(Bypass)</a:t>
            </a:r>
          </a:p>
          <a:p>
            <a:pPr lvl="1"/>
            <a:r>
              <a:rPr lang="en-US" altLang="zh-CN" sz="2200" dirty="0" smtClean="0"/>
              <a:t>TE FRR (Detour)</a:t>
            </a:r>
          </a:p>
          <a:p>
            <a:pPr lvl="1"/>
            <a:r>
              <a:rPr lang="en-US" altLang="zh-CN" sz="2200" dirty="0" smtClean="0"/>
              <a:t>IP/LDP FRR</a:t>
            </a:r>
          </a:p>
          <a:p>
            <a:pPr lvl="1"/>
            <a:r>
              <a:rPr lang="en-US" altLang="zh-CN" sz="2200" dirty="0" smtClean="0"/>
              <a:t>LFA</a:t>
            </a:r>
          </a:p>
          <a:p>
            <a:pPr lvl="1"/>
            <a:r>
              <a:rPr lang="en-US" altLang="zh-CN" sz="2200" dirty="0" smtClean="0"/>
              <a:t>R-LFA</a:t>
            </a:r>
          </a:p>
          <a:p>
            <a:pPr lvl="1"/>
            <a:r>
              <a:rPr lang="en-US" altLang="zh-CN" sz="2200" dirty="0" smtClean="0"/>
              <a:t>TI-LFA (SR-MPLS)</a:t>
            </a:r>
          </a:p>
          <a:p>
            <a:pPr lvl="1"/>
            <a:r>
              <a:rPr lang="en-US" altLang="zh-CN" sz="2200" dirty="0" smtClean="0"/>
              <a:t>TI-LFA (SRv6)</a:t>
            </a:r>
          </a:p>
        </p:txBody>
      </p:sp>
    </p:spTree>
    <p:extLst>
      <p:ext uri="{BB962C8B-B14F-4D97-AF65-F5344CB8AC3E}">
        <p14:creationId xmlns:p14="http://schemas.microsoft.com/office/powerpoint/2010/main" val="2133344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Statements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363272" cy="410445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Challenges of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alue-added services based on the existing application-aware methods</a:t>
            </a:r>
          </a:p>
          <a:p>
            <a:pPr lvl="1"/>
            <a:r>
              <a:rPr lang="en-US" altLang="zh-CN" sz="2000" dirty="0" smtClean="0"/>
              <a:t>5 Tuples using for ACL/PBR</a:t>
            </a:r>
          </a:p>
          <a:p>
            <a:pPr lvl="2"/>
            <a:r>
              <a:rPr lang="en-US" altLang="zh-CN" sz="1600" dirty="0" smtClean="0"/>
              <a:t>Indirect application info which is in need of transition</a:t>
            </a:r>
          </a:p>
          <a:p>
            <a:pPr lvl="2"/>
            <a:r>
              <a:rPr lang="en-US" altLang="zh-CN" sz="1600" dirty="0"/>
              <a:t>F</a:t>
            </a:r>
            <a:r>
              <a:rPr lang="en-US" altLang="zh-CN" sz="1600" dirty="0" smtClean="0"/>
              <a:t>orwarding performance issues</a:t>
            </a:r>
          </a:p>
          <a:p>
            <a:pPr lvl="2"/>
            <a:r>
              <a:rPr lang="en-US" altLang="zh-CN" sz="1600" dirty="0" smtClean="0"/>
              <a:t>Scalability issues come from the limitation of hardware resource</a:t>
            </a:r>
          </a:p>
          <a:p>
            <a:pPr lvl="1"/>
            <a:r>
              <a:rPr lang="en-US" altLang="zh-CN" sz="2000" dirty="0" smtClean="0"/>
              <a:t> DPI (Deep Packet Inspection)</a:t>
            </a:r>
          </a:p>
          <a:p>
            <a:pPr lvl="2"/>
            <a:r>
              <a:rPr lang="en-US" altLang="zh-CN" sz="1600" dirty="0" smtClean="0"/>
              <a:t>Challenges from </a:t>
            </a:r>
            <a:r>
              <a:rPr lang="en-US" altLang="zh-CN" sz="1600" dirty="0"/>
              <a:t>network </a:t>
            </a:r>
            <a:r>
              <a:rPr lang="en-US" altLang="zh-CN" sz="1600" dirty="0" smtClean="0"/>
              <a:t>neutrality</a:t>
            </a:r>
          </a:p>
          <a:p>
            <a:pPr lvl="2"/>
            <a:r>
              <a:rPr lang="en-US" altLang="zh-CN" sz="1600" dirty="0" smtClean="0"/>
              <a:t>Challenges from network security</a:t>
            </a:r>
          </a:p>
          <a:p>
            <a:pPr lvl="2"/>
            <a:r>
              <a:rPr lang="en-US" altLang="zh-CN" sz="1600" dirty="0" smtClean="0"/>
              <a:t>Forwarding performance issues</a:t>
            </a:r>
            <a:endParaRPr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July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2019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IETF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105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Montreal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8793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Emerging Work in IETF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6016" y="1340768"/>
            <a:ext cx="4143570" cy="4104455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Open box by SRv6 for IPv6 to </a:t>
            </a:r>
            <a:r>
              <a:rPr lang="en-US" altLang="zh-CN" sz="2400" dirty="0" err="1" smtClean="0"/>
              <a:t>encap</a:t>
            </a:r>
            <a:r>
              <a:rPr lang="en-US" altLang="zh-CN" sz="2400" dirty="0" smtClean="0"/>
              <a:t> information for different services. </a:t>
            </a:r>
            <a:endParaRPr lang="en-US" altLang="zh-CN" sz="16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July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2019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IETF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105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Montreal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11560" y="1417638"/>
            <a:ext cx="3744416" cy="3888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New services distributed in WGs</a:t>
            </a:r>
          </a:p>
          <a:p>
            <a:pPr lvl="1"/>
            <a:r>
              <a:rPr lang="en-US" altLang="zh-CN" sz="2000" dirty="0" smtClean="0"/>
              <a:t>Network Slicing</a:t>
            </a:r>
          </a:p>
          <a:p>
            <a:pPr lvl="1"/>
            <a:r>
              <a:rPr lang="en-US" altLang="zh-CN" sz="2000" dirty="0" err="1" smtClean="0"/>
              <a:t>DetNet</a:t>
            </a:r>
            <a:endParaRPr lang="en-US" altLang="zh-CN" sz="2000" dirty="0" smtClean="0"/>
          </a:p>
          <a:p>
            <a:pPr lvl="1"/>
            <a:r>
              <a:rPr lang="en-US" altLang="zh-CN" sz="2000" dirty="0"/>
              <a:t>OAM</a:t>
            </a:r>
          </a:p>
          <a:p>
            <a:pPr lvl="1"/>
            <a:r>
              <a:rPr lang="en-US" altLang="zh-CN" sz="2000" dirty="0" smtClean="0"/>
              <a:t>IOAM</a:t>
            </a:r>
          </a:p>
          <a:p>
            <a:pPr lvl="1"/>
            <a:r>
              <a:rPr lang="en-US" altLang="zh-CN" sz="2000" dirty="0"/>
              <a:t>SFC</a:t>
            </a:r>
          </a:p>
          <a:p>
            <a:pPr lvl="1"/>
            <a:r>
              <a:rPr lang="en-US" altLang="zh-CN" sz="2000" dirty="0"/>
              <a:t>SD-WAN</a:t>
            </a:r>
          </a:p>
          <a:p>
            <a:pPr lvl="1"/>
            <a:r>
              <a:rPr lang="en-US" altLang="zh-CN" sz="2000" dirty="0" smtClean="0"/>
              <a:t>BIER</a:t>
            </a:r>
          </a:p>
          <a:p>
            <a:pPr lvl="1"/>
            <a:r>
              <a:rPr lang="en-US" altLang="zh-CN" sz="2000" dirty="0" smtClean="0"/>
              <a:t>…</a:t>
            </a:r>
            <a:endParaRPr lang="en-US" altLang="zh-CN" sz="2000" dirty="0"/>
          </a:p>
          <a:p>
            <a:pPr lvl="1"/>
            <a:endParaRPr lang="en-US" altLang="zh-CN" sz="2000" dirty="0" smtClean="0"/>
          </a:p>
        </p:txBody>
      </p:sp>
      <p:pic>
        <p:nvPicPr>
          <p:cNvPr id="8" name="Picture 2" descr="C:\Users\l00392056\AppData\Roaming\eSpace_Desktop\UserData\l00392056\imagefiles\1BF11F77-664C-44D5-A00C-59694C7FDB5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90304"/>
            <a:ext cx="3898776" cy="328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90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Requirements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363272" cy="5256584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Convey the explicit app-aware information to the transport network based on IPv6 data plane.</a:t>
            </a:r>
          </a:p>
          <a:p>
            <a:r>
              <a:rPr lang="en-US" altLang="zh-CN" sz="2400" dirty="0" smtClean="0"/>
              <a:t>Combine the app-aware information with the new services based on IPv6 data plane:</a:t>
            </a:r>
          </a:p>
          <a:p>
            <a:pPr lvl="1"/>
            <a:r>
              <a:rPr lang="en-US" altLang="zh-CN" sz="2000" dirty="0" smtClean="0"/>
              <a:t>Finer granularity services.</a:t>
            </a:r>
          </a:p>
          <a:p>
            <a:pPr lvl="1"/>
            <a:r>
              <a:rPr lang="en-US" altLang="zh-CN" sz="2000" dirty="0" smtClean="0"/>
              <a:t>Better forwarding performance</a:t>
            </a:r>
          </a:p>
          <a:p>
            <a:pPr lvl="1"/>
            <a:r>
              <a:rPr lang="en-US" altLang="zh-CN" sz="2000" dirty="0" smtClean="0"/>
              <a:t>More Scalability</a:t>
            </a:r>
          </a:p>
          <a:p>
            <a:pPr lvl="1"/>
            <a:r>
              <a:rPr lang="en-US" altLang="zh-CN" sz="2000" dirty="0" smtClean="0"/>
              <a:t>Open options for user choice instead of forced DPI</a:t>
            </a:r>
          </a:p>
          <a:p>
            <a:r>
              <a:rPr lang="en-US" altLang="zh-CN" sz="2400" dirty="0" smtClean="0"/>
              <a:t>Network measurement for better SLA compliance based on IPv6 data plane: </a:t>
            </a:r>
          </a:p>
          <a:p>
            <a:pPr lvl="1"/>
            <a:r>
              <a:rPr lang="en-US" altLang="zh-CN" sz="2000" dirty="0" smtClean="0"/>
              <a:t>Fine granularity ( per packet vs. per flow, per node vs. E2E, individual vs. statistics, etc. )</a:t>
            </a:r>
          </a:p>
          <a:p>
            <a:pPr lvl="1"/>
            <a:r>
              <a:rPr lang="en-US" altLang="zh-CN" sz="2000" dirty="0" smtClean="0"/>
              <a:t>Integrated ( per packet with per flow, per node with E2E, individual with statistics, in-band with out-band, passive with active, etc. )</a:t>
            </a:r>
          </a:p>
          <a:p>
            <a:pPr lvl="1"/>
            <a:endParaRPr lang="en-US" altLang="zh-CN" sz="20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July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, 2019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IETF 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105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Montreal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FCFD-1813-41FC-A1A4-26E59E3427C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438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347</Words>
  <Application>Microsoft Office PowerPoint</Application>
  <PresentationFormat>全屏显示(4:3)</PresentationFormat>
  <Paragraphs>85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Office 主题</vt:lpstr>
      <vt:lpstr>5_Office Theme</vt:lpstr>
      <vt:lpstr>Problem Statements and Requirements    </vt:lpstr>
      <vt:lpstr>Problem Statements (1)</vt:lpstr>
      <vt:lpstr>Problem Statements (2)</vt:lpstr>
      <vt:lpstr>Problem Statements (3)</vt:lpstr>
      <vt:lpstr>Emerging Work in IETF</vt:lpstr>
      <vt:lpstr>Requirements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正式发布时删除本页</dc:title>
  <dc:creator>Zhuangshunwan</dc:creator>
  <cp:lastModifiedBy>Lizhenbin</cp:lastModifiedBy>
  <cp:revision>258</cp:revision>
  <dcterms:created xsi:type="dcterms:W3CDTF">2014-07-18T03:06:20Z</dcterms:created>
  <dcterms:modified xsi:type="dcterms:W3CDTF">2019-07-21T17:23:27Z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(3)QUGcTEg+i2WAd4sIeICWKJwqieEDcLeL0Q97Dm5JthycV5amJoU8kca3NPXBElJsQe/WiLTO
3dWLFjYuW5xj0M+eNjodGmP1utix+mohciqd4JrY3b7VvJ1uVSCdQ1ENI10IvwvQMeCALl91
jmxOtmeXKrE8cl2yCrzqQyyyNCRmOvkOLNaeg/TRLmgZfkt/XcnBQWBXezbWBxinjsLoTWcE
6x3/zd8C55X1SCKF5k</vt:lpwstr>
  </property>
  <property fmtid="{D5CDD505-2E9C-101B-9397-08002B2CF9AE}" pid="3" name="_new_ms_pID_725431">
    <vt:lpwstr>i/hkYiIqnH1ZwYvgn44gsxn2/NRCT20mXvcGpDxiXPwPfH+35Lymfd
mhMC46rB3Wce8hzQY1QzTlDTrlzSGBQpJ0WiBkT7WH/fSF9ZSKQ5e1Ucb0muA0zS+tuDCRk1
+UlW1697lZEy/51UT/QzoJjYtESzaiBUKhGfLPhYz34YDQFQ0rA+Jm9mGffKMmgPK8G9tnye
0mK7L7NFvxjfYb3fJeUJ4J78rH2bQysJq9lz</vt:lpwstr>
  </property>
  <property fmtid="{D5CDD505-2E9C-101B-9397-08002B2CF9AE}" pid="4" name="_new_ms_pID_725432">
    <vt:lpwstr>Qorv6dMz7Q5h/rv8lhDCePiVCIm7RgIQP9yr
fZ3SFNFQADRl+XwQqgoLBWYL5/TWv+qGC/wztqUuydt5+1nA+YRQ+H8nawL7Yc/Doesgh1Ws
xhU4GE3Es4I9DqXPoXcxLi9BHv3lunnAo2uc8zhBDTNVWno8HDFMPuh6vZRIF5KVhUX3Goae
R+DzvlgCY5+Gmw==</vt:lpwstr>
  </property>
  <property fmtid="{D5CDD505-2E9C-101B-9397-08002B2CF9AE}" pid="5" name="_2015_ms_pID_725343">
    <vt:lpwstr>(3)wdO92vWE2I9BqBPAwojnex5uNdNOxE81ubrsRnrcySO493OrVjtCCi6C6PmIfHi9YqGSrr5F
+e2CtqnAHal242k4Icb13q/3TTj65ns5PfWcPxGVQhFJzMKde0w7LGhR4iktn+sBhQlVOM39
s56tY6dL9PAWd62Fq1cJMU/tUZ7cAU2dmn01doq6jqjV5UOgST/nXCi0Zvxm8Mc+XjNoJAB4
jsx21evE2CqQ/lrGFP</vt:lpwstr>
  </property>
  <property fmtid="{D5CDD505-2E9C-101B-9397-08002B2CF9AE}" pid="6" name="_2015_ms_pID_7253431">
    <vt:lpwstr>I36sMLfvze5uO/YzCa/btKo6uzQljtksf8s+vTdvAciuQOa3J9jHaN
w0uooYm1gI5gnuA+awojD7pd03mYXAe9BK8kDh3EAAm/JDGdbXXTvvEfswvZDjTo+hRYZKo5
Qoe8qLKdeFT62tzZL4DmkD/X/Rj3fvBOgd0F84vcfedELd1yYWl5MwVaHoeXjyUXrx+Fn39Q
V3iZznmtnbyFCJ6gpNaL0p5DGR1HL88yn3hc</vt:lpwstr>
  </property>
  <property fmtid="{D5CDD505-2E9C-101B-9397-08002B2CF9AE}" pid="7" name="_readonly">
    <vt:lpwstr/>
  </property>
  <property fmtid="{D5CDD505-2E9C-101B-9397-08002B2CF9AE}" pid="8" name="_change">
    <vt:lpwstr/>
  </property>
  <property fmtid="{D5CDD505-2E9C-101B-9397-08002B2CF9AE}" pid="9" name="_full-control">
    <vt:lpwstr/>
  </property>
  <property fmtid="{D5CDD505-2E9C-101B-9397-08002B2CF9AE}" pid="10" name="sflag">
    <vt:lpwstr>1479114749</vt:lpwstr>
  </property>
  <property fmtid="{D5CDD505-2E9C-101B-9397-08002B2CF9AE}" pid="11" name="_2015_ms_pID_7253432">
    <vt:lpwstr>MYilY1edUGx/XomF4ltreyM=</vt:lpwstr>
  </property>
</Properties>
</file>