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11"/>
  </p:notesMasterIdLst>
  <p:handoutMasterIdLst>
    <p:handoutMasterId r:id="rId12"/>
  </p:handoutMasterIdLst>
  <p:sldIdLst>
    <p:sldId id="282" r:id="rId1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4660"/>
  </p:normalViewPr>
  <p:slideViewPr>
    <p:cSldViewPr showGuides="1">
      <p:cViewPr varScale="1">
        <p:scale>
          <a:sx n="74" d="100"/>
          <a:sy n="74" d="100"/>
        </p:scale>
        <p:origin x="1080" y="72"/>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2019/7/26</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940B0-22C0-4268-9F54-81D30539BE19}" type="datetimeFigureOut">
              <a:rPr lang="zh-CN" altLang="en-US" smtClean="0"/>
              <a:t>2019/7/26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3F956-F12C-4FDB-AAF8-A29A3CD75D9F}" type="slidenum">
              <a:rPr lang="zh-CN" altLang="en-US" smtClean="0"/>
              <a:t>‹#›</a:t>
            </a:fld>
            <a:endParaRPr lang="zh-CN" altLang="en-US"/>
          </a:p>
        </p:txBody>
      </p:sp>
    </p:spTree>
    <p:extLst>
      <p:ext uri="{BB962C8B-B14F-4D97-AF65-F5344CB8AC3E}">
        <p14:creationId xmlns:p14="http://schemas.microsoft.com/office/powerpoint/2010/main" val="423435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52059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6.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github.com/shupingpeng/IETF105-Side-Meeting-APN6" TargetMode="External"/><Relationship Id="rId1" Type="http://schemas.openxmlformats.org/officeDocument/2006/relationships/slideLayout" Target="../slideLayouts/slideLayout6.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title"/>
          </p:nvPr>
        </p:nvSpPr>
        <p:spPr>
          <a:xfrm>
            <a:off x="755650" y="325438"/>
            <a:ext cx="7632700" cy="8715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r>
              <a:rPr lang="en-US" altLang="zh-CN" dirty="0">
                <a:solidFill>
                  <a:schemeClr val="tx1"/>
                </a:solidFill>
              </a:rPr>
              <a:t>Summary </a:t>
            </a:r>
            <a:r>
              <a:rPr lang="en-US" altLang="zh-CN" dirty="0" smtClean="0">
                <a:solidFill>
                  <a:schemeClr val="tx1"/>
                </a:solidFill>
              </a:rPr>
              <a:t>of APN6 </a:t>
            </a:r>
            <a:r>
              <a:rPr lang="en-US" altLang="zh-CN" dirty="0">
                <a:solidFill>
                  <a:schemeClr val="tx1"/>
                </a:solidFill>
              </a:rPr>
              <a:t>Side Meeting</a:t>
            </a:r>
            <a:endParaRPr lang="zh-CN" altLang="en-US" dirty="0">
              <a:solidFill>
                <a:schemeClr val="tx1"/>
              </a:solidFill>
            </a:endParaRPr>
          </a:p>
        </p:txBody>
      </p:sp>
      <p:sp>
        <p:nvSpPr>
          <p:cNvPr id="8" name="内容占位符 2"/>
          <p:cNvSpPr>
            <a:spLocks noGrp="1"/>
          </p:cNvSpPr>
          <p:nvPr>
            <p:ph idx="1"/>
          </p:nvPr>
        </p:nvSpPr>
        <p:spPr>
          <a:xfrm>
            <a:off x="755650" y="1196752"/>
            <a:ext cx="4212828" cy="540060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r>
              <a:rPr lang="en-US" altLang="zh-CN" sz="1800" dirty="0" smtClean="0">
                <a:latin typeface="Arial" panose="020B0604020202020204" pitchFamily="34" charset="0"/>
                <a:cs typeface="Arial" panose="020B0604020202020204" pitchFamily="34" charset="0"/>
              </a:rPr>
              <a:t>Thursday Morning @Notre Dame</a:t>
            </a:r>
          </a:p>
          <a:p>
            <a:r>
              <a:rPr lang="en-US" altLang="zh-CN" sz="1800" dirty="0" smtClean="0">
                <a:latin typeface="Arial" panose="020B0604020202020204" pitchFamily="34" charset="0"/>
                <a:cs typeface="Arial" panose="020B0604020202020204" pitchFamily="34" charset="0"/>
              </a:rPr>
              <a:t>Attendee: 50+</a:t>
            </a:r>
          </a:p>
          <a:p>
            <a:r>
              <a:rPr lang="en-US" altLang="zh-CN" sz="1800" dirty="0" smtClean="0">
                <a:latin typeface="Arial" panose="020B0604020202020204" pitchFamily="34" charset="0"/>
                <a:cs typeface="Arial" panose="020B0604020202020204" pitchFamily="34" charset="0"/>
              </a:rPr>
              <a:t>Discussion points:</a:t>
            </a:r>
          </a:p>
          <a:p>
            <a:pPr lvl="1"/>
            <a:r>
              <a:rPr lang="en-US" altLang="zh-CN" sz="1400" dirty="0" smtClean="0">
                <a:latin typeface="Arial" panose="020B0604020202020204" pitchFamily="34" charset="0"/>
                <a:cs typeface="Arial" panose="020B0604020202020204" pitchFamily="34" charset="0"/>
              </a:rPr>
              <a:t>App-aware Info conveying</a:t>
            </a:r>
          </a:p>
          <a:p>
            <a:pPr lvl="1"/>
            <a:r>
              <a:rPr lang="en-US" altLang="zh-CN" sz="1400" dirty="0">
                <a:latin typeface="Arial" panose="020B0604020202020204" pitchFamily="34" charset="0"/>
                <a:cs typeface="Arial" panose="020B0604020202020204" pitchFamily="34" charset="0"/>
              </a:rPr>
              <a:t>App-aware services</a:t>
            </a:r>
          </a:p>
          <a:p>
            <a:pPr lvl="1"/>
            <a:r>
              <a:rPr lang="en-US" altLang="zh-CN" sz="1400" dirty="0" smtClean="0">
                <a:latin typeface="Arial" panose="020B0604020202020204" pitchFamily="34" charset="0"/>
                <a:cs typeface="Arial" panose="020B0604020202020204" pitchFamily="34" charset="0"/>
              </a:rPr>
              <a:t>Security issues/boundary</a:t>
            </a:r>
          </a:p>
          <a:p>
            <a:pPr lvl="1"/>
            <a:r>
              <a:rPr lang="en-US" altLang="zh-CN" sz="1400" dirty="0" smtClean="0">
                <a:latin typeface="Arial" panose="020B0604020202020204" pitchFamily="34" charset="0"/>
                <a:cs typeface="Arial" panose="020B0604020202020204" pitchFamily="34" charset="0"/>
              </a:rPr>
              <a:t>Application identification </a:t>
            </a:r>
          </a:p>
          <a:p>
            <a:pPr lvl="1"/>
            <a:r>
              <a:rPr lang="en-US" altLang="zh-CN" sz="1400" dirty="0" smtClean="0">
                <a:latin typeface="Arial" panose="020B0604020202020204" pitchFamily="34" charset="0"/>
                <a:cs typeface="Arial" panose="020B0604020202020204" pitchFamily="34" charset="0"/>
              </a:rPr>
              <a:t>Policy enforcement</a:t>
            </a:r>
          </a:p>
          <a:p>
            <a:pPr lvl="1"/>
            <a:r>
              <a:rPr lang="en-US" altLang="zh-CN" sz="1400" dirty="0" smtClean="0">
                <a:latin typeface="Arial" panose="020B0604020202020204" pitchFamily="34" charset="0"/>
                <a:cs typeface="Arial" panose="020B0604020202020204" pitchFamily="34" charset="0"/>
              </a:rPr>
              <a:t>Relationship with the PANRG</a:t>
            </a:r>
          </a:p>
          <a:p>
            <a:r>
              <a:rPr lang="en-US" altLang="zh-CN" sz="1800" dirty="0" smtClean="0">
                <a:latin typeface="Arial" panose="020B0604020202020204" pitchFamily="34" charset="0"/>
                <a:cs typeface="Arial" panose="020B0604020202020204" pitchFamily="34" charset="0"/>
              </a:rPr>
              <a:t>Investigation and Consensus: </a:t>
            </a:r>
            <a:endParaRPr lang="en-US" altLang="zh-CN" sz="1800" dirty="0" smtClean="0">
              <a:latin typeface="Arial" panose="020B0604020202020204" pitchFamily="34" charset="0"/>
              <a:cs typeface="Arial" panose="020B0604020202020204" pitchFamily="34" charset="0"/>
            </a:endParaRPr>
          </a:p>
          <a:p>
            <a:pPr lvl="1"/>
            <a:r>
              <a:rPr lang="en-US" altLang="zh-CN" sz="1600" dirty="0" smtClean="0">
                <a:latin typeface="Arial" panose="020B0604020202020204" pitchFamily="34" charset="0"/>
                <a:cs typeface="Arial" panose="020B0604020202020204" pitchFamily="34" charset="0"/>
              </a:rPr>
              <a:t>There </a:t>
            </a:r>
            <a:r>
              <a:rPr lang="en-US" altLang="zh-CN" sz="1600" dirty="0">
                <a:latin typeface="Arial" panose="020B0604020202020204" pitchFamily="34" charset="0"/>
                <a:cs typeface="Arial" panose="020B0604020202020204" pitchFamily="34" charset="0"/>
              </a:rPr>
              <a:t>is a value of the work</a:t>
            </a:r>
          </a:p>
          <a:p>
            <a:r>
              <a:rPr lang="en-US" altLang="zh-CN" sz="1800" dirty="0" smtClean="0">
                <a:latin typeface="Arial" panose="020B0604020202020204" pitchFamily="34" charset="0"/>
                <a:cs typeface="Arial" panose="020B0604020202020204" pitchFamily="34" charset="0"/>
              </a:rPr>
              <a:t>Next Step:</a:t>
            </a:r>
          </a:p>
          <a:p>
            <a:pPr lvl="1"/>
            <a:r>
              <a:rPr lang="en-US" altLang="zh-CN" sz="1400" dirty="0">
                <a:latin typeface="Arial" panose="020B0604020202020204" pitchFamily="34" charset="0"/>
                <a:cs typeface="Arial" panose="020B0604020202020204" pitchFamily="34" charset="0"/>
              </a:rPr>
              <a:t>S</a:t>
            </a:r>
            <a:r>
              <a:rPr lang="en-US" altLang="zh-CN" sz="1400" dirty="0" smtClean="0">
                <a:latin typeface="Arial" panose="020B0604020202020204" pitchFamily="34" charset="0"/>
                <a:cs typeface="Arial" panose="020B0604020202020204" pitchFamily="34" charset="0"/>
              </a:rPr>
              <a:t>etup Mailing list to continue discussions</a:t>
            </a:r>
          </a:p>
          <a:p>
            <a:pPr lvl="1"/>
            <a:r>
              <a:rPr lang="en-US" altLang="zh-CN" sz="1400" dirty="0">
                <a:latin typeface="Arial Unicode MS" panose="020B0604020202020204" pitchFamily="34" charset="-122"/>
                <a:ea typeface="Arial Unicode MS" panose="020B0604020202020204" pitchFamily="34" charset="-122"/>
                <a:cs typeface="Arial Unicode MS" panose="020B0604020202020204" pitchFamily="34" charset="-122"/>
                <a:hlinkClick r:id="rId2"/>
              </a:rPr>
              <a:t>https://github.com/shupingpeng/IETF105-Side-Meeting-APN6</a:t>
            </a:r>
            <a:endParaRPr lang="en-US" altLang="zh-CN" sz="1400" dirty="0" smtClean="0">
              <a:latin typeface="Arial Unicode MS" panose="020B0604020202020204" pitchFamily="34" charset="-122"/>
              <a:ea typeface="Arial Unicode MS" panose="020B0604020202020204" pitchFamily="34" charset="-122"/>
              <a:cs typeface="Arial Unicode MS" panose="020B0604020202020204" pitchFamily="34" charset="-122"/>
            </a:endParaRPr>
          </a:p>
          <a:p>
            <a:pPr lvl="1"/>
            <a:endParaRPr lang="en-US" altLang="zh-CN" sz="1600" dirty="0" smtClean="0">
              <a:latin typeface="Arial" panose="020B0604020202020204" pitchFamily="34" charset="0"/>
              <a:cs typeface="Arial" panose="020B0604020202020204" pitchFamily="34" charset="0"/>
            </a:endParaRPr>
          </a:p>
          <a:p>
            <a:endParaRPr lang="zh-CN" altLang="en-US" sz="1800" dirty="0">
              <a:latin typeface="Arial" panose="020B0604020202020204" pitchFamily="34" charset="0"/>
              <a:cs typeface="Arial" panose="020B0604020202020204" pitchFamily="34" charset="0"/>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t="22032"/>
          <a:stretch/>
        </p:blipFill>
        <p:spPr>
          <a:xfrm>
            <a:off x="4968478" y="4914298"/>
            <a:ext cx="3546933" cy="1943702"/>
          </a:xfrm>
          <a:prstGeom prst="rect">
            <a:avLst/>
          </a:prstGeom>
        </p:spPr>
      </p:pic>
      <p:pic>
        <p:nvPicPr>
          <p:cNvPr id="10" name="图片 9"/>
          <p:cNvPicPr>
            <a:picLocks noChangeAspect="1"/>
          </p:cNvPicPr>
          <p:nvPr/>
        </p:nvPicPr>
        <p:blipFill rotWithShape="1">
          <a:blip r:embed="rId4" cstate="print">
            <a:extLst>
              <a:ext uri="{28A0092B-C50C-407E-A947-70E740481C1C}">
                <a14:useLocalDpi xmlns:a14="http://schemas.microsoft.com/office/drawing/2010/main" val="0"/>
              </a:ext>
            </a:extLst>
          </a:blip>
          <a:srcRect t="7662" b="8742"/>
          <a:stretch/>
        </p:blipFill>
        <p:spPr>
          <a:xfrm>
            <a:off x="5796136" y="3212976"/>
            <a:ext cx="3150096" cy="1944216"/>
          </a:xfrm>
          <a:prstGeom prst="rect">
            <a:avLst/>
          </a:prstGeom>
        </p:spPr>
      </p:pic>
      <p:pic>
        <p:nvPicPr>
          <p:cNvPr id="11" name="图片 10"/>
          <p:cNvPicPr>
            <a:picLocks noChangeAspect="1"/>
          </p:cNvPicPr>
          <p:nvPr/>
        </p:nvPicPr>
        <p:blipFill>
          <a:blip r:embed="rId5"/>
          <a:stretch>
            <a:fillRect/>
          </a:stretch>
        </p:blipFill>
        <p:spPr>
          <a:xfrm>
            <a:off x="6116598" y="1036993"/>
            <a:ext cx="3027402" cy="2175983"/>
          </a:xfrm>
          <a:prstGeom prst="rect">
            <a:avLst/>
          </a:prstGeom>
        </p:spPr>
      </p:pic>
      <p:pic>
        <p:nvPicPr>
          <p:cNvPr id="1030" name="Picture 6" descr="ç¸å³å¾ç"/>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3467637"/>
            <a:ext cx="576064" cy="147480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ç¸å³å¾ç"/>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4547" y="3441032"/>
            <a:ext cx="632331" cy="1548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3567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5673</TotalTime>
  <Words>55</Words>
  <Application>Microsoft Office PowerPoint</Application>
  <PresentationFormat>全屏显示(4:3)</PresentationFormat>
  <Paragraphs>15</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9</vt:i4>
      </vt:variant>
      <vt:variant>
        <vt:lpstr>幻灯片标题</vt:lpstr>
      </vt:variant>
      <vt:variant>
        <vt:i4>1</vt:i4>
      </vt:variant>
    </vt:vector>
  </HeadingPairs>
  <TitlesOfParts>
    <vt:vector size="22" baseType="lpstr">
      <vt:lpstr>Arial Unicode MS</vt:lpstr>
      <vt:lpstr>FrutigerNext LT Bold</vt:lpstr>
      <vt:lpstr>FrutigerNext LT Medium</vt:lpstr>
      <vt:lpstr>FrutigerNext LT Regular</vt:lpstr>
      <vt:lpstr>ＭＳ Ｐゴシック</vt:lpstr>
      <vt:lpstr>ＭＳ Ｐゴシック</vt:lpstr>
      <vt:lpstr>黑体</vt:lpstr>
      <vt:lpstr>华文细黑</vt:lpstr>
      <vt:lpstr>宋体</vt:lpstr>
      <vt:lpstr>Arial</vt:lpstr>
      <vt:lpstr>Calibri</vt:lpstr>
      <vt:lpstr>Wingdings</vt:lpstr>
      <vt:lpstr>blank</vt:lpstr>
      <vt:lpstr>1_主题1</vt:lpstr>
      <vt:lpstr>4_主题1</vt:lpstr>
      <vt:lpstr>5_主题1</vt:lpstr>
      <vt:lpstr>6_主题1</vt:lpstr>
      <vt:lpstr>7_主题1</vt:lpstr>
      <vt:lpstr>8_主题1</vt:lpstr>
      <vt:lpstr>9_主题1</vt:lpstr>
      <vt:lpstr>10_主题1</vt:lpstr>
      <vt:lpstr>Summary of APN6 Side Meeting</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HuaweiSP</dc:creator>
  <cp:lastModifiedBy>Pengshuping (Peng Shuping)</cp:lastModifiedBy>
  <cp:revision>126</cp:revision>
  <dcterms:created xsi:type="dcterms:W3CDTF">2018-10-29T06:10:09Z</dcterms:created>
  <dcterms:modified xsi:type="dcterms:W3CDTF">2019-07-25T18:52:06Z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(3)e8zcL1AM5zqDe4kvSamuLGemLpUjG4jR2krIgZ6+QUZamd465A9SZMUE6Q/ip9xdLG4EBfQ7
1FD+q4oAkHHy9YpRsY0diHarggfxBO6XZAOfhZor5X62BY4Wv9ANpjBSxWKPpvV4ljmx9QNn
nouyh1JJc6Oxza5WnMyRgF7boDTCt/FZrD5uscHevhLuFpSmkja7Q38eG3cLmTlRONrTV8cc
mFRCINDg492fJIeKRz</vt:lpwstr>
  </property>
  <property fmtid="{D5CDD505-2E9C-101B-9397-08002B2CF9AE}" pid="7" name="_2015_ms_pID_7253431">
    <vt:lpwstr>Qd7g7ahhfcJ5JblHB+I5OcjXwXz+Pj8nP5n40FB7CXWN/I2MIVNvp9
m1LAWKRGF8at/w/oZLdOzB3aKKs4sa2Q1EiHEF+RpH/dr23Gehz18NlDn3qT0adzkIU0fo88
RVV/yIPEQwFeGamEIWaYiUBVtPBixK8wwnJxDonO3JEJl109HIslduUjUsJXch38tXZ4IkEP
yucPG48auEYlqNP07HEEmO+8W6x+enkSNMY5</vt:lpwstr>
  </property>
  <property fmtid="{D5CDD505-2E9C-101B-9397-08002B2CF9AE}" pid="8" name="_2015_ms_pID_7253432">
    <vt:lpwstr>2aJLzHk1eqR9PQksSFB+zhU=</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1563414948</vt:lpwstr>
  </property>
</Properties>
</file>