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Lst>
  <p:notesMasterIdLst>
    <p:notesMasterId r:id="rId23"/>
  </p:notesMasterIdLst>
  <p:handoutMasterIdLst>
    <p:handoutMasterId r:id="rId24"/>
  </p:handoutMasterIdLst>
  <p:sldIdLst>
    <p:sldId id="273" r:id="rId10"/>
    <p:sldId id="291" r:id="rId11"/>
    <p:sldId id="284" r:id="rId12"/>
    <p:sldId id="287" r:id="rId13"/>
    <p:sldId id="281" r:id="rId14"/>
    <p:sldId id="278" r:id="rId15"/>
    <p:sldId id="264" r:id="rId16"/>
    <p:sldId id="279" r:id="rId17"/>
    <p:sldId id="283" r:id="rId18"/>
    <p:sldId id="285" r:id="rId19"/>
    <p:sldId id="288" r:id="rId20"/>
    <p:sldId id="289" r:id="rId21"/>
    <p:sldId id="290" r:id="rId2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8">
          <p15:clr>
            <a:srgbClr val="A4A3A4"/>
          </p15:clr>
        </p15:guide>
        <p15:guide id="3" orient="horz" pos="845">
          <p15:clr>
            <a:srgbClr val="A4A3A4"/>
          </p15:clr>
        </p15:guide>
        <p15:guide id="4" orient="horz" pos="2840">
          <p15:clr>
            <a:srgbClr val="A4A3A4"/>
          </p15:clr>
        </p15:guide>
        <p15:guide id="5" orient="horz" pos="4020">
          <p15:clr>
            <a:srgbClr val="A4A3A4"/>
          </p15:clr>
        </p15:guide>
        <p15:guide id="6" pos="5284">
          <p15:clr>
            <a:srgbClr val="A4A3A4"/>
          </p15:clr>
        </p15:guide>
        <p15:guide id="7" pos="4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0000"/>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249" autoAdjust="0"/>
    <p:restoredTop sz="94660"/>
  </p:normalViewPr>
  <p:slideViewPr>
    <p:cSldViewPr showGuides="1">
      <p:cViewPr>
        <p:scale>
          <a:sx n="93" d="100"/>
          <a:sy n="93" d="100"/>
        </p:scale>
        <p:origin x="1173" y="258"/>
      </p:cViewPr>
      <p:guideLst>
        <p:guide orient="horz" pos="436"/>
        <p:guide orient="horz" pos="618"/>
        <p:guide orient="horz" pos="845"/>
        <p:guide orient="horz" pos="2840"/>
        <p:guide orient="horz" pos="4020"/>
        <p:guide pos="5284"/>
        <p:guide pos="476"/>
      </p:guideLst>
    </p:cSldViewPr>
  </p:slideViewPr>
  <p:notesTextViewPr>
    <p:cViewPr>
      <p:scale>
        <a:sx n="1" d="1"/>
        <a:sy n="1" d="1"/>
      </p:scale>
      <p:origin x="0" y="0"/>
    </p:cViewPr>
  </p:notesTextViewPr>
  <p:sorterViewPr>
    <p:cViewPr varScale="1">
      <p:scale>
        <a:sx n="1" d="1"/>
        <a:sy n="1" d="1"/>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2019/7/25</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9A27E8-F7CE-4A62-9F71-E57283BE3823}" type="datetimeFigureOut">
              <a:rPr lang="en-US" smtClean="0"/>
              <a:t>7/25/2019</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AABBF-3080-480B-9D20-C08368160173}" type="slidenum">
              <a:rPr lang="en-US" smtClean="0"/>
              <a:t>‹#›</a:t>
            </a:fld>
            <a:endParaRPr lang="en-US"/>
          </a:p>
        </p:txBody>
      </p:sp>
    </p:spTree>
    <p:extLst>
      <p:ext uri="{BB962C8B-B14F-4D97-AF65-F5344CB8AC3E}">
        <p14:creationId xmlns:p14="http://schemas.microsoft.com/office/powerpoint/2010/main" val="110433913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Tree>
    <p:extLst>
      <p:ext uri="{BB962C8B-B14F-4D97-AF65-F5344CB8AC3E}">
        <p14:creationId xmlns:p14="http://schemas.microsoft.com/office/powerpoint/2010/main" val="359390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Robin</a:t>
            </a:r>
            <a:r>
              <a:rPr lang="zh-CN" altLang="en-US" dirty="0"/>
              <a:t>：</a:t>
            </a:r>
            <a:endParaRPr lang="en-US" altLang="zh-CN" dirty="0"/>
          </a:p>
          <a:p>
            <a:r>
              <a:rPr lang="en-US" altLang="zh-CN" dirty="0"/>
              <a:t>1. </a:t>
            </a:r>
            <a:r>
              <a:rPr lang="zh-CN" altLang="en-US" dirty="0"/>
              <a:t>跟陈国义商量一下，我们在解决</a:t>
            </a:r>
            <a:r>
              <a:rPr lang="en-US" altLang="zh-CN" dirty="0"/>
              <a:t>5G</a:t>
            </a:r>
            <a:r>
              <a:rPr lang="zh-CN" altLang="en-US" dirty="0"/>
              <a:t>承载中的技术积累，包括</a:t>
            </a:r>
            <a:r>
              <a:rPr lang="en-US" altLang="zh-CN" dirty="0"/>
              <a:t>OAM</a:t>
            </a:r>
            <a:r>
              <a:rPr lang="zh-CN" altLang="en-US" dirty="0"/>
              <a:t>、分片、低时延等。</a:t>
            </a:r>
          </a:p>
        </p:txBody>
      </p:sp>
      <p:sp>
        <p:nvSpPr>
          <p:cNvPr id="4" name="灯片编号占位符 3"/>
          <p:cNvSpPr>
            <a:spLocks noGrp="1"/>
          </p:cNvSpPr>
          <p:nvPr>
            <p:ph type="sldNum" sz="quarter" idx="10"/>
          </p:nvPr>
        </p:nvSpPr>
        <p:spPr/>
        <p:txBody>
          <a:bodyPr/>
          <a:lstStyle/>
          <a:p>
            <a:fld id="{7463D9E1-714D-4477-B049-590112182C80}"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84810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2636838"/>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1079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269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66407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747741"/>
            <a:ext cx="5616575" cy="625475"/>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92982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7632700"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755650" y="1628775"/>
            <a:ext cx="7632700"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205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节标题">
    <p:spTree>
      <p:nvGrpSpPr>
        <p:cNvPr id="1" name=""/>
        <p:cNvGrpSpPr/>
        <p:nvPr/>
      </p:nvGrpSpPr>
      <p:grpSpPr>
        <a:xfrm>
          <a:off x="0" y="0"/>
          <a:ext cx="0" cy="0"/>
          <a:chOff x="0" y="0"/>
          <a:chExt cx="0" cy="0"/>
        </a:xfrm>
      </p:grpSpPr>
      <p:sp>
        <p:nvSpPr>
          <p:cNvPr id="2" name="标题 1"/>
          <p:cNvSpPr>
            <a:spLocks noGrp="1"/>
          </p:cNvSpPr>
          <p:nvPr>
            <p:ph type="title"/>
          </p:nvPr>
        </p:nvSpPr>
        <p:spPr>
          <a:xfrm>
            <a:off x="585749" y="116633"/>
            <a:ext cx="7772757" cy="1362075"/>
          </a:xfrm>
          <a:prstGeom prst="rect">
            <a:avLst/>
          </a:prstGeom>
          <a:noFill/>
          <a:ln w="9525" algn="ctr">
            <a:noFill/>
            <a:miter lim="800000"/>
            <a:headEnd/>
            <a:tailEnd/>
          </a:ln>
          <a:effectLst/>
        </p:spPr>
        <p:txBody>
          <a:bodyPr vert="horz" wrap="square" lIns="68562" tIns="34281" rIns="68562" bIns="34281" numCol="1" anchor="ctr" anchorCtr="0" compatLnSpc="1">
            <a:prstTxWarp prst="textNoShape">
              <a:avLst/>
            </a:prstTxWarp>
          </a:bodyPr>
          <a:lstStyle>
            <a:lvl1pPr marL="0" indent="0">
              <a:buFont typeface="Arial" pitchFamily="34" charset="0"/>
              <a:buNone/>
              <a:defRPr lang="zh-CN" altLang="en-US" dirty="0">
                <a:latin typeface="+mj-lt"/>
                <a:ea typeface="黑体" pitchFamily="49" charset="-122"/>
              </a:defRPr>
            </a:lvl1pPr>
          </a:lstStyle>
          <a:p>
            <a:pPr lvl="0"/>
            <a:r>
              <a:rPr lang="zh-CN" altLang="en-US" dirty="0"/>
              <a:t>单击此处编辑母版标题样式</a:t>
            </a:r>
          </a:p>
        </p:txBody>
      </p:sp>
      <p:sp>
        <p:nvSpPr>
          <p:cNvPr id="5" name="文本占位符 4"/>
          <p:cNvSpPr>
            <a:spLocks noGrp="1"/>
          </p:cNvSpPr>
          <p:nvPr>
            <p:ph type="body" sz="quarter" idx="10"/>
          </p:nvPr>
        </p:nvSpPr>
        <p:spPr>
          <a:xfrm>
            <a:off x="684433" y="1714503"/>
            <a:ext cx="7775137" cy="4162425"/>
          </a:xfrm>
          <a:prstGeom prst="rect">
            <a:avLst/>
          </a:prstGeom>
        </p:spPr>
        <p:txBody>
          <a:bodyPr lIns="68562" tIns="34281" rIns="68562" bIns="34281"/>
          <a:lstStyle>
            <a:lvl1pPr marL="194777" indent="-194777">
              <a:buClr>
                <a:schemeClr val="tx1">
                  <a:lumMod val="65000"/>
                  <a:lumOff val="35000"/>
                </a:schemeClr>
              </a:buClr>
              <a:buSzPct val="70000"/>
              <a:buFont typeface="Wingdings" pitchFamily="2" charset="2"/>
              <a:buChar char="l"/>
              <a:defRPr sz="1461" b="0">
                <a:solidFill>
                  <a:srgbClr val="333333"/>
                </a:solidFill>
                <a:latin typeface="+mn-lt"/>
                <a:ea typeface="+mn-ea"/>
              </a:defRPr>
            </a:lvl1pPr>
          </a:lstStyle>
          <a:p>
            <a:pPr lvl="0"/>
            <a:r>
              <a:rPr lang="zh-CN" altLang="en-US" dirty="0"/>
              <a:t>单击此处编辑母版文本样式</a:t>
            </a:r>
          </a:p>
        </p:txBody>
      </p:sp>
    </p:spTree>
    <p:extLst>
      <p:ext uri="{BB962C8B-B14F-4D97-AF65-F5344CB8AC3E}">
        <p14:creationId xmlns:p14="http://schemas.microsoft.com/office/powerpoint/2010/main" val="1212659341"/>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jpe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jpe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77"/>
          <p:cNvGrpSpPr>
            <a:grpSpLocks/>
          </p:cNvGrpSpPr>
          <p:nvPr/>
        </p:nvGrpSpPr>
        <p:grpSpPr bwMode="auto">
          <a:xfrm>
            <a:off x="9324975" y="3359150"/>
            <a:ext cx="919163" cy="3490913"/>
            <a:chOff x="5839" y="2160"/>
            <a:chExt cx="579" cy="2199"/>
          </a:xfrm>
        </p:grpSpPr>
        <p:sp>
          <p:nvSpPr>
            <p:cNvPr id="1038" name="Rectangle 78"/>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39" name="Group 79"/>
            <p:cNvGrpSpPr>
              <a:grpSpLocks/>
            </p:cNvGrpSpPr>
            <p:nvPr userDrawn="1"/>
          </p:nvGrpSpPr>
          <p:grpSpPr bwMode="auto">
            <a:xfrm>
              <a:off x="5893" y="2387"/>
              <a:ext cx="466" cy="115"/>
              <a:chOff x="5893" y="2387"/>
              <a:chExt cx="466" cy="115"/>
            </a:xfrm>
          </p:grpSpPr>
          <p:sp>
            <p:nvSpPr>
              <p:cNvPr id="1100" name="Rectangle 80"/>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Rectangle 81"/>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Rectangle 82"/>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Rectangle 83"/>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0" name="Group 84"/>
            <p:cNvGrpSpPr>
              <a:grpSpLocks/>
            </p:cNvGrpSpPr>
            <p:nvPr userDrawn="1"/>
          </p:nvGrpSpPr>
          <p:grpSpPr bwMode="auto">
            <a:xfrm>
              <a:off x="5893" y="2523"/>
              <a:ext cx="466" cy="115"/>
              <a:chOff x="5893" y="2523"/>
              <a:chExt cx="466" cy="115"/>
            </a:xfrm>
          </p:grpSpPr>
          <p:sp>
            <p:nvSpPr>
              <p:cNvPr id="1096" name="Rectangle 85"/>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Rectangle 86"/>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Rectangle 87"/>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Rectangle 88"/>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1" name="Group 89"/>
            <p:cNvGrpSpPr>
              <a:grpSpLocks/>
            </p:cNvGrpSpPr>
            <p:nvPr userDrawn="1"/>
          </p:nvGrpSpPr>
          <p:grpSpPr bwMode="auto">
            <a:xfrm>
              <a:off x="5893" y="2659"/>
              <a:ext cx="466" cy="115"/>
              <a:chOff x="5893" y="2659"/>
              <a:chExt cx="466" cy="115"/>
            </a:xfrm>
          </p:grpSpPr>
          <p:sp>
            <p:nvSpPr>
              <p:cNvPr id="1092" name="Rectangle 90"/>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Rectangle 91"/>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Rectangle 92"/>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Rectangle 93"/>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2" name="Group 94"/>
            <p:cNvGrpSpPr>
              <a:grpSpLocks/>
            </p:cNvGrpSpPr>
            <p:nvPr userDrawn="1"/>
          </p:nvGrpSpPr>
          <p:grpSpPr bwMode="auto">
            <a:xfrm>
              <a:off x="5893" y="2251"/>
              <a:ext cx="466" cy="119"/>
              <a:chOff x="5893" y="2251"/>
              <a:chExt cx="466" cy="119"/>
            </a:xfrm>
          </p:grpSpPr>
          <p:sp>
            <p:nvSpPr>
              <p:cNvPr id="1088" name="Rectangle 95"/>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Rectangle 96"/>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Rectangle 97"/>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Rectangle 98"/>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3" name="Group 99"/>
            <p:cNvGrpSpPr>
              <a:grpSpLocks/>
            </p:cNvGrpSpPr>
            <p:nvPr userDrawn="1"/>
          </p:nvGrpSpPr>
          <p:grpSpPr bwMode="auto">
            <a:xfrm>
              <a:off x="5893" y="2886"/>
              <a:ext cx="466" cy="115"/>
              <a:chOff x="5893" y="2886"/>
              <a:chExt cx="466" cy="115"/>
            </a:xfrm>
          </p:grpSpPr>
          <p:sp>
            <p:nvSpPr>
              <p:cNvPr id="1084" name="Rectangle 100"/>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Rectangle 101"/>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Rectangle 102"/>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103"/>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4" name="Group 104"/>
            <p:cNvGrpSpPr>
              <a:grpSpLocks/>
            </p:cNvGrpSpPr>
            <p:nvPr userDrawn="1"/>
          </p:nvGrpSpPr>
          <p:grpSpPr bwMode="auto">
            <a:xfrm>
              <a:off x="5893" y="3022"/>
              <a:ext cx="466" cy="115"/>
              <a:chOff x="5893" y="3022"/>
              <a:chExt cx="466" cy="115"/>
            </a:xfrm>
          </p:grpSpPr>
          <p:sp>
            <p:nvSpPr>
              <p:cNvPr id="1080" name="Rectangle 105"/>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Rectangle 106"/>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Rectangle 107"/>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Rectangle 108"/>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5" name="Group 109"/>
            <p:cNvGrpSpPr>
              <a:grpSpLocks/>
            </p:cNvGrpSpPr>
            <p:nvPr userDrawn="1"/>
          </p:nvGrpSpPr>
          <p:grpSpPr bwMode="auto">
            <a:xfrm>
              <a:off x="5893" y="3158"/>
              <a:ext cx="466" cy="115"/>
              <a:chOff x="5893" y="3158"/>
              <a:chExt cx="466" cy="115"/>
            </a:xfrm>
          </p:grpSpPr>
          <p:sp>
            <p:nvSpPr>
              <p:cNvPr id="1076" name="Rectangle 110"/>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Rectangle 111"/>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Rectangle 112"/>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Rectangle 113"/>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6" name="Group 114"/>
            <p:cNvGrpSpPr>
              <a:grpSpLocks/>
            </p:cNvGrpSpPr>
            <p:nvPr userDrawn="1"/>
          </p:nvGrpSpPr>
          <p:grpSpPr bwMode="auto">
            <a:xfrm>
              <a:off x="5893" y="3385"/>
              <a:ext cx="466" cy="115"/>
              <a:chOff x="5893" y="3385"/>
              <a:chExt cx="466" cy="115"/>
            </a:xfrm>
          </p:grpSpPr>
          <p:sp>
            <p:nvSpPr>
              <p:cNvPr id="1072" name="Rectangle 115"/>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Rectangle 116"/>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Rectangle 117"/>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Rectangle 118"/>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7" name="Group 119"/>
            <p:cNvGrpSpPr>
              <a:grpSpLocks/>
            </p:cNvGrpSpPr>
            <p:nvPr userDrawn="1"/>
          </p:nvGrpSpPr>
          <p:grpSpPr bwMode="auto">
            <a:xfrm>
              <a:off x="5893" y="3521"/>
              <a:ext cx="466" cy="115"/>
              <a:chOff x="5893" y="3521"/>
              <a:chExt cx="466" cy="115"/>
            </a:xfrm>
          </p:grpSpPr>
          <p:sp>
            <p:nvSpPr>
              <p:cNvPr id="1068" name="Rectangle 120"/>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Rectangle 121"/>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Rectangle 122"/>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Rectangle 123"/>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8" name="Group 124"/>
            <p:cNvGrpSpPr>
              <a:grpSpLocks/>
            </p:cNvGrpSpPr>
            <p:nvPr userDrawn="1"/>
          </p:nvGrpSpPr>
          <p:grpSpPr bwMode="auto">
            <a:xfrm>
              <a:off x="5893" y="3657"/>
              <a:ext cx="466" cy="115"/>
              <a:chOff x="5893" y="3657"/>
              <a:chExt cx="466" cy="115"/>
            </a:xfrm>
          </p:grpSpPr>
          <p:sp>
            <p:nvSpPr>
              <p:cNvPr id="1064" name="Rectangle 125"/>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Rectangle 126"/>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Rectangle 127"/>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Rectangle 128"/>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49" name="Group 129"/>
            <p:cNvGrpSpPr>
              <a:grpSpLocks/>
            </p:cNvGrpSpPr>
            <p:nvPr userDrawn="1"/>
          </p:nvGrpSpPr>
          <p:grpSpPr bwMode="auto">
            <a:xfrm>
              <a:off x="5893" y="3884"/>
              <a:ext cx="466" cy="115"/>
              <a:chOff x="5893" y="3884"/>
              <a:chExt cx="466" cy="115"/>
            </a:xfrm>
          </p:grpSpPr>
          <p:sp>
            <p:nvSpPr>
              <p:cNvPr id="1060" name="Rectangle 130"/>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Rectangle 131"/>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Rectangle 132"/>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Rectangle 133"/>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0" name="Group 134"/>
            <p:cNvGrpSpPr>
              <a:grpSpLocks/>
            </p:cNvGrpSpPr>
            <p:nvPr userDrawn="1"/>
          </p:nvGrpSpPr>
          <p:grpSpPr bwMode="auto">
            <a:xfrm>
              <a:off x="5893" y="4026"/>
              <a:ext cx="466" cy="115"/>
              <a:chOff x="5893" y="4026"/>
              <a:chExt cx="466" cy="115"/>
            </a:xfrm>
          </p:grpSpPr>
          <p:sp>
            <p:nvSpPr>
              <p:cNvPr id="1056" name="Rectangle 135"/>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Rectangle 136"/>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Rectangle 137"/>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Rectangle 138"/>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51" name="Group 139"/>
            <p:cNvGrpSpPr>
              <a:grpSpLocks/>
            </p:cNvGrpSpPr>
            <p:nvPr userDrawn="1"/>
          </p:nvGrpSpPr>
          <p:grpSpPr bwMode="auto">
            <a:xfrm>
              <a:off x="5893" y="4167"/>
              <a:ext cx="466" cy="115"/>
              <a:chOff x="5893" y="4167"/>
              <a:chExt cx="466" cy="115"/>
            </a:xfrm>
          </p:grpSpPr>
          <p:sp>
            <p:nvSpPr>
              <p:cNvPr id="1052" name="Rectangle 140"/>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Rectangle 141"/>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Rectangle 142"/>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Rectangle 143"/>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7" name="Rectangle 144"/>
          <p:cNvSpPr>
            <a:spLocks noChangeArrowheads="1"/>
          </p:cNvSpPr>
          <p:nvPr/>
        </p:nvSpPr>
        <p:spPr bwMode="auto">
          <a:xfrm>
            <a:off x="9251950" y="1333500"/>
            <a:ext cx="1192213" cy="17256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配色参考方案：</a:t>
            </a:r>
          </a:p>
          <a:p>
            <a:pPr>
              <a:lnSpc>
                <a:spcPct val="120000"/>
              </a:lnSpc>
              <a:spcBef>
                <a:spcPct val="20000"/>
              </a:spcBef>
            </a:pPr>
            <a:r>
              <a:rPr lang="zh-CN" altLang="en-US" sz="1100">
                <a:solidFill>
                  <a:srgbClr val="FFFFFF"/>
                </a:solidFill>
                <a:latin typeface="Arial" pitchFamily="34" charset="0"/>
                <a:ea typeface="黑体" pitchFamily="49" charset="-122"/>
              </a:rPr>
              <a:t>建议同一页面内不超过四种颜色，以下是</a:t>
            </a:r>
            <a:r>
              <a:rPr lang="en-US" altLang="zh-CN" sz="1100">
                <a:solidFill>
                  <a:srgbClr val="FFFFFF"/>
                </a:solidFill>
                <a:latin typeface="Arial" pitchFamily="34" charset="0"/>
                <a:ea typeface="黑体" pitchFamily="49" charset="-122"/>
              </a:rPr>
              <a:t>13</a:t>
            </a:r>
            <a:r>
              <a:rPr lang="zh-CN" altLang="en-US" sz="1100">
                <a:solidFill>
                  <a:srgbClr val="FFFFFF"/>
                </a:solidFill>
                <a:latin typeface="Arial" pitchFamily="34" charset="0"/>
                <a:ea typeface="黑体" pitchFamily="49" charset="-122"/>
              </a:rPr>
              <a:t>组配色方案，同一页面内只选择一组使用。（仅供参考）</a:t>
            </a:r>
          </a:p>
        </p:txBody>
      </p:sp>
      <p:sp>
        <p:nvSpPr>
          <p:cNvPr id="1028" name="Rectangle 145"/>
          <p:cNvSpPr>
            <a:spLocks noChangeArrowheads="1"/>
          </p:cNvSpPr>
          <p:nvPr/>
        </p:nvSpPr>
        <p:spPr bwMode="auto">
          <a:xfrm>
            <a:off x="9251950" y="0"/>
            <a:ext cx="1120775" cy="684213"/>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ea typeface="黑体" pitchFamily="49" charset="-122"/>
              </a:rPr>
              <a:t>客户或者合作伙伴的标志放在右上角</a:t>
            </a:r>
            <a:r>
              <a:rPr lang="en-US" altLang="zh-CN" sz="1100">
                <a:solidFill>
                  <a:srgbClr val="FFFFFF"/>
                </a:solidFill>
                <a:latin typeface="Arial" pitchFamily="34" charset="0"/>
                <a:ea typeface="黑体" pitchFamily="49" charset="-122"/>
              </a:rPr>
              <a:t>.</a:t>
            </a:r>
            <a:endParaRPr lang="zh-CN" altLang="en-US" sz="1100">
              <a:solidFill>
                <a:srgbClr val="FFFFFF"/>
              </a:solidFill>
              <a:latin typeface="Arial" pitchFamily="34" charset="0"/>
              <a:ea typeface="黑体" pitchFamily="49" charset="-122"/>
            </a:endParaRPr>
          </a:p>
        </p:txBody>
      </p:sp>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73138"/>
            <a:ext cx="9144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7229475" y="40116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
        <p:nvSpPr>
          <p:cNvPr id="1031" name="Rectangle 2"/>
          <p:cNvSpPr>
            <a:spLocks noGrp="1" noChangeArrowheads="1"/>
          </p:cNvSpPr>
          <p:nvPr>
            <p:ph type="title"/>
          </p:nvPr>
        </p:nvSpPr>
        <p:spPr bwMode="auto">
          <a:xfrm>
            <a:off x="755650" y="2174291"/>
            <a:ext cx="56165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zh-CN" altLang="en-US" dirty="0"/>
              <a:t>单击此处编辑母版标题样式</a:t>
            </a:r>
          </a:p>
        </p:txBody>
      </p:sp>
      <p:sp>
        <p:nvSpPr>
          <p:cNvPr id="1032" name="Rectangle 3"/>
          <p:cNvSpPr>
            <a:spLocks noGrp="1" noChangeArrowheads="1"/>
          </p:cNvSpPr>
          <p:nvPr>
            <p:ph type="body" idx="1"/>
          </p:nvPr>
        </p:nvSpPr>
        <p:spPr bwMode="auto">
          <a:xfrm>
            <a:off x="755650" y="3068638"/>
            <a:ext cx="5329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单击此处编辑母版文本样式</a:t>
            </a:r>
          </a:p>
        </p:txBody>
      </p:sp>
      <p:sp>
        <p:nvSpPr>
          <p:cNvPr id="1033" name="Rectangle 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gn="r">
              <a:lnSpc>
                <a:spcPct val="125000"/>
              </a:lnSpc>
              <a:spcBef>
                <a:spcPct val="20000"/>
              </a:spcBef>
            </a:pPr>
            <a:r>
              <a:rPr lang="zh-CN" altLang="en-US" sz="1100" dirty="0">
                <a:solidFill>
                  <a:srgbClr val="FFFFFF"/>
                </a:solidFill>
                <a:latin typeface="Arial" pitchFamily="34" charset="0"/>
                <a:ea typeface="黑体" pitchFamily="49" charset="-122"/>
              </a:rPr>
              <a:t>英文标题</a:t>
            </a:r>
            <a:r>
              <a:rPr lang="en-US" altLang="zh-CN" sz="1100" dirty="0">
                <a:solidFill>
                  <a:srgbClr val="FFFFFF"/>
                </a:solidFill>
                <a:latin typeface="Arial" pitchFamily="34" charset="0"/>
                <a:ea typeface="黑体" pitchFamily="49" charset="-122"/>
              </a:rPr>
              <a:t>:32-35pt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Medium</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中文标题</a:t>
            </a:r>
            <a:r>
              <a:rPr lang="en-US" altLang="zh-CN" sz="1100" dirty="0">
                <a:solidFill>
                  <a:srgbClr val="FFFFFF"/>
                </a:solidFill>
                <a:latin typeface="Arial" pitchFamily="34" charset="0"/>
                <a:ea typeface="黑体" pitchFamily="49" charset="-122"/>
              </a:rPr>
              <a:t>:30-32pt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 R153 G0 B0</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黑体</a:t>
            </a: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英文正文</a:t>
            </a:r>
            <a:r>
              <a:rPr lang="en-US" altLang="zh-CN" sz="1100" dirty="0">
                <a:solidFill>
                  <a:srgbClr val="FFFFFF"/>
                </a:solidFill>
                <a:latin typeface="Arial" pitchFamily="34" charset="0"/>
                <a:ea typeface="黑体" pitchFamily="49" charset="-122"/>
              </a:rPr>
              <a:t>:20-22pt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 </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 :18pt  </a:t>
            </a: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内部使用字体 </a:t>
            </a:r>
            <a:r>
              <a:rPr lang="en-US" altLang="zh-CN" sz="1100" dirty="0">
                <a:solidFill>
                  <a:srgbClr val="FFFFFF"/>
                </a:solidFill>
                <a:latin typeface="Arial" pitchFamily="34" charset="0"/>
                <a:ea typeface="黑体" pitchFamily="49" charset="-122"/>
              </a:rPr>
              <a:t>:</a:t>
            </a:r>
          </a:p>
          <a:p>
            <a:pPr algn="r">
              <a:lnSpc>
                <a:spcPct val="125000"/>
              </a:lnSpc>
              <a:spcBef>
                <a:spcPct val="20000"/>
              </a:spcBef>
            </a:pPr>
            <a:r>
              <a:rPr lang="en-US" altLang="zh-CN" sz="1100" dirty="0" err="1">
                <a:solidFill>
                  <a:srgbClr val="FFFFFF"/>
                </a:solidFill>
                <a:latin typeface="Arial" pitchFamily="34" charset="0"/>
                <a:ea typeface="黑体" pitchFamily="49" charset="-122"/>
              </a:rPr>
              <a:t>FrutigerNext</a:t>
            </a:r>
            <a:r>
              <a:rPr lang="en-US" altLang="zh-CN" sz="1100" dirty="0">
                <a:solidFill>
                  <a:srgbClr val="FFFFFF"/>
                </a:solidFill>
                <a:latin typeface="Arial" pitchFamily="34" charset="0"/>
                <a:ea typeface="黑体" pitchFamily="49" charset="-122"/>
              </a:rPr>
              <a:t> LT Regular</a:t>
            </a:r>
          </a:p>
          <a:p>
            <a:pPr algn="r">
              <a:lnSpc>
                <a:spcPct val="125000"/>
              </a:lnSpc>
              <a:spcBef>
                <a:spcPct val="20000"/>
              </a:spcBef>
            </a:pPr>
            <a:r>
              <a:rPr lang="zh-CN" altLang="en-US" sz="1100" dirty="0">
                <a:solidFill>
                  <a:srgbClr val="FFFFFF"/>
                </a:solidFill>
                <a:latin typeface="Arial" pitchFamily="34" charset="0"/>
                <a:ea typeface="黑体" pitchFamily="49" charset="-122"/>
              </a:rPr>
              <a:t>外部使用字体 </a:t>
            </a:r>
            <a:r>
              <a:rPr lang="en-US" altLang="zh-CN" sz="1100" dirty="0">
                <a:solidFill>
                  <a:srgbClr val="FFFFFF"/>
                </a:solidFill>
                <a:latin typeface="Arial" pitchFamily="34" charset="0"/>
                <a:ea typeface="黑体" pitchFamily="49" charset="-122"/>
              </a:rPr>
              <a:t>: Arial</a:t>
            </a:r>
          </a:p>
          <a:p>
            <a:pPr algn="r">
              <a:lnSpc>
                <a:spcPct val="75000"/>
              </a:lnSpc>
              <a:spcBef>
                <a:spcPct val="20000"/>
              </a:spcBef>
            </a:pPr>
            <a:endParaRPr lang="en-US" altLang="zh-CN"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中文正文</a:t>
            </a:r>
            <a:r>
              <a:rPr lang="en-US" altLang="zh-CN" sz="1100" dirty="0">
                <a:solidFill>
                  <a:srgbClr val="FFFFFF"/>
                </a:solidFill>
                <a:latin typeface="Arial" pitchFamily="34" charset="0"/>
                <a:ea typeface="黑体" pitchFamily="49" charset="-122"/>
              </a:rPr>
              <a:t>:18-20pt</a:t>
            </a:r>
          </a:p>
          <a:p>
            <a:pPr algn="r">
              <a:lnSpc>
                <a:spcPct val="125000"/>
              </a:lnSpc>
              <a:spcBef>
                <a:spcPct val="20000"/>
              </a:spcBef>
            </a:pPr>
            <a:r>
              <a:rPr lang="zh-CN" altLang="en-US" sz="1100" dirty="0">
                <a:solidFill>
                  <a:srgbClr val="FFFFFF"/>
                </a:solidFill>
                <a:latin typeface="Arial" pitchFamily="34" charset="0"/>
                <a:ea typeface="黑体" pitchFamily="49" charset="-122"/>
              </a:rPr>
              <a:t>子目录</a:t>
            </a:r>
            <a:r>
              <a:rPr lang="en-US" altLang="zh-CN" sz="1100" dirty="0">
                <a:solidFill>
                  <a:srgbClr val="FFFFFF"/>
                </a:solidFill>
                <a:latin typeface="Arial" pitchFamily="34" charset="0"/>
                <a:ea typeface="黑体" pitchFamily="49" charset="-122"/>
              </a:rPr>
              <a:t>(2-5</a:t>
            </a:r>
            <a:r>
              <a:rPr lang="zh-CN" altLang="en-US" sz="1100" dirty="0">
                <a:solidFill>
                  <a:srgbClr val="FFFFFF"/>
                </a:solidFill>
                <a:latin typeface="Arial" pitchFamily="34" charset="0"/>
                <a:ea typeface="黑体" pitchFamily="49" charset="-122"/>
              </a:rPr>
              <a:t>级</a:t>
            </a:r>
            <a:r>
              <a:rPr lang="en-US" altLang="zh-CN" sz="1100" dirty="0">
                <a:solidFill>
                  <a:srgbClr val="FFFFFF"/>
                </a:solidFill>
                <a:latin typeface="Arial" pitchFamily="34" charset="0"/>
                <a:ea typeface="黑体" pitchFamily="49" charset="-122"/>
              </a:rPr>
              <a:t>):18pt </a:t>
            </a:r>
            <a:endParaRPr lang="zh-CN" altLang="en-US" sz="1100" dirty="0">
              <a:solidFill>
                <a:srgbClr val="FFFFFF"/>
              </a:solidFill>
              <a:latin typeface="Arial" pitchFamily="34" charset="0"/>
              <a:ea typeface="黑体" pitchFamily="49" charset="-122"/>
            </a:endParaRPr>
          </a:p>
          <a:p>
            <a:pPr algn="r">
              <a:lnSpc>
                <a:spcPct val="125000"/>
              </a:lnSpc>
              <a:spcBef>
                <a:spcPct val="20000"/>
              </a:spcBef>
            </a:pPr>
            <a:r>
              <a:rPr lang="zh-CN" altLang="en-US" sz="1100" dirty="0">
                <a:solidFill>
                  <a:srgbClr val="FFFFFF"/>
                </a:solidFill>
                <a:latin typeface="Arial" pitchFamily="34" charset="0"/>
                <a:ea typeface="黑体" pitchFamily="49" charset="-122"/>
              </a:rPr>
              <a:t>颜色</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黑色</a:t>
            </a:r>
          </a:p>
          <a:p>
            <a:pPr algn="r">
              <a:lnSpc>
                <a:spcPct val="125000"/>
              </a:lnSpc>
              <a:spcBef>
                <a:spcPct val="20000"/>
              </a:spcBef>
            </a:pPr>
            <a:r>
              <a:rPr lang="zh-CN" altLang="en-US" sz="1100" dirty="0">
                <a:solidFill>
                  <a:srgbClr val="FFFFFF"/>
                </a:solidFill>
                <a:latin typeface="Arial" pitchFamily="34" charset="0"/>
                <a:ea typeface="黑体" pitchFamily="49" charset="-122"/>
              </a:rPr>
              <a:t>字体</a:t>
            </a:r>
            <a:r>
              <a:rPr lang="en-US" altLang="zh-CN" sz="1100" dirty="0">
                <a:solidFill>
                  <a:srgbClr val="FFFFFF"/>
                </a:solidFill>
                <a:latin typeface="Arial" pitchFamily="34" charset="0"/>
                <a:ea typeface="黑体" pitchFamily="49" charset="-122"/>
              </a:rPr>
              <a:t>:</a:t>
            </a:r>
            <a:r>
              <a:rPr lang="zh-CN" altLang="en-US" sz="1100" dirty="0">
                <a:solidFill>
                  <a:srgbClr val="FFFFFF"/>
                </a:solidFill>
                <a:latin typeface="Arial" pitchFamily="34" charset="0"/>
                <a:ea typeface="黑体" pitchFamily="49" charset="-122"/>
              </a:rPr>
              <a:t>细黑体 </a:t>
            </a:r>
            <a:endParaRPr lang="zh-CN" altLang="en-US" sz="1100" dirty="0">
              <a:solidFill>
                <a:srgbClr val="000000"/>
              </a:solidFill>
              <a:latin typeface="Arial" pitchFamily="34" charset="0"/>
              <a:ea typeface="黑体" pitchFamily="49" charset="-122"/>
            </a:endParaRPr>
          </a:p>
        </p:txBody>
      </p:sp>
      <p:sp>
        <p:nvSpPr>
          <p:cNvPr id="103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310"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n-ea"/>
              </a:defRPr>
            </a:lvl1pPr>
          </a:lstStyle>
          <a:p>
            <a:pPr>
              <a:defRPr/>
            </a:pPr>
            <a:endParaRPr lang="en-US" altLang="zh-CN"/>
          </a:p>
        </p:txBody>
      </p:sp>
      <p:pic>
        <p:nvPicPr>
          <p:cNvPr id="80"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transition advClick="0" advTm="8000">
    <p:fade thruBlk="1"/>
  </p:transition>
  <p:hf sldNum="0" hdr="0" ftr="0" dt="0"/>
  <p:txStyles>
    <p:titleStyle>
      <a:lvl1pPr algn="l" rtl="0" eaLnBrk="1" fontAlgn="base" hangingPunct="1">
        <a:spcBef>
          <a:spcPct val="0"/>
        </a:spcBef>
        <a:spcAft>
          <a:spcPct val="0"/>
        </a:spcAft>
        <a:defRPr lang="zh-CN" altLang="en-US" sz="3200" b="1" dirty="0">
          <a:solidFill>
            <a:schemeClr val="bg1"/>
          </a:solidFill>
          <a:latin typeface="+mj-lt"/>
          <a:ea typeface="黑体" pitchFamily="49" charset="-122"/>
          <a:cs typeface="+mj-cs"/>
        </a:defRPr>
      </a:lvl1pPr>
      <a:lvl2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1" fontAlgn="base" hangingPunct="1">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1" fontAlgn="base" hangingPunct="1">
        <a:spcBef>
          <a:spcPct val="20000"/>
        </a:spcBef>
        <a:spcAft>
          <a:spcPct val="0"/>
        </a:spcAft>
        <a:buClr>
          <a:srgbClr val="990000"/>
        </a:buClr>
        <a:defRPr sz="2400" b="1">
          <a:solidFill>
            <a:schemeClr val="bg1"/>
          </a:solidFill>
          <a:latin typeface="+mn-lt"/>
          <a:ea typeface="黑体" pitchFamily="49" charset="-122"/>
          <a:cs typeface="+mn-cs"/>
        </a:defRPr>
      </a:lvl1pPr>
      <a:lvl2pPr marL="742950" indent="-285750" algn="l" rtl="0" eaLnBrk="1" fontAlgn="base" hangingPunct="1">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412875"/>
            <a:ext cx="91440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755650" y="2636838"/>
            <a:ext cx="55483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2053"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1"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2055" name="Rectangle 21"/>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dirty="0">
                <a:solidFill>
                  <a:srgbClr val="FFFFFF"/>
                </a:solidFill>
                <a:latin typeface="Arial" pitchFamily="34" charset="0"/>
              </a:rPr>
              <a:t>英文标题</a:t>
            </a:r>
            <a:r>
              <a:rPr lang="en-US" altLang="zh-CN" sz="1100" dirty="0">
                <a:solidFill>
                  <a:srgbClr val="FFFFFF"/>
                </a:solidFill>
                <a:latin typeface="Arial" pitchFamily="34" charset="0"/>
              </a:rPr>
              <a:t>:32-35pt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Medium</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中文标题</a:t>
            </a:r>
            <a:r>
              <a:rPr lang="en-US" altLang="zh-CN" sz="1100" dirty="0">
                <a:solidFill>
                  <a:srgbClr val="FFFFFF"/>
                </a:solidFill>
                <a:latin typeface="Arial" pitchFamily="34" charset="0"/>
              </a:rPr>
              <a:t>:30-32pt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 R153 G0 B0</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黑体</a:t>
            </a: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英文正文</a:t>
            </a:r>
            <a:r>
              <a:rPr lang="en-US" altLang="zh-CN" sz="1100" dirty="0">
                <a:solidFill>
                  <a:srgbClr val="FFFFFF"/>
                </a:solidFill>
                <a:latin typeface="Arial" pitchFamily="34" charset="0"/>
              </a:rPr>
              <a:t>:20-22pt</a:t>
            </a:r>
          </a:p>
          <a:p>
            <a:pPr marL="342900" indent="-342900" algn="r">
              <a:lnSpc>
                <a:spcPct val="125000"/>
              </a:lnSpc>
              <a:spcBef>
                <a:spcPct val="20000"/>
              </a:spcBef>
            </a:pPr>
            <a:r>
              <a:rPr lang="zh-CN" altLang="en-US" sz="1100" dirty="0">
                <a:solidFill>
                  <a:srgbClr val="FFFFFF"/>
                </a:solidFill>
                <a:latin typeface="Arial" pitchFamily="34" charset="0"/>
              </a:rPr>
              <a:t>子目录 </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 :18pt  </a:t>
            </a: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内部使用字体 </a:t>
            </a:r>
            <a:r>
              <a:rPr lang="en-US" altLang="zh-CN" sz="1100" dirty="0">
                <a:solidFill>
                  <a:srgbClr val="FFFFFF"/>
                </a:solidFill>
                <a:latin typeface="Arial" pitchFamily="34" charset="0"/>
              </a:rPr>
              <a:t>:</a:t>
            </a:r>
          </a:p>
          <a:p>
            <a:pPr marL="342900" indent="-342900" algn="r">
              <a:lnSpc>
                <a:spcPct val="125000"/>
              </a:lnSpc>
              <a:spcBef>
                <a:spcPct val="20000"/>
              </a:spcBef>
            </a:pPr>
            <a:r>
              <a:rPr lang="en-US" altLang="zh-CN" sz="1100" dirty="0" err="1">
                <a:solidFill>
                  <a:srgbClr val="FFFFFF"/>
                </a:solidFill>
                <a:latin typeface="Arial" pitchFamily="34" charset="0"/>
              </a:rPr>
              <a:t>FrutigerNext</a:t>
            </a:r>
            <a:r>
              <a:rPr lang="en-US" altLang="zh-CN" sz="1100" dirty="0">
                <a:solidFill>
                  <a:srgbClr val="FFFFFF"/>
                </a:solidFill>
                <a:latin typeface="Arial" pitchFamily="34" charset="0"/>
              </a:rPr>
              <a:t> LT Regular</a:t>
            </a:r>
          </a:p>
          <a:p>
            <a:pPr marL="342900" indent="-342900" algn="r">
              <a:lnSpc>
                <a:spcPct val="125000"/>
              </a:lnSpc>
              <a:spcBef>
                <a:spcPct val="20000"/>
              </a:spcBef>
            </a:pPr>
            <a:r>
              <a:rPr lang="zh-CN" altLang="en-US" sz="1100" dirty="0">
                <a:solidFill>
                  <a:srgbClr val="FFFFFF"/>
                </a:solidFill>
                <a:latin typeface="Arial" pitchFamily="34" charset="0"/>
              </a:rPr>
              <a:t>外部使用字体 </a:t>
            </a:r>
            <a:r>
              <a:rPr lang="en-US" altLang="zh-CN" sz="1100" dirty="0">
                <a:solidFill>
                  <a:srgbClr val="FFFFFF"/>
                </a:solidFill>
                <a:latin typeface="Arial" pitchFamily="34" charset="0"/>
              </a:rPr>
              <a:t>: Arial</a:t>
            </a:r>
          </a:p>
          <a:p>
            <a:pPr marL="342900" indent="-342900" algn="r">
              <a:lnSpc>
                <a:spcPct val="75000"/>
              </a:lnSpc>
              <a:spcBef>
                <a:spcPct val="20000"/>
              </a:spcBef>
            </a:pPr>
            <a:endParaRPr lang="en-US" altLang="zh-CN"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中文正文</a:t>
            </a:r>
            <a:r>
              <a:rPr lang="en-US" altLang="zh-CN" sz="1100" dirty="0">
                <a:solidFill>
                  <a:srgbClr val="FFFFFF"/>
                </a:solidFill>
                <a:latin typeface="Arial" pitchFamily="34" charset="0"/>
              </a:rPr>
              <a:t>:18-20pt</a:t>
            </a:r>
          </a:p>
          <a:p>
            <a:pPr marL="342900" indent="-342900" algn="r">
              <a:lnSpc>
                <a:spcPct val="125000"/>
              </a:lnSpc>
              <a:spcBef>
                <a:spcPct val="20000"/>
              </a:spcBef>
            </a:pPr>
            <a:r>
              <a:rPr lang="zh-CN" altLang="en-US" sz="1100" dirty="0">
                <a:solidFill>
                  <a:srgbClr val="FFFFFF"/>
                </a:solidFill>
                <a:latin typeface="Arial" pitchFamily="34" charset="0"/>
              </a:rPr>
              <a:t>子目录</a:t>
            </a:r>
            <a:r>
              <a:rPr lang="en-US" altLang="zh-CN" sz="1100" dirty="0">
                <a:solidFill>
                  <a:srgbClr val="FFFFFF"/>
                </a:solidFill>
                <a:latin typeface="Arial" pitchFamily="34" charset="0"/>
              </a:rPr>
              <a:t>(2-5</a:t>
            </a:r>
            <a:r>
              <a:rPr lang="zh-CN" altLang="en-US" sz="1100" dirty="0">
                <a:solidFill>
                  <a:srgbClr val="FFFFFF"/>
                </a:solidFill>
                <a:latin typeface="Arial" pitchFamily="34" charset="0"/>
              </a:rPr>
              <a:t>级</a:t>
            </a:r>
            <a:r>
              <a:rPr lang="en-US" altLang="zh-CN" sz="1100" dirty="0">
                <a:solidFill>
                  <a:srgbClr val="FFFFFF"/>
                </a:solidFill>
                <a:latin typeface="Arial" pitchFamily="34" charset="0"/>
              </a:rPr>
              <a:t>):18pt </a:t>
            </a:r>
            <a:endParaRPr lang="zh-CN" altLang="en-US" sz="1100" dirty="0">
              <a:solidFill>
                <a:srgbClr val="FFFFFF"/>
              </a:solidFill>
              <a:latin typeface="Arial" pitchFamily="34" charset="0"/>
            </a:endParaRPr>
          </a:p>
          <a:p>
            <a:pPr marL="342900" indent="-342900" algn="r">
              <a:lnSpc>
                <a:spcPct val="125000"/>
              </a:lnSpc>
              <a:spcBef>
                <a:spcPct val="20000"/>
              </a:spcBef>
            </a:pPr>
            <a:r>
              <a:rPr lang="zh-CN" altLang="en-US" sz="1100" dirty="0">
                <a:solidFill>
                  <a:srgbClr val="FFFFFF"/>
                </a:solidFill>
                <a:latin typeface="Arial" pitchFamily="34" charset="0"/>
              </a:rPr>
              <a:t>颜色</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黑色</a:t>
            </a:r>
          </a:p>
          <a:p>
            <a:pPr marL="342900" indent="-342900" algn="r">
              <a:lnSpc>
                <a:spcPct val="125000"/>
              </a:lnSpc>
              <a:spcBef>
                <a:spcPct val="20000"/>
              </a:spcBef>
            </a:pPr>
            <a:r>
              <a:rPr lang="zh-CN" altLang="en-US" sz="1100" dirty="0">
                <a:solidFill>
                  <a:srgbClr val="FFFFFF"/>
                </a:solidFill>
                <a:latin typeface="Arial" pitchFamily="34" charset="0"/>
              </a:rPr>
              <a:t>字体</a:t>
            </a:r>
            <a:r>
              <a:rPr lang="en-US" altLang="zh-CN" sz="1100" dirty="0">
                <a:solidFill>
                  <a:srgbClr val="FFFFFF"/>
                </a:solidFill>
                <a:latin typeface="Arial" pitchFamily="34" charset="0"/>
              </a:rPr>
              <a:t>:</a:t>
            </a:r>
            <a:r>
              <a:rPr lang="zh-CN" altLang="en-US" sz="1100" dirty="0">
                <a:solidFill>
                  <a:srgbClr val="FFFFFF"/>
                </a:solidFill>
                <a:latin typeface="Arial" pitchFamily="34" charset="0"/>
              </a:rPr>
              <a:t>细黑体 </a:t>
            </a:r>
            <a:endParaRPr lang="zh-CN" altLang="en-US" sz="1100" dirty="0">
              <a:solidFill>
                <a:srgbClr val="000000"/>
              </a:solidFill>
              <a:latin typeface="Arial" pitchFamily="34" charset="0"/>
            </a:endParaRPr>
          </a:p>
        </p:txBody>
      </p:sp>
      <p:grpSp>
        <p:nvGrpSpPr>
          <p:cNvPr id="2056" name="Group 22"/>
          <p:cNvGrpSpPr>
            <a:grpSpLocks/>
          </p:cNvGrpSpPr>
          <p:nvPr/>
        </p:nvGrpSpPr>
        <p:grpSpPr bwMode="auto">
          <a:xfrm>
            <a:off x="9324975" y="3367088"/>
            <a:ext cx="919163" cy="3490912"/>
            <a:chOff x="5839" y="2160"/>
            <a:chExt cx="579" cy="2199"/>
          </a:xfrm>
        </p:grpSpPr>
        <p:sp>
          <p:nvSpPr>
            <p:cNvPr id="2061" name="Rectangle 23"/>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sp>
        <p:nvSpPr>
          <p:cNvPr id="152" name="Text Box 5"/>
          <p:cNvSpPr txBox="1">
            <a:spLocks noChangeArrowheads="1"/>
          </p:cNvSpPr>
          <p:nvPr/>
        </p:nvSpPr>
        <p:spPr bwMode="auto">
          <a:xfrm>
            <a:off x="755650" y="6230938"/>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7229475" y="4019550"/>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hf sldNum="0" hdr="0" ftr="0" dt="0"/>
  <p:txStyles>
    <p:titleStyle>
      <a:lvl1pPr algn="l" rtl="0" eaLnBrk="0" fontAlgn="base" hangingPunct="0">
        <a:spcBef>
          <a:spcPct val="0"/>
        </a:spcBef>
        <a:spcAft>
          <a:spcPct val="0"/>
        </a:spcAft>
        <a:defRPr sz="3200" b="1">
          <a:solidFill>
            <a:schemeClr val="bg1"/>
          </a:solidFill>
          <a:latin typeface="+mn-lt"/>
          <a:ea typeface="黑体" pitchFamily="49" charset="-122"/>
          <a:cs typeface="+mj-cs"/>
        </a:defRPr>
      </a:lvl1pPr>
      <a:lvl2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bg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400" dirty="0">
                <a:solidFill>
                  <a:srgbClr val="000000"/>
                </a:solidFill>
                <a:latin typeface="FrutigerNext LT Bold" pitchFamily="34" charset="0"/>
                <a:ea typeface="MS PGothic" pitchFamily="34" charset="-128"/>
              </a:rPr>
              <a:t>HUAWEI TECHNOLOGIES CO., LTD.</a:t>
            </a:r>
          </a:p>
        </p:txBody>
      </p:sp>
      <p:pic>
        <p:nvPicPr>
          <p:cNvPr id="512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8"/>
          <p:cNvSpPr>
            <a:spLocks noGrp="1" noChangeArrowheads="1"/>
          </p:cNvSpPr>
          <p:nvPr>
            <p:ph type="title"/>
          </p:nvPr>
        </p:nvSpPr>
        <p:spPr bwMode="auto">
          <a:xfrm>
            <a:off x="755650" y="4508500"/>
            <a:ext cx="5548313" cy="584775"/>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5128"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9425"/>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mn-lt"/>
                <a:ea typeface="+mj-ea"/>
              </a:defRPr>
            </a:lvl1pPr>
          </a:lstStyle>
          <a:p>
            <a:pPr>
              <a:defRPr/>
            </a:pPr>
            <a:endParaRPr lang="en-US" altLang="zh-CN"/>
          </a:p>
        </p:txBody>
      </p:sp>
      <p:sp>
        <p:nvSpPr>
          <p:cNvPr id="5130" name="Rectangle 17"/>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a:lnSpc>
                <a:spcPct val="125000"/>
              </a:lnSpc>
              <a:spcBef>
                <a:spcPct val="20000"/>
              </a:spcBef>
            </a:pPr>
            <a:r>
              <a:rPr lang="zh-CN" altLang="en-US" sz="1100">
                <a:solidFill>
                  <a:srgbClr val="FFFFFF"/>
                </a:solidFill>
                <a:latin typeface="Arial" pitchFamily="34" charset="0"/>
              </a:rPr>
              <a:t>英文标题</a:t>
            </a:r>
            <a:r>
              <a:rPr lang="en-US" altLang="zh-CN" sz="1100">
                <a:solidFill>
                  <a:srgbClr val="FFFFFF"/>
                </a:solidFill>
                <a:latin typeface="Arial" pitchFamily="34" charset="0"/>
              </a:rPr>
              <a:t>:32-35pt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Medium</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中文标题</a:t>
            </a:r>
            <a:r>
              <a:rPr lang="en-US" altLang="zh-CN" sz="1100">
                <a:solidFill>
                  <a:srgbClr val="FFFFFF"/>
                </a:solidFill>
                <a:latin typeface="Arial" pitchFamily="34" charset="0"/>
              </a:rPr>
              <a:t>:30-32pt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 R153 G0 B0</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黑体</a:t>
            </a: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英文正文</a:t>
            </a:r>
            <a:r>
              <a:rPr lang="en-US" altLang="zh-CN" sz="1100">
                <a:solidFill>
                  <a:srgbClr val="FFFFFF"/>
                </a:solidFill>
                <a:latin typeface="Arial" pitchFamily="34" charset="0"/>
              </a:rPr>
              <a:t>:20-22pt</a:t>
            </a:r>
          </a:p>
          <a:p>
            <a:pPr marL="342900" indent="-342900" algn="r">
              <a:lnSpc>
                <a:spcPct val="125000"/>
              </a:lnSpc>
              <a:spcBef>
                <a:spcPct val="20000"/>
              </a:spcBef>
            </a:pPr>
            <a:r>
              <a:rPr lang="zh-CN" altLang="en-US" sz="1100">
                <a:solidFill>
                  <a:srgbClr val="FFFFFF"/>
                </a:solidFill>
                <a:latin typeface="Arial" pitchFamily="34" charset="0"/>
              </a:rPr>
              <a:t>子目录 </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 :18pt  </a:t>
            </a: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内部使用字体 </a:t>
            </a:r>
            <a:r>
              <a:rPr lang="en-US" altLang="zh-CN" sz="1100">
                <a:solidFill>
                  <a:srgbClr val="FFFFFF"/>
                </a:solidFill>
                <a:latin typeface="Arial" pitchFamily="34" charset="0"/>
              </a:rPr>
              <a:t>:</a:t>
            </a:r>
          </a:p>
          <a:p>
            <a:pPr marL="342900" indent="-342900" algn="r">
              <a:lnSpc>
                <a:spcPct val="125000"/>
              </a:lnSpc>
              <a:spcBef>
                <a:spcPct val="20000"/>
              </a:spcBef>
            </a:pPr>
            <a:r>
              <a:rPr lang="en-US" altLang="zh-CN" sz="1100">
                <a:solidFill>
                  <a:srgbClr val="FFFFFF"/>
                </a:solidFill>
                <a:latin typeface="Arial" pitchFamily="34" charset="0"/>
              </a:rPr>
              <a:t>FrutigerNext LT Regular</a:t>
            </a:r>
          </a:p>
          <a:p>
            <a:pPr marL="342900" indent="-342900" algn="r">
              <a:lnSpc>
                <a:spcPct val="125000"/>
              </a:lnSpc>
              <a:spcBef>
                <a:spcPct val="20000"/>
              </a:spcBef>
            </a:pPr>
            <a:r>
              <a:rPr lang="zh-CN" altLang="en-US" sz="1100">
                <a:solidFill>
                  <a:srgbClr val="FFFFFF"/>
                </a:solidFill>
                <a:latin typeface="Arial" pitchFamily="34" charset="0"/>
              </a:rPr>
              <a:t>外部使用字体 </a:t>
            </a:r>
            <a:r>
              <a:rPr lang="en-US" altLang="zh-CN" sz="1100">
                <a:solidFill>
                  <a:srgbClr val="FFFFFF"/>
                </a:solidFill>
                <a:latin typeface="Arial" pitchFamily="34" charset="0"/>
              </a:rPr>
              <a:t>: Arial</a:t>
            </a:r>
          </a:p>
          <a:p>
            <a:pPr marL="342900" indent="-342900" algn="r">
              <a:lnSpc>
                <a:spcPct val="75000"/>
              </a:lnSpc>
              <a:spcBef>
                <a:spcPct val="20000"/>
              </a:spcBef>
            </a:pPr>
            <a:endParaRPr lang="en-US" altLang="zh-CN"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中文正文</a:t>
            </a:r>
            <a:r>
              <a:rPr lang="en-US" altLang="zh-CN" sz="1100">
                <a:solidFill>
                  <a:srgbClr val="FFFFFF"/>
                </a:solidFill>
                <a:latin typeface="Arial" pitchFamily="34" charset="0"/>
              </a:rPr>
              <a:t>:18-20pt</a:t>
            </a:r>
          </a:p>
          <a:p>
            <a:pPr marL="342900" indent="-342900" algn="r">
              <a:lnSpc>
                <a:spcPct val="125000"/>
              </a:lnSpc>
              <a:spcBef>
                <a:spcPct val="20000"/>
              </a:spcBef>
            </a:pPr>
            <a:r>
              <a:rPr lang="zh-CN" altLang="en-US" sz="1100">
                <a:solidFill>
                  <a:srgbClr val="FFFFFF"/>
                </a:solidFill>
                <a:latin typeface="Arial" pitchFamily="34" charset="0"/>
              </a:rPr>
              <a:t>子目录</a:t>
            </a:r>
            <a:r>
              <a:rPr lang="en-US" altLang="zh-CN" sz="1100">
                <a:solidFill>
                  <a:srgbClr val="FFFFFF"/>
                </a:solidFill>
                <a:latin typeface="Arial" pitchFamily="34" charset="0"/>
              </a:rPr>
              <a:t>(2-5</a:t>
            </a:r>
            <a:r>
              <a:rPr lang="zh-CN" altLang="en-US" sz="1100">
                <a:solidFill>
                  <a:srgbClr val="FFFFFF"/>
                </a:solidFill>
                <a:latin typeface="Arial" pitchFamily="34" charset="0"/>
              </a:rPr>
              <a:t>级</a:t>
            </a:r>
            <a:r>
              <a:rPr lang="en-US" altLang="zh-CN" sz="1100">
                <a:solidFill>
                  <a:srgbClr val="FFFFFF"/>
                </a:solidFill>
                <a:latin typeface="Arial" pitchFamily="34" charset="0"/>
              </a:rPr>
              <a:t>):18pt </a:t>
            </a:r>
            <a:endParaRPr lang="zh-CN" altLang="en-US" sz="1100">
              <a:solidFill>
                <a:srgbClr val="FFFFFF"/>
              </a:solidFill>
              <a:latin typeface="Arial" pitchFamily="34" charset="0"/>
            </a:endParaRPr>
          </a:p>
          <a:p>
            <a:pPr marL="342900" indent="-342900" algn="r">
              <a:lnSpc>
                <a:spcPct val="125000"/>
              </a:lnSpc>
              <a:spcBef>
                <a:spcPct val="20000"/>
              </a:spcBef>
            </a:pPr>
            <a:r>
              <a:rPr lang="zh-CN" altLang="en-US" sz="1100">
                <a:solidFill>
                  <a:srgbClr val="FFFFFF"/>
                </a:solidFill>
                <a:latin typeface="Arial" pitchFamily="34" charset="0"/>
              </a:rPr>
              <a:t>颜色</a:t>
            </a:r>
            <a:r>
              <a:rPr lang="en-US" altLang="zh-CN" sz="1100">
                <a:solidFill>
                  <a:srgbClr val="FFFFFF"/>
                </a:solidFill>
                <a:latin typeface="Arial" pitchFamily="34" charset="0"/>
              </a:rPr>
              <a:t>:</a:t>
            </a:r>
            <a:r>
              <a:rPr lang="zh-CN" altLang="en-US" sz="1100">
                <a:solidFill>
                  <a:srgbClr val="FFFFFF"/>
                </a:solidFill>
                <a:latin typeface="Arial" pitchFamily="34" charset="0"/>
              </a:rPr>
              <a:t>黑色</a:t>
            </a:r>
          </a:p>
          <a:p>
            <a:pPr marL="342900" indent="-342900" algn="r">
              <a:lnSpc>
                <a:spcPct val="125000"/>
              </a:lnSpc>
              <a:spcBef>
                <a:spcPct val="20000"/>
              </a:spcBef>
            </a:pPr>
            <a:r>
              <a:rPr lang="zh-CN" altLang="en-US" sz="1100">
                <a:solidFill>
                  <a:srgbClr val="FFFFFF"/>
                </a:solidFill>
                <a:latin typeface="Arial" pitchFamily="34" charset="0"/>
              </a:rPr>
              <a:t>字体</a:t>
            </a:r>
            <a:r>
              <a:rPr lang="en-US" altLang="zh-CN" sz="1100">
                <a:solidFill>
                  <a:srgbClr val="FFFFFF"/>
                </a:solidFill>
                <a:latin typeface="Arial" pitchFamily="34" charset="0"/>
              </a:rPr>
              <a:t>:</a:t>
            </a:r>
            <a:r>
              <a:rPr lang="zh-CN" altLang="en-US" sz="1100">
                <a:solidFill>
                  <a:srgbClr val="FFFFFF"/>
                </a:solidFill>
                <a:latin typeface="Arial" pitchFamily="34" charset="0"/>
              </a:rPr>
              <a:t>细黑体 </a:t>
            </a:r>
            <a:endParaRPr lang="zh-CN" altLang="en-US" sz="1100">
              <a:solidFill>
                <a:srgbClr val="000000"/>
              </a:solidFill>
              <a:latin typeface="Arial" pitchFamily="34" charset="0"/>
            </a:endParaRPr>
          </a:p>
        </p:txBody>
      </p:sp>
      <p:grpSp>
        <p:nvGrpSpPr>
          <p:cNvPr id="5131" name="Group 85"/>
          <p:cNvGrpSpPr>
            <a:grpSpLocks/>
          </p:cNvGrpSpPr>
          <p:nvPr/>
        </p:nvGrpSpPr>
        <p:grpSpPr bwMode="auto">
          <a:xfrm>
            <a:off x="9324975" y="3367088"/>
            <a:ext cx="919163" cy="3490912"/>
            <a:chOff x="5839" y="2160"/>
            <a:chExt cx="579" cy="2199"/>
          </a:xfrm>
        </p:grpSpPr>
        <p:sp>
          <p:nvSpPr>
            <p:cNvPr id="5134" name="Rectangle 86"/>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5135" name="Group 87"/>
            <p:cNvGrpSpPr>
              <a:grpSpLocks/>
            </p:cNvGrpSpPr>
            <p:nvPr userDrawn="1"/>
          </p:nvGrpSpPr>
          <p:grpSpPr bwMode="auto">
            <a:xfrm>
              <a:off x="5893" y="2387"/>
              <a:ext cx="466" cy="115"/>
              <a:chOff x="5893" y="2387"/>
              <a:chExt cx="466" cy="115"/>
            </a:xfrm>
          </p:grpSpPr>
          <p:sp>
            <p:nvSpPr>
              <p:cNvPr id="5196" name="Rectangle 88"/>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7" name="Rectangle 89"/>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8" name="Rectangle 90"/>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9" name="Rectangle 91"/>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6" name="Group 92"/>
            <p:cNvGrpSpPr>
              <a:grpSpLocks/>
            </p:cNvGrpSpPr>
            <p:nvPr userDrawn="1"/>
          </p:nvGrpSpPr>
          <p:grpSpPr bwMode="auto">
            <a:xfrm>
              <a:off x="5893" y="2523"/>
              <a:ext cx="466" cy="115"/>
              <a:chOff x="5893" y="2523"/>
              <a:chExt cx="466" cy="115"/>
            </a:xfrm>
          </p:grpSpPr>
          <p:sp>
            <p:nvSpPr>
              <p:cNvPr id="5192" name="Rectangle 93"/>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3" name="Rectangle 94"/>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4" name="Rectangle 95"/>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5" name="Rectangle 96"/>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7" name="Group 97"/>
            <p:cNvGrpSpPr>
              <a:grpSpLocks/>
            </p:cNvGrpSpPr>
            <p:nvPr userDrawn="1"/>
          </p:nvGrpSpPr>
          <p:grpSpPr bwMode="auto">
            <a:xfrm>
              <a:off x="5893" y="2659"/>
              <a:ext cx="466" cy="115"/>
              <a:chOff x="5893" y="2659"/>
              <a:chExt cx="466" cy="115"/>
            </a:xfrm>
          </p:grpSpPr>
          <p:sp>
            <p:nvSpPr>
              <p:cNvPr id="5188" name="Rectangle 98"/>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9" name="Rectangle 99"/>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0" name="Rectangle 100"/>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91" name="Rectangle 101"/>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8" name="Group 102"/>
            <p:cNvGrpSpPr>
              <a:grpSpLocks/>
            </p:cNvGrpSpPr>
            <p:nvPr userDrawn="1"/>
          </p:nvGrpSpPr>
          <p:grpSpPr bwMode="auto">
            <a:xfrm>
              <a:off x="5893" y="2251"/>
              <a:ext cx="466" cy="119"/>
              <a:chOff x="5893" y="2251"/>
              <a:chExt cx="466" cy="119"/>
            </a:xfrm>
          </p:grpSpPr>
          <p:sp>
            <p:nvSpPr>
              <p:cNvPr id="5184" name="Rectangle 103"/>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5" name="Rectangle 104"/>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6" name="Rectangle 105"/>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7" name="Rectangle 106"/>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39" name="Group 107"/>
            <p:cNvGrpSpPr>
              <a:grpSpLocks/>
            </p:cNvGrpSpPr>
            <p:nvPr userDrawn="1"/>
          </p:nvGrpSpPr>
          <p:grpSpPr bwMode="auto">
            <a:xfrm>
              <a:off x="5893" y="2886"/>
              <a:ext cx="466" cy="115"/>
              <a:chOff x="5893" y="2886"/>
              <a:chExt cx="466" cy="115"/>
            </a:xfrm>
          </p:grpSpPr>
          <p:sp>
            <p:nvSpPr>
              <p:cNvPr id="5180" name="Rectangle 108"/>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1" name="Rectangle 109"/>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2" name="Rectangle 110"/>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83" name="Rectangle 111"/>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0" name="Group 112"/>
            <p:cNvGrpSpPr>
              <a:grpSpLocks/>
            </p:cNvGrpSpPr>
            <p:nvPr userDrawn="1"/>
          </p:nvGrpSpPr>
          <p:grpSpPr bwMode="auto">
            <a:xfrm>
              <a:off x="5893" y="3022"/>
              <a:ext cx="466" cy="115"/>
              <a:chOff x="5893" y="3022"/>
              <a:chExt cx="466" cy="115"/>
            </a:xfrm>
          </p:grpSpPr>
          <p:sp>
            <p:nvSpPr>
              <p:cNvPr id="5176" name="Rectangle 113"/>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7" name="Rectangle 114"/>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8" name="Rectangle 115"/>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9" name="Rectangle 116"/>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1" name="Group 117"/>
            <p:cNvGrpSpPr>
              <a:grpSpLocks/>
            </p:cNvGrpSpPr>
            <p:nvPr userDrawn="1"/>
          </p:nvGrpSpPr>
          <p:grpSpPr bwMode="auto">
            <a:xfrm>
              <a:off x="5893" y="3158"/>
              <a:ext cx="466" cy="115"/>
              <a:chOff x="5893" y="3158"/>
              <a:chExt cx="466" cy="115"/>
            </a:xfrm>
          </p:grpSpPr>
          <p:sp>
            <p:nvSpPr>
              <p:cNvPr id="5172" name="Rectangle 118"/>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3" name="Rectangle 119"/>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4" name="Rectangle 120"/>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5" name="Rectangle 121"/>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2" name="Group 122"/>
            <p:cNvGrpSpPr>
              <a:grpSpLocks/>
            </p:cNvGrpSpPr>
            <p:nvPr userDrawn="1"/>
          </p:nvGrpSpPr>
          <p:grpSpPr bwMode="auto">
            <a:xfrm>
              <a:off x="5893" y="3385"/>
              <a:ext cx="466" cy="115"/>
              <a:chOff x="5893" y="3385"/>
              <a:chExt cx="466" cy="115"/>
            </a:xfrm>
          </p:grpSpPr>
          <p:sp>
            <p:nvSpPr>
              <p:cNvPr id="5168" name="Rectangle 123"/>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9" name="Rectangle 124"/>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0" name="Rectangle 125"/>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71" name="Rectangle 126"/>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3" name="Group 127"/>
            <p:cNvGrpSpPr>
              <a:grpSpLocks/>
            </p:cNvGrpSpPr>
            <p:nvPr userDrawn="1"/>
          </p:nvGrpSpPr>
          <p:grpSpPr bwMode="auto">
            <a:xfrm>
              <a:off x="5893" y="3521"/>
              <a:ext cx="466" cy="115"/>
              <a:chOff x="5893" y="3521"/>
              <a:chExt cx="466" cy="115"/>
            </a:xfrm>
          </p:grpSpPr>
          <p:sp>
            <p:nvSpPr>
              <p:cNvPr id="5164" name="Rectangle 128"/>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5" name="Rectangle 129"/>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6" name="Rectangle 130"/>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7" name="Rectangle 131"/>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4" name="Group 132"/>
            <p:cNvGrpSpPr>
              <a:grpSpLocks/>
            </p:cNvGrpSpPr>
            <p:nvPr userDrawn="1"/>
          </p:nvGrpSpPr>
          <p:grpSpPr bwMode="auto">
            <a:xfrm>
              <a:off x="5893" y="3657"/>
              <a:ext cx="466" cy="115"/>
              <a:chOff x="5893" y="3657"/>
              <a:chExt cx="466" cy="115"/>
            </a:xfrm>
          </p:grpSpPr>
          <p:sp>
            <p:nvSpPr>
              <p:cNvPr id="5160" name="Rectangle 133"/>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1" name="Rectangle 134"/>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2" name="Rectangle 135"/>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63" name="Rectangle 136"/>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5" name="Group 137"/>
            <p:cNvGrpSpPr>
              <a:grpSpLocks/>
            </p:cNvGrpSpPr>
            <p:nvPr userDrawn="1"/>
          </p:nvGrpSpPr>
          <p:grpSpPr bwMode="auto">
            <a:xfrm>
              <a:off x="5893" y="3884"/>
              <a:ext cx="466" cy="115"/>
              <a:chOff x="5893" y="3884"/>
              <a:chExt cx="466" cy="115"/>
            </a:xfrm>
          </p:grpSpPr>
          <p:sp>
            <p:nvSpPr>
              <p:cNvPr id="5156" name="Rectangle 138"/>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7" name="Rectangle 139"/>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8" name="Rectangle 140"/>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9" name="Rectangle 141"/>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6" name="Group 142"/>
            <p:cNvGrpSpPr>
              <a:grpSpLocks/>
            </p:cNvGrpSpPr>
            <p:nvPr userDrawn="1"/>
          </p:nvGrpSpPr>
          <p:grpSpPr bwMode="auto">
            <a:xfrm>
              <a:off x="5893" y="4026"/>
              <a:ext cx="466" cy="115"/>
              <a:chOff x="5893" y="4026"/>
              <a:chExt cx="466" cy="115"/>
            </a:xfrm>
          </p:grpSpPr>
          <p:sp>
            <p:nvSpPr>
              <p:cNvPr id="5152" name="Rectangle 143"/>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3" name="Rectangle 144"/>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4" name="Rectangle 145"/>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5" name="Rectangle 146"/>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147" name="Group 147"/>
            <p:cNvGrpSpPr>
              <a:grpSpLocks/>
            </p:cNvGrpSpPr>
            <p:nvPr userDrawn="1"/>
          </p:nvGrpSpPr>
          <p:grpSpPr bwMode="auto">
            <a:xfrm>
              <a:off x="5893" y="4167"/>
              <a:ext cx="466" cy="115"/>
              <a:chOff x="5893" y="4167"/>
              <a:chExt cx="466" cy="115"/>
            </a:xfrm>
          </p:grpSpPr>
          <p:sp>
            <p:nvSpPr>
              <p:cNvPr id="5148" name="Rectangle 148"/>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49" name="Rectangle 149"/>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0" name="Rectangle 150"/>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51" name="Rectangle 151"/>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5132" name="Rectangle 152"/>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配色参考方案：</a:t>
            </a:r>
          </a:p>
          <a:p>
            <a:pPr>
              <a:lnSpc>
                <a:spcPct val="120000"/>
              </a:lnSpc>
              <a:spcBef>
                <a:spcPct val="20000"/>
              </a:spcBef>
            </a:pPr>
            <a:r>
              <a:rPr lang="zh-CN" altLang="en-US" sz="1100">
                <a:solidFill>
                  <a:srgbClr val="FFFFFF"/>
                </a:solidFill>
                <a:latin typeface="Arial" pitchFamily="34" charset="0"/>
              </a:rPr>
              <a:t>建议同一页面内不超过四种颜色，以下是</a:t>
            </a:r>
            <a:r>
              <a:rPr lang="en-US" altLang="zh-CN" sz="1100">
                <a:solidFill>
                  <a:srgbClr val="FFFFFF"/>
                </a:solidFill>
                <a:latin typeface="Arial" pitchFamily="34" charset="0"/>
              </a:rPr>
              <a:t>13</a:t>
            </a:r>
            <a:r>
              <a:rPr lang="zh-CN" altLang="en-US" sz="1100">
                <a:solidFill>
                  <a:srgbClr val="FFFFFF"/>
                </a:solidFill>
                <a:latin typeface="Arial" pitchFamily="34" charset="0"/>
              </a:rPr>
              <a:t>组配色方案，同一页面内只选择一组使用。（仅供参考）</a:t>
            </a:r>
          </a:p>
        </p:txBody>
      </p:sp>
      <p:sp>
        <p:nvSpPr>
          <p:cNvPr id="5133" name="Rectangle 153"/>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latin typeface="Arial" pitchFamily="34" charset="0"/>
              </a:rPr>
              <a:t>客户或者合作伙伴的标志放在右上角</a:t>
            </a:r>
            <a:r>
              <a:rPr lang="en-US" altLang="zh-CN" sz="1100">
                <a:solidFill>
                  <a:srgbClr val="FFFFFF"/>
                </a:solidFill>
                <a:latin typeface="Arial" pitchFamily="34" charset="0"/>
              </a:rPr>
              <a:t>.</a:t>
            </a:r>
            <a:endParaRPr lang="zh-CN" altLang="en-US" sz="1100">
              <a:solidFill>
                <a:srgbClr val="FFFFFF"/>
              </a:solidFill>
              <a:latin typeface="Arial" pitchFamily="34" charset="0"/>
            </a:endParaRPr>
          </a:p>
        </p:txBody>
      </p:sp>
      <p:pic>
        <p:nvPicPr>
          <p:cNvPr id="5200" name="Picture 80" descr="200016582-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5201"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fade thruBlk="1"/>
  </p:transition>
  <p:hf sldNum="0" hdr="0" ftr="0" dt="0"/>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6151"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6154" name="Rectangle 14"/>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6155" name="Group 149"/>
          <p:cNvGrpSpPr>
            <a:grpSpLocks/>
          </p:cNvGrpSpPr>
          <p:nvPr/>
        </p:nvGrpSpPr>
        <p:grpSpPr bwMode="auto">
          <a:xfrm>
            <a:off x="9324975" y="3367088"/>
            <a:ext cx="919163" cy="3490912"/>
            <a:chOff x="5839" y="2160"/>
            <a:chExt cx="579" cy="2199"/>
          </a:xfrm>
        </p:grpSpPr>
        <p:sp>
          <p:nvSpPr>
            <p:cNvPr id="6158" name="Rectangle 150"/>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6159" name="Group 151"/>
            <p:cNvGrpSpPr>
              <a:grpSpLocks/>
            </p:cNvGrpSpPr>
            <p:nvPr userDrawn="1"/>
          </p:nvGrpSpPr>
          <p:grpSpPr bwMode="auto">
            <a:xfrm>
              <a:off x="5893" y="2387"/>
              <a:ext cx="466" cy="115"/>
              <a:chOff x="5893" y="2387"/>
              <a:chExt cx="466" cy="115"/>
            </a:xfrm>
          </p:grpSpPr>
          <p:sp>
            <p:nvSpPr>
              <p:cNvPr id="6220" name="Rectangle 152"/>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1" name="Rectangle 153"/>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2" name="Rectangle 154"/>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23" name="Rectangle 155"/>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0" name="Group 156"/>
            <p:cNvGrpSpPr>
              <a:grpSpLocks/>
            </p:cNvGrpSpPr>
            <p:nvPr userDrawn="1"/>
          </p:nvGrpSpPr>
          <p:grpSpPr bwMode="auto">
            <a:xfrm>
              <a:off x="5893" y="2523"/>
              <a:ext cx="466" cy="115"/>
              <a:chOff x="5893" y="2523"/>
              <a:chExt cx="466" cy="115"/>
            </a:xfrm>
          </p:grpSpPr>
          <p:sp>
            <p:nvSpPr>
              <p:cNvPr id="6216" name="Rectangle 157"/>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7" name="Rectangle 158"/>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8" name="Rectangle 159"/>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9" name="Rectangle 160"/>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1" name="Group 161"/>
            <p:cNvGrpSpPr>
              <a:grpSpLocks/>
            </p:cNvGrpSpPr>
            <p:nvPr userDrawn="1"/>
          </p:nvGrpSpPr>
          <p:grpSpPr bwMode="auto">
            <a:xfrm>
              <a:off x="5893" y="2659"/>
              <a:ext cx="466" cy="115"/>
              <a:chOff x="5893" y="2659"/>
              <a:chExt cx="466" cy="115"/>
            </a:xfrm>
          </p:grpSpPr>
          <p:sp>
            <p:nvSpPr>
              <p:cNvPr id="6212" name="Rectangle 162"/>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3" name="Rectangle 163"/>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4" name="Rectangle 164"/>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 name="Rectangle 165"/>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2" name="Group 166"/>
            <p:cNvGrpSpPr>
              <a:grpSpLocks/>
            </p:cNvGrpSpPr>
            <p:nvPr userDrawn="1"/>
          </p:nvGrpSpPr>
          <p:grpSpPr bwMode="auto">
            <a:xfrm>
              <a:off x="5893" y="2251"/>
              <a:ext cx="466" cy="119"/>
              <a:chOff x="5893" y="2251"/>
              <a:chExt cx="466" cy="119"/>
            </a:xfrm>
          </p:grpSpPr>
          <p:sp>
            <p:nvSpPr>
              <p:cNvPr id="6208" name="Rectangle 167"/>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9" name="Rectangle 168"/>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0" name="Rectangle 169"/>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1" name="Rectangle 170"/>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3" name="Group 171"/>
            <p:cNvGrpSpPr>
              <a:grpSpLocks/>
            </p:cNvGrpSpPr>
            <p:nvPr userDrawn="1"/>
          </p:nvGrpSpPr>
          <p:grpSpPr bwMode="auto">
            <a:xfrm>
              <a:off x="5893" y="2886"/>
              <a:ext cx="466" cy="115"/>
              <a:chOff x="5893" y="2886"/>
              <a:chExt cx="466" cy="115"/>
            </a:xfrm>
          </p:grpSpPr>
          <p:sp>
            <p:nvSpPr>
              <p:cNvPr id="6204" name="Rectangle 172"/>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5" name="Rectangle 173"/>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6" name="Rectangle 174"/>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7" name="Rectangle 175"/>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4" name="Group 176"/>
            <p:cNvGrpSpPr>
              <a:grpSpLocks/>
            </p:cNvGrpSpPr>
            <p:nvPr userDrawn="1"/>
          </p:nvGrpSpPr>
          <p:grpSpPr bwMode="auto">
            <a:xfrm>
              <a:off x="5893" y="3022"/>
              <a:ext cx="466" cy="115"/>
              <a:chOff x="5893" y="3022"/>
              <a:chExt cx="466" cy="115"/>
            </a:xfrm>
          </p:grpSpPr>
          <p:sp>
            <p:nvSpPr>
              <p:cNvPr id="6200" name="Rectangle 177"/>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1" name="Rectangle 178"/>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2" name="Rectangle 179"/>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03" name="Rectangle 180"/>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5" name="Group 181"/>
            <p:cNvGrpSpPr>
              <a:grpSpLocks/>
            </p:cNvGrpSpPr>
            <p:nvPr userDrawn="1"/>
          </p:nvGrpSpPr>
          <p:grpSpPr bwMode="auto">
            <a:xfrm>
              <a:off x="5893" y="3158"/>
              <a:ext cx="466" cy="115"/>
              <a:chOff x="5893" y="3158"/>
              <a:chExt cx="466" cy="115"/>
            </a:xfrm>
          </p:grpSpPr>
          <p:sp>
            <p:nvSpPr>
              <p:cNvPr id="6196" name="Rectangle 182"/>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7" name="Rectangle 183"/>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8" name="Rectangle 184"/>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9" name="Rectangle 185"/>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6" name="Group 186"/>
            <p:cNvGrpSpPr>
              <a:grpSpLocks/>
            </p:cNvGrpSpPr>
            <p:nvPr userDrawn="1"/>
          </p:nvGrpSpPr>
          <p:grpSpPr bwMode="auto">
            <a:xfrm>
              <a:off x="5893" y="3385"/>
              <a:ext cx="466" cy="115"/>
              <a:chOff x="5893" y="3385"/>
              <a:chExt cx="466" cy="115"/>
            </a:xfrm>
          </p:grpSpPr>
          <p:sp>
            <p:nvSpPr>
              <p:cNvPr id="6192" name="Rectangle 187"/>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3" name="Rectangle 188"/>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4" name="Rectangle 189"/>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5" name="Rectangle 190"/>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7" name="Group 191"/>
            <p:cNvGrpSpPr>
              <a:grpSpLocks/>
            </p:cNvGrpSpPr>
            <p:nvPr userDrawn="1"/>
          </p:nvGrpSpPr>
          <p:grpSpPr bwMode="auto">
            <a:xfrm>
              <a:off x="5893" y="3521"/>
              <a:ext cx="466" cy="115"/>
              <a:chOff x="5893" y="3521"/>
              <a:chExt cx="466" cy="115"/>
            </a:xfrm>
          </p:grpSpPr>
          <p:sp>
            <p:nvSpPr>
              <p:cNvPr id="6188" name="Rectangle 192"/>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9" name="Rectangle 193"/>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0" name="Rectangle 194"/>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91" name="Rectangle 195"/>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8" name="Group 196"/>
            <p:cNvGrpSpPr>
              <a:grpSpLocks/>
            </p:cNvGrpSpPr>
            <p:nvPr userDrawn="1"/>
          </p:nvGrpSpPr>
          <p:grpSpPr bwMode="auto">
            <a:xfrm>
              <a:off x="5893" y="3657"/>
              <a:ext cx="466" cy="115"/>
              <a:chOff x="5893" y="3657"/>
              <a:chExt cx="466" cy="115"/>
            </a:xfrm>
          </p:grpSpPr>
          <p:sp>
            <p:nvSpPr>
              <p:cNvPr id="6184" name="Rectangle 197"/>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5" name="Rectangle 198"/>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6" name="Rectangle 199"/>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7" name="Rectangle 200"/>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69" name="Group 201"/>
            <p:cNvGrpSpPr>
              <a:grpSpLocks/>
            </p:cNvGrpSpPr>
            <p:nvPr userDrawn="1"/>
          </p:nvGrpSpPr>
          <p:grpSpPr bwMode="auto">
            <a:xfrm>
              <a:off x="5893" y="3884"/>
              <a:ext cx="466" cy="115"/>
              <a:chOff x="5893" y="3884"/>
              <a:chExt cx="466" cy="115"/>
            </a:xfrm>
          </p:grpSpPr>
          <p:sp>
            <p:nvSpPr>
              <p:cNvPr id="6180" name="Rectangle 202"/>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1" name="Rectangle 203"/>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2" name="Rectangle 204"/>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83" name="Rectangle 205"/>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0" name="Group 206"/>
            <p:cNvGrpSpPr>
              <a:grpSpLocks/>
            </p:cNvGrpSpPr>
            <p:nvPr userDrawn="1"/>
          </p:nvGrpSpPr>
          <p:grpSpPr bwMode="auto">
            <a:xfrm>
              <a:off x="5893" y="4026"/>
              <a:ext cx="466" cy="115"/>
              <a:chOff x="5893" y="4026"/>
              <a:chExt cx="466" cy="115"/>
            </a:xfrm>
          </p:grpSpPr>
          <p:sp>
            <p:nvSpPr>
              <p:cNvPr id="6176" name="Rectangle 207"/>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7" name="Rectangle 208"/>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8" name="Rectangle 209"/>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9" name="Rectangle 210"/>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71" name="Group 211"/>
            <p:cNvGrpSpPr>
              <a:grpSpLocks/>
            </p:cNvGrpSpPr>
            <p:nvPr userDrawn="1"/>
          </p:nvGrpSpPr>
          <p:grpSpPr bwMode="auto">
            <a:xfrm>
              <a:off x="5893" y="4167"/>
              <a:ext cx="466" cy="115"/>
              <a:chOff x="5893" y="4167"/>
              <a:chExt cx="466" cy="115"/>
            </a:xfrm>
          </p:grpSpPr>
          <p:sp>
            <p:nvSpPr>
              <p:cNvPr id="6172" name="Rectangle 212"/>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3" name="Rectangle 213"/>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4" name="Rectangle 214"/>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75" name="Rectangle 215"/>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6156" name="Rectangle 216"/>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6157" name="Rectangle 217"/>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6224" name="Picture 80" descr="bra200912090008_M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6225"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fade thruBlk="1"/>
  </p:transition>
  <p:hf sldNum="0" hdr="0" ftr="0" dt="0"/>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7175"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7178"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7179" name="Group 148"/>
          <p:cNvGrpSpPr>
            <a:grpSpLocks/>
          </p:cNvGrpSpPr>
          <p:nvPr/>
        </p:nvGrpSpPr>
        <p:grpSpPr bwMode="auto">
          <a:xfrm>
            <a:off x="9324975" y="3367088"/>
            <a:ext cx="919163" cy="3490912"/>
            <a:chOff x="5839" y="2160"/>
            <a:chExt cx="579" cy="2199"/>
          </a:xfrm>
        </p:grpSpPr>
        <p:sp>
          <p:nvSpPr>
            <p:cNvPr id="7182" name="Rectangle 149"/>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7183" name="Group 150"/>
            <p:cNvGrpSpPr>
              <a:grpSpLocks/>
            </p:cNvGrpSpPr>
            <p:nvPr userDrawn="1"/>
          </p:nvGrpSpPr>
          <p:grpSpPr bwMode="auto">
            <a:xfrm>
              <a:off x="5893" y="2387"/>
              <a:ext cx="466" cy="115"/>
              <a:chOff x="5893" y="2387"/>
              <a:chExt cx="466" cy="115"/>
            </a:xfrm>
          </p:grpSpPr>
          <p:sp>
            <p:nvSpPr>
              <p:cNvPr id="7244" name="Rectangle 151"/>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5" name="Rectangle 152"/>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6" name="Rectangle 153"/>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7" name="Rectangle 154"/>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4" name="Group 155"/>
            <p:cNvGrpSpPr>
              <a:grpSpLocks/>
            </p:cNvGrpSpPr>
            <p:nvPr userDrawn="1"/>
          </p:nvGrpSpPr>
          <p:grpSpPr bwMode="auto">
            <a:xfrm>
              <a:off x="5893" y="2523"/>
              <a:ext cx="466" cy="115"/>
              <a:chOff x="5893" y="2523"/>
              <a:chExt cx="466" cy="115"/>
            </a:xfrm>
          </p:grpSpPr>
          <p:sp>
            <p:nvSpPr>
              <p:cNvPr id="7240" name="Rectangle 156"/>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1" name="Rectangle 157"/>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2" name="Rectangle 158"/>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43" name="Rectangle 159"/>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5" name="Group 160"/>
            <p:cNvGrpSpPr>
              <a:grpSpLocks/>
            </p:cNvGrpSpPr>
            <p:nvPr userDrawn="1"/>
          </p:nvGrpSpPr>
          <p:grpSpPr bwMode="auto">
            <a:xfrm>
              <a:off x="5893" y="2659"/>
              <a:ext cx="466" cy="115"/>
              <a:chOff x="5893" y="2659"/>
              <a:chExt cx="466" cy="115"/>
            </a:xfrm>
          </p:grpSpPr>
          <p:sp>
            <p:nvSpPr>
              <p:cNvPr id="7236" name="Rectangle 161"/>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7" name="Rectangle 162"/>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8" name="Rectangle 163"/>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9" name="Rectangle 164"/>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6" name="Group 165"/>
            <p:cNvGrpSpPr>
              <a:grpSpLocks/>
            </p:cNvGrpSpPr>
            <p:nvPr userDrawn="1"/>
          </p:nvGrpSpPr>
          <p:grpSpPr bwMode="auto">
            <a:xfrm>
              <a:off x="5893" y="2251"/>
              <a:ext cx="466" cy="119"/>
              <a:chOff x="5893" y="2251"/>
              <a:chExt cx="466" cy="119"/>
            </a:xfrm>
          </p:grpSpPr>
          <p:sp>
            <p:nvSpPr>
              <p:cNvPr id="7232" name="Rectangle 166"/>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3" name="Rectangle 167"/>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4" name="Rectangle 168"/>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5" name="Rectangle 169"/>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7" name="Group 170"/>
            <p:cNvGrpSpPr>
              <a:grpSpLocks/>
            </p:cNvGrpSpPr>
            <p:nvPr userDrawn="1"/>
          </p:nvGrpSpPr>
          <p:grpSpPr bwMode="auto">
            <a:xfrm>
              <a:off x="5893" y="2886"/>
              <a:ext cx="466" cy="115"/>
              <a:chOff x="5893" y="2886"/>
              <a:chExt cx="466" cy="115"/>
            </a:xfrm>
          </p:grpSpPr>
          <p:sp>
            <p:nvSpPr>
              <p:cNvPr id="7228" name="Rectangle 171"/>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9" name="Rectangle 172"/>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0" name="Rectangle 173"/>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31" name="Rectangle 174"/>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8" name="Group 175"/>
            <p:cNvGrpSpPr>
              <a:grpSpLocks/>
            </p:cNvGrpSpPr>
            <p:nvPr userDrawn="1"/>
          </p:nvGrpSpPr>
          <p:grpSpPr bwMode="auto">
            <a:xfrm>
              <a:off x="5893" y="3022"/>
              <a:ext cx="466" cy="115"/>
              <a:chOff x="5893" y="3022"/>
              <a:chExt cx="466" cy="115"/>
            </a:xfrm>
          </p:grpSpPr>
          <p:sp>
            <p:nvSpPr>
              <p:cNvPr id="7224" name="Rectangle 176"/>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5" name="Rectangle 177"/>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6" name="Rectangle 178"/>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7" name="Rectangle 179"/>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89" name="Group 180"/>
            <p:cNvGrpSpPr>
              <a:grpSpLocks/>
            </p:cNvGrpSpPr>
            <p:nvPr userDrawn="1"/>
          </p:nvGrpSpPr>
          <p:grpSpPr bwMode="auto">
            <a:xfrm>
              <a:off x="5893" y="3158"/>
              <a:ext cx="466" cy="115"/>
              <a:chOff x="5893" y="3158"/>
              <a:chExt cx="466" cy="115"/>
            </a:xfrm>
          </p:grpSpPr>
          <p:sp>
            <p:nvSpPr>
              <p:cNvPr id="7220" name="Rectangle 181"/>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1" name="Rectangle 182"/>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2" name="Rectangle 183"/>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23" name="Rectangle 184"/>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0" name="Group 185"/>
            <p:cNvGrpSpPr>
              <a:grpSpLocks/>
            </p:cNvGrpSpPr>
            <p:nvPr userDrawn="1"/>
          </p:nvGrpSpPr>
          <p:grpSpPr bwMode="auto">
            <a:xfrm>
              <a:off x="5893" y="3385"/>
              <a:ext cx="466" cy="115"/>
              <a:chOff x="5893" y="3385"/>
              <a:chExt cx="466" cy="115"/>
            </a:xfrm>
          </p:grpSpPr>
          <p:sp>
            <p:nvSpPr>
              <p:cNvPr id="7216" name="Rectangle 186"/>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7" name="Rectangle 187"/>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8" name="Rectangle 188"/>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 name="Rectangle 189"/>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1" name="Group 190"/>
            <p:cNvGrpSpPr>
              <a:grpSpLocks/>
            </p:cNvGrpSpPr>
            <p:nvPr userDrawn="1"/>
          </p:nvGrpSpPr>
          <p:grpSpPr bwMode="auto">
            <a:xfrm>
              <a:off x="5893" y="3521"/>
              <a:ext cx="466" cy="115"/>
              <a:chOff x="5893" y="3521"/>
              <a:chExt cx="466" cy="115"/>
            </a:xfrm>
          </p:grpSpPr>
          <p:sp>
            <p:nvSpPr>
              <p:cNvPr id="7212" name="Rectangle 191"/>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3" name="Rectangle 192"/>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4" name="Rectangle 193"/>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5" name="Rectangle 194"/>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2" name="Group 195"/>
            <p:cNvGrpSpPr>
              <a:grpSpLocks/>
            </p:cNvGrpSpPr>
            <p:nvPr userDrawn="1"/>
          </p:nvGrpSpPr>
          <p:grpSpPr bwMode="auto">
            <a:xfrm>
              <a:off x="5893" y="3657"/>
              <a:ext cx="466" cy="115"/>
              <a:chOff x="5893" y="3657"/>
              <a:chExt cx="466" cy="115"/>
            </a:xfrm>
          </p:grpSpPr>
          <p:sp>
            <p:nvSpPr>
              <p:cNvPr id="7208" name="Rectangle 196"/>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 name="Rectangle 197"/>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0" name="Rectangle 198"/>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1" name="Rectangle 199"/>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3" name="Group 200"/>
            <p:cNvGrpSpPr>
              <a:grpSpLocks/>
            </p:cNvGrpSpPr>
            <p:nvPr userDrawn="1"/>
          </p:nvGrpSpPr>
          <p:grpSpPr bwMode="auto">
            <a:xfrm>
              <a:off x="5893" y="3884"/>
              <a:ext cx="466" cy="115"/>
              <a:chOff x="5893" y="3884"/>
              <a:chExt cx="466" cy="115"/>
            </a:xfrm>
          </p:grpSpPr>
          <p:sp>
            <p:nvSpPr>
              <p:cNvPr id="7204" name="Rectangle 201"/>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5" name="Rectangle 202"/>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6" name="Rectangle 203"/>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7" name="Rectangle 204"/>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4" name="Group 205"/>
            <p:cNvGrpSpPr>
              <a:grpSpLocks/>
            </p:cNvGrpSpPr>
            <p:nvPr userDrawn="1"/>
          </p:nvGrpSpPr>
          <p:grpSpPr bwMode="auto">
            <a:xfrm>
              <a:off x="5893" y="4026"/>
              <a:ext cx="466" cy="115"/>
              <a:chOff x="5893" y="4026"/>
              <a:chExt cx="466" cy="115"/>
            </a:xfrm>
          </p:grpSpPr>
          <p:sp>
            <p:nvSpPr>
              <p:cNvPr id="7200" name="Rectangle 206"/>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1" name="Rectangle 207"/>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2" name="Rectangle 208"/>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3" name="Rectangle 209"/>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195" name="Group 210"/>
            <p:cNvGrpSpPr>
              <a:grpSpLocks/>
            </p:cNvGrpSpPr>
            <p:nvPr userDrawn="1"/>
          </p:nvGrpSpPr>
          <p:grpSpPr bwMode="auto">
            <a:xfrm>
              <a:off x="5893" y="4167"/>
              <a:ext cx="466" cy="115"/>
              <a:chOff x="5893" y="4167"/>
              <a:chExt cx="466" cy="115"/>
            </a:xfrm>
          </p:grpSpPr>
          <p:sp>
            <p:nvSpPr>
              <p:cNvPr id="7196" name="Rectangle 211"/>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7" name="Rectangle 212"/>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 name="Rectangle 213"/>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9" name="Rectangle 214"/>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7180" name="Rectangle 215"/>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7181" name="Rectangle 216"/>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7248" name="Picture 80" descr="sb10064568n-001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7249"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fade thruBlk="1"/>
  </p:transition>
  <p:hf sldNum="0" hdr="0" ftr="0" dt="0"/>
  <p:txStyles>
    <p:titleStyle>
      <a:lvl1pPr algn="l" rtl="0" eaLnBrk="0" fontAlgn="base" hangingPunct="0">
        <a:spcBef>
          <a:spcPct val="0"/>
        </a:spcBef>
        <a:spcAft>
          <a:spcPct val="0"/>
        </a:spcAft>
        <a:defRPr sz="3200" b="1">
          <a:solidFill>
            <a:schemeClr val="tx1"/>
          </a:solidFill>
          <a:latin typeface="+mn-lt"/>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755650" y="4508500"/>
            <a:ext cx="5548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zh-CN" altLang="en-US" dirty="0"/>
              <a:t>单击此处编辑母版标题样式</a:t>
            </a:r>
          </a:p>
        </p:txBody>
      </p:sp>
      <p:sp>
        <p:nvSpPr>
          <p:cNvPr id="82" name="Text Box 5"/>
          <p:cNvSpPr txBox="1">
            <a:spLocks noChangeArrowheads="1"/>
          </p:cNvSpPr>
          <p:nvPr/>
        </p:nvSpPr>
        <p:spPr bwMode="auto">
          <a:xfrm>
            <a:off x="755650" y="6219825"/>
            <a:ext cx="2967038" cy="21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400">
                <a:latin typeface="FrutigerNext LT Bold" pitchFamily="34" charset="0"/>
                <a:ea typeface="MS PGothic" pitchFamily="34" charset="-128"/>
              </a:rPr>
              <a:t>HUAWEI TECHNOLOGIES CO., LTD.</a:t>
            </a:r>
          </a:p>
        </p:txBody>
      </p:sp>
      <p:pic>
        <p:nvPicPr>
          <p:cNvPr id="8199" name="Picture 6" descr="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69213" y="5684838"/>
            <a:ext cx="70643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0" name="Rectangle 13"/>
          <p:cNvSpPr>
            <a:spLocks noChangeArrowheads="1"/>
          </p:cNvSpPr>
          <p:nvPr/>
        </p:nvSpPr>
        <p:spPr bwMode="auto">
          <a:xfrm>
            <a:off x="7235825" y="476250"/>
            <a:ext cx="1465263" cy="21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25" eaLnBrk="0" hangingPunct="0"/>
            <a:r>
              <a:rPr lang="en-US" altLang="zh-CN" sz="1400" b="1">
                <a:solidFill>
                  <a:srgbClr val="666666"/>
                </a:solidFill>
                <a:latin typeface="FrutigerNext LT Bold" pitchFamily="34" charset="0"/>
                <a:ea typeface="MS PGothic" pitchFamily="34" charset="-128"/>
              </a:rPr>
              <a:t>Security Level: </a:t>
            </a:r>
          </a:p>
        </p:txBody>
      </p:sp>
      <p:sp>
        <p:nvSpPr>
          <p:cNvPr id="85" name="Rectangle 19"/>
          <p:cNvSpPr>
            <a:spLocks noGrp="1" noChangeArrowheads="1"/>
          </p:cNvSpPr>
          <p:nvPr>
            <p:ph type="dt" sz="quarter" idx="2"/>
          </p:nvPr>
        </p:nvSpPr>
        <p:spPr bwMode="auto">
          <a:xfrm>
            <a:off x="755650" y="476250"/>
            <a:ext cx="2133600" cy="21272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Arial" charset="0"/>
                <a:ea typeface="黑体" pitchFamily="49" charset="-122"/>
              </a:defRPr>
            </a:lvl1pPr>
          </a:lstStyle>
          <a:p>
            <a:pPr>
              <a:defRPr/>
            </a:pPr>
            <a:endParaRPr lang="en-US" altLang="zh-CN"/>
          </a:p>
        </p:txBody>
      </p:sp>
      <p:sp>
        <p:nvSpPr>
          <p:cNvPr id="8202"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 </a:t>
            </a:r>
            <a:endParaRPr lang="zh-CN" altLang="en-US" sz="1100">
              <a:solidFill>
                <a:srgbClr val="000000"/>
              </a:solidFill>
            </a:endParaRPr>
          </a:p>
        </p:txBody>
      </p:sp>
      <p:grpSp>
        <p:nvGrpSpPr>
          <p:cNvPr id="8203" name="Group 83"/>
          <p:cNvGrpSpPr>
            <a:grpSpLocks/>
          </p:cNvGrpSpPr>
          <p:nvPr/>
        </p:nvGrpSpPr>
        <p:grpSpPr bwMode="auto">
          <a:xfrm>
            <a:off x="9324975" y="3367088"/>
            <a:ext cx="919163" cy="3490912"/>
            <a:chOff x="5839" y="2160"/>
            <a:chExt cx="579" cy="2199"/>
          </a:xfrm>
        </p:grpSpPr>
        <p:sp>
          <p:nvSpPr>
            <p:cNvPr id="8206" name="Rectangle 84"/>
            <p:cNvSpPr>
              <a:spLocks noChangeArrowheads="1"/>
            </p:cNvSpPr>
            <p:nvPr userDrawn="1"/>
          </p:nvSpPr>
          <p:spPr bwMode="auto">
            <a:xfrm>
              <a:off x="5839" y="2160"/>
              <a:ext cx="579" cy="2199"/>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8207" name="Group 85"/>
            <p:cNvGrpSpPr>
              <a:grpSpLocks/>
            </p:cNvGrpSpPr>
            <p:nvPr userDrawn="1"/>
          </p:nvGrpSpPr>
          <p:grpSpPr bwMode="auto">
            <a:xfrm>
              <a:off x="5893" y="2387"/>
              <a:ext cx="466" cy="115"/>
              <a:chOff x="5893" y="2387"/>
              <a:chExt cx="466" cy="115"/>
            </a:xfrm>
          </p:grpSpPr>
          <p:sp>
            <p:nvSpPr>
              <p:cNvPr id="8268" name="Rectangle 86"/>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9" name="Rectangle 87"/>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0" name="Rectangle 88"/>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71" name="Rectangle 89"/>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8" name="Group 90"/>
            <p:cNvGrpSpPr>
              <a:grpSpLocks/>
            </p:cNvGrpSpPr>
            <p:nvPr userDrawn="1"/>
          </p:nvGrpSpPr>
          <p:grpSpPr bwMode="auto">
            <a:xfrm>
              <a:off x="5893" y="2523"/>
              <a:ext cx="466" cy="115"/>
              <a:chOff x="5893" y="2523"/>
              <a:chExt cx="466" cy="115"/>
            </a:xfrm>
          </p:grpSpPr>
          <p:sp>
            <p:nvSpPr>
              <p:cNvPr id="8264" name="Rectangle 91"/>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5" name="Rectangle 92"/>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6" name="Rectangle 93"/>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7" name="Rectangle 94"/>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09" name="Group 95"/>
            <p:cNvGrpSpPr>
              <a:grpSpLocks/>
            </p:cNvGrpSpPr>
            <p:nvPr userDrawn="1"/>
          </p:nvGrpSpPr>
          <p:grpSpPr bwMode="auto">
            <a:xfrm>
              <a:off x="5893" y="2659"/>
              <a:ext cx="466" cy="115"/>
              <a:chOff x="5893" y="2659"/>
              <a:chExt cx="466" cy="115"/>
            </a:xfrm>
          </p:grpSpPr>
          <p:sp>
            <p:nvSpPr>
              <p:cNvPr id="8260" name="Rectangle 96"/>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1" name="Rectangle 97"/>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2" name="Rectangle 98"/>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63" name="Rectangle 99"/>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0" name="Group 100"/>
            <p:cNvGrpSpPr>
              <a:grpSpLocks/>
            </p:cNvGrpSpPr>
            <p:nvPr userDrawn="1"/>
          </p:nvGrpSpPr>
          <p:grpSpPr bwMode="auto">
            <a:xfrm>
              <a:off x="5893" y="2251"/>
              <a:ext cx="466" cy="119"/>
              <a:chOff x="5893" y="2251"/>
              <a:chExt cx="466" cy="119"/>
            </a:xfrm>
          </p:grpSpPr>
          <p:sp>
            <p:nvSpPr>
              <p:cNvPr id="8256" name="Rectangle 101"/>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7" name="Rectangle 102"/>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8" name="Rectangle 103"/>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9" name="Rectangle 104"/>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1" name="Group 105"/>
            <p:cNvGrpSpPr>
              <a:grpSpLocks/>
            </p:cNvGrpSpPr>
            <p:nvPr userDrawn="1"/>
          </p:nvGrpSpPr>
          <p:grpSpPr bwMode="auto">
            <a:xfrm>
              <a:off x="5893" y="2886"/>
              <a:ext cx="466" cy="115"/>
              <a:chOff x="5893" y="2886"/>
              <a:chExt cx="466" cy="115"/>
            </a:xfrm>
          </p:grpSpPr>
          <p:sp>
            <p:nvSpPr>
              <p:cNvPr id="8252" name="Rectangle 106"/>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3" name="Rectangle 107"/>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4" name="Rectangle 108"/>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5" name="Rectangle 109"/>
              <p:cNvSpPr>
                <a:spLocks noChangeArrowheads="1"/>
              </p:cNvSpPr>
              <p:nvPr userDrawn="1"/>
            </p:nvSpPr>
            <p:spPr bwMode="auto">
              <a:xfrm flipV="1">
                <a:off x="5893" y="2886"/>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2" name="Group 110"/>
            <p:cNvGrpSpPr>
              <a:grpSpLocks/>
            </p:cNvGrpSpPr>
            <p:nvPr userDrawn="1"/>
          </p:nvGrpSpPr>
          <p:grpSpPr bwMode="auto">
            <a:xfrm>
              <a:off x="5893" y="3022"/>
              <a:ext cx="466" cy="115"/>
              <a:chOff x="5893" y="3022"/>
              <a:chExt cx="466" cy="115"/>
            </a:xfrm>
          </p:grpSpPr>
          <p:sp>
            <p:nvSpPr>
              <p:cNvPr id="8248" name="Rectangle 111"/>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9" name="Rectangle 112"/>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0" name="Rectangle 113"/>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51" name="Rectangle 114"/>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3" name="Group 115"/>
            <p:cNvGrpSpPr>
              <a:grpSpLocks/>
            </p:cNvGrpSpPr>
            <p:nvPr userDrawn="1"/>
          </p:nvGrpSpPr>
          <p:grpSpPr bwMode="auto">
            <a:xfrm>
              <a:off x="5893" y="3158"/>
              <a:ext cx="466" cy="115"/>
              <a:chOff x="5893" y="3158"/>
              <a:chExt cx="466" cy="115"/>
            </a:xfrm>
          </p:grpSpPr>
          <p:sp>
            <p:nvSpPr>
              <p:cNvPr id="8244" name="Rectangle 116"/>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5" name="Rectangle 117"/>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6" name="Rectangle 118"/>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7" name="Rectangle 119"/>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4" name="Group 120"/>
            <p:cNvGrpSpPr>
              <a:grpSpLocks/>
            </p:cNvGrpSpPr>
            <p:nvPr userDrawn="1"/>
          </p:nvGrpSpPr>
          <p:grpSpPr bwMode="auto">
            <a:xfrm>
              <a:off x="5893" y="3385"/>
              <a:ext cx="466" cy="115"/>
              <a:chOff x="5893" y="3385"/>
              <a:chExt cx="466" cy="115"/>
            </a:xfrm>
          </p:grpSpPr>
          <p:sp>
            <p:nvSpPr>
              <p:cNvPr id="8240" name="Rectangle 121"/>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1" name="Rectangle 122"/>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2" name="Rectangle 123"/>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43" name="Rectangle 124"/>
              <p:cNvSpPr>
                <a:spLocks noChangeArrowheads="1"/>
              </p:cNvSpPr>
              <p:nvPr userDrawn="1"/>
            </p:nvSpPr>
            <p:spPr bwMode="auto">
              <a:xfrm flipV="1">
                <a:off x="5893" y="3385"/>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5" name="Group 125"/>
            <p:cNvGrpSpPr>
              <a:grpSpLocks/>
            </p:cNvGrpSpPr>
            <p:nvPr userDrawn="1"/>
          </p:nvGrpSpPr>
          <p:grpSpPr bwMode="auto">
            <a:xfrm>
              <a:off x="5893" y="3521"/>
              <a:ext cx="466" cy="115"/>
              <a:chOff x="5893" y="3521"/>
              <a:chExt cx="466" cy="115"/>
            </a:xfrm>
          </p:grpSpPr>
          <p:sp>
            <p:nvSpPr>
              <p:cNvPr id="8236" name="Rectangle 126"/>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7" name="Rectangle 127"/>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8" name="Rectangle 128"/>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9" name="Rectangle 129"/>
              <p:cNvSpPr>
                <a:spLocks noChangeArrowheads="1"/>
              </p:cNvSpPr>
              <p:nvPr userDrawn="1"/>
            </p:nvSpPr>
            <p:spPr bwMode="auto">
              <a:xfrm flipV="1">
                <a:off x="5893" y="3521"/>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6" name="Group 130"/>
            <p:cNvGrpSpPr>
              <a:grpSpLocks/>
            </p:cNvGrpSpPr>
            <p:nvPr userDrawn="1"/>
          </p:nvGrpSpPr>
          <p:grpSpPr bwMode="auto">
            <a:xfrm>
              <a:off x="5893" y="3657"/>
              <a:ext cx="466" cy="115"/>
              <a:chOff x="5893" y="3657"/>
              <a:chExt cx="466" cy="115"/>
            </a:xfrm>
          </p:grpSpPr>
          <p:sp>
            <p:nvSpPr>
              <p:cNvPr id="8232" name="Rectangle 131"/>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3" name="Rectangle 132"/>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4" name="Rectangle 133"/>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5" name="Rectangle 134"/>
              <p:cNvSpPr>
                <a:spLocks noChangeArrowheads="1"/>
              </p:cNvSpPr>
              <p:nvPr userDrawn="1"/>
            </p:nvSpPr>
            <p:spPr bwMode="auto">
              <a:xfrm flipV="1">
                <a:off x="5893" y="3657"/>
                <a:ext cx="117" cy="115"/>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7" name="Group 135"/>
            <p:cNvGrpSpPr>
              <a:grpSpLocks/>
            </p:cNvGrpSpPr>
            <p:nvPr userDrawn="1"/>
          </p:nvGrpSpPr>
          <p:grpSpPr bwMode="auto">
            <a:xfrm>
              <a:off x="5893" y="3884"/>
              <a:ext cx="466" cy="115"/>
              <a:chOff x="5893" y="3884"/>
              <a:chExt cx="466" cy="115"/>
            </a:xfrm>
          </p:grpSpPr>
          <p:sp>
            <p:nvSpPr>
              <p:cNvPr id="8228" name="Rectangle 136"/>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9" name="Rectangle 137"/>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0" name="Rectangle 138"/>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31" name="Rectangle 139"/>
              <p:cNvSpPr>
                <a:spLocks noChangeArrowheads="1"/>
              </p:cNvSpPr>
              <p:nvPr userDrawn="1"/>
            </p:nvSpPr>
            <p:spPr bwMode="auto">
              <a:xfrm flipV="1">
                <a:off x="5893" y="3884"/>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8" name="Group 140"/>
            <p:cNvGrpSpPr>
              <a:grpSpLocks/>
            </p:cNvGrpSpPr>
            <p:nvPr userDrawn="1"/>
          </p:nvGrpSpPr>
          <p:grpSpPr bwMode="auto">
            <a:xfrm>
              <a:off x="5893" y="4026"/>
              <a:ext cx="466" cy="115"/>
              <a:chOff x="5893" y="4026"/>
              <a:chExt cx="466" cy="115"/>
            </a:xfrm>
          </p:grpSpPr>
          <p:sp>
            <p:nvSpPr>
              <p:cNvPr id="8224" name="Rectangle 141"/>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5" name="Rectangle 142"/>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6" name="Rectangle 143"/>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7" name="Rectangle 144"/>
              <p:cNvSpPr>
                <a:spLocks noChangeArrowheads="1"/>
              </p:cNvSpPr>
              <p:nvPr userDrawn="1"/>
            </p:nvSpPr>
            <p:spPr bwMode="auto">
              <a:xfrm flipV="1">
                <a:off x="5893" y="4026"/>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8219" name="Group 145"/>
            <p:cNvGrpSpPr>
              <a:grpSpLocks/>
            </p:cNvGrpSpPr>
            <p:nvPr userDrawn="1"/>
          </p:nvGrpSpPr>
          <p:grpSpPr bwMode="auto">
            <a:xfrm>
              <a:off x="5893" y="4167"/>
              <a:ext cx="466" cy="115"/>
              <a:chOff x="5893" y="4167"/>
              <a:chExt cx="466" cy="115"/>
            </a:xfrm>
          </p:grpSpPr>
          <p:sp>
            <p:nvSpPr>
              <p:cNvPr id="8220" name="Rectangle 146"/>
              <p:cNvSpPr>
                <a:spLocks noChangeArrowheads="1"/>
              </p:cNvSpPr>
              <p:nvPr userDrawn="1"/>
            </p:nvSpPr>
            <p:spPr bwMode="auto">
              <a:xfrm flipV="1">
                <a:off x="6010" y="4167"/>
                <a:ext cx="116" cy="115"/>
              </a:xfrm>
              <a:prstGeom prst="rect">
                <a:avLst/>
              </a:prstGeom>
              <a:solidFill>
                <a:srgbClr val="0099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1" name="Rectangle 147"/>
              <p:cNvSpPr>
                <a:spLocks noChangeArrowheads="1"/>
              </p:cNvSpPr>
              <p:nvPr userDrawn="1"/>
            </p:nvSpPr>
            <p:spPr bwMode="auto">
              <a:xfrm flipV="1">
                <a:off x="6126" y="4167"/>
                <a:ext cx="116" cy="115"/>
              </a:xfrm>
              <a:prstGeom prst="rect">
                <a:avLst/>
              </a:prstGeom>
              <a:solidFill>
                <a:srgbClr val="3333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2" name="Rectangle 148"/>
              <p:cNvSpPr>
                <a:spLocks noChangeArrowheads="1"/>
              </p:cNvSpPr>
              <p:nvPr userDrawn="1"/>
            </p:nvSpPr>
            <p:spPr bwMode="auto">
              <a:xfrm flipV="1">
                <a:off x="6242" y="4167"/>
                <a:ext cx="117" cy="115"/>
              </a:xfrm>
              <a:prstGeom prst="rect">
                <a:avLst/>
              </a:prstGeom>
              <a:solidFill>
                <a:srgbClr val="BBE0E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23" name="Rectangle 149"/>
              <p:cNvSpPr>
                <a:spLocks noChangeArrowheads="1"/>
              </p:cNvSpPr>
              <p:nvPr userDrawn="1"/>
            </p:nvSpPr>
            <p:spPr bwMode="auto">
              <a:xfrm flipV="1">
                <a:off x="5893" y="4167"/>
                <a:ext cx="117" cy="115"/>
              </a:xfrm>
              <a:prstGeom prst="rect">
                <a:avLst/>
              </a:prstGeom>
              <a:solidFill>
                <a:srgbClr val="80808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8204" name="Rectangle 150"/>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8205" name="Rectangle 151"/>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pic>
        <p:nvPicPr>
          <p:cNvPr id="8272" name="Picture 80" descr="89738649副本"/>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0" y="1268413"/>
            <a:ext cx="9144000" cy="2951162"/>
          </a:xfrm>
          <a:prstGeom prst="rect">
            <a:avLst/>
          </a:prstGeom>
          <a:noFill/>
          <a:extLst>
            <a:ext uri="{909E8E84-426E-40DD-AFC4-6F175D3DCCD1}">
              <a14:hiddenFill xmlns:a14="http://schemas.microsoft.com/office/drawing/2010/main">
                <a:solidFill>
                  <a:srgbClr val="FFFFFF"/>
                </a:solidFill>
              </a14:hiddenFill>
            </a:ext>
          </a:extLst>
        </p:spPr>
      </p:pic>
      <p:pic>
        <p:nvPicPr>
          <p:cNvPr id="8273" name="Picture 81" descr="未标题-2"/>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83300" y="1268413"/>
            <a:ext cx="3060700" cy="294957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7229475" y="3795713"/>
            <a:ext cx="1258888" cy="24447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fade thruBlk="1"/>
  </p:transition>
  <p:hf sldNum="0" hdr="0" ftr="0" dt="0"/>
  <p:txStyles>
    <p:titleStyle>
      <a:lvl1pPr algn="l" rtl="0" eaLnBrk="0" fontAlgn="base" hangingPunct="0">
        <a:spcBef>
          <a:spcPct val="0"/>
        </a:spcBef>
        <a:spcAft>
          <a:spcPct val="0"/>
        </a:spcAft>
        <a:defRPr sz="3200" b="1">
          <a:solidFill>
            <a:schemeClr val="tx1"/>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6858000"/>
          </a:xfrm>
          <a:prstGeom prst="rect">
            <a:avLst/>
          </a:prstGeom>
          <a:solidFill>
            <a:srgbClr val="EAEAEA"/>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pPr>
              <a:lnSpc>
                <a:spcPct val="140000"/>
              </a:lnSpc>
              <a:buClr>
                <a:srgbClr val="FF0000"/>
              </a:buClr>
              <a:buSzPct val="90000"/>
              <a:buFont typeface="Wingdings" pitchFamily="2" charset="2"/>
              <a:buChar char="l"/>
            </a:pPr>
            <a:endParaRPr lang="zh-CN" altLang="en-US" sz="1400" b="1">
              <a:solidFill>
                <a:srgbClr val="000000"/>
              </a:solidFill>
              <a:latin typeface="Arial" pitchFamily="34" charset="0"/>
              <a:ea typeface="华文细黑" pitchFamily="2" charset="-122"/>
            </a:endParaRPr>
          </a:p>
        </p:txBody>
      </p:sp>
      <p:sp>
        <p:nvSpPr>
          <p:cNvPr id="9219"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9220"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221" name="Rectangle 13"/>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英文标题</a:t>
            </a:r>
            <a:r>
              <a:rPr lang="en-US" altLang="zh-CN" sz="1100" dirty="0">
                <a:solidFill>
                  <a:srgbClr val="FFFFFF"/>
                </a:solidFill>
              </a:rPr>
              <a:t>:32-</a:t>
            </a:r>
            <a:r>
              <a:rPr lang="en-US" altLang="zh-CN" sz="1100" dirty="0" err="1">
                <a:solidFill>
                  <a:srgbClr val="FFFFFF"/>
                </a:solidFill>
              </a:rPr>
              <a:t>35pt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Medium</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中文标题</a:t>
            </a:r>
            <a:r>
              <a:rPr lang="en-US" altLang="zh-CN" sz="1100" dirty="0">
                <a:solidFill>
                  <a:srgbClr val="FFFFFF"/>
                </a:solidFill>
              </a:rPr>
              <a:t>:30-</a:t>
            </a:r>
            <a:r>
              <a:rPr lang="en-US" altLang="zh-CN" sz="1100" dirty="0" err="1">
                <a:solidFill>
                  <a:srgbClr val="FFFFFF"/>
                </a:solidFill>
              </a:rPr>
              <a:t>32pt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 </a:t>
            </a:r>
            <a:r>
              <a:rPr lang="en-US" altLang="zh-CN" sz="1100" dirty="0" err="1">
                <a:solidFill>
                  <a:srgbClr val="FFFFFF"/>
                </a:solidFill>
              </a:rPr>
              <a:t>R153</a:t>
            </a:r>
            <a:r>
              <a:rPr lang="en-US" altLang="zh-CN" sz="1100" dirty="0">
                <a:solidFill>
                  <a:srgbClr val="FFFFFF"/>
                </a:solidFill>
              </a:rPr>
              <a:t> </a:t>
            </a:r>
            <a:r>
              <a:rPr lang="en-US" altLang="zh-CN" sz="1100" dirty="0" err="1">
                <a:solidFill>
                  <a:srgbClr val="FFFFFF"/>
                </a:solidFill>
              </a:rPr>
              <a:t>G0</a:t>
            </a:r>
            <a:r>
              <a:rPr lang="en-US" altLang="zh-CN" sz="1100" dirty="0">
                <a:solidFill>
                  <a:srgbClr val="FFFFFF"/>
                </a:solidFill>
              </a:rPr>
              <a:t> </a:t>
            </a:r>
            <a:r>
              <a:rPr lang="en-US" altLang="zh-CN" sz="1100" dirty="0" err="1">
                <a:solidFill>
                  <a:srgbClr val="FFFFFF"/>
                </a:solidFill>
              </a:rPr>
              <a:t>B0</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英文正文</a:t>
            </a:r>
            <a:r>
              <a:rPr lang="en-US" altLang="zh-CN" sz="1100" dirty="0">
                <a:solidFill>
                  <a:srgbClr val="FFFFFF"/>
                </a:solidFill>
              </a:rPr>
              <a:t>:20-</a:t>
            </a:r>
            <a:r>
              <a:rPr lang="en-US" altLang="zh-CN" sz="1100" dirty="0" err="1">
                <a:solidFill>
                  <a:srgbClr val="FFFFFF"/>
                </a:solidFill>
              </a:rPr>
              <a:t>22pt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 </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 :</a:t>
            </a:r>
            <a:r>
              <a:rPr lang="en-US" altLang="zh-CN" sz="1100" dirty="0" err="1">
                <a:solidFill>
                  <a:srgbClr val="FFFFFF"/>
                </a:solidFill>
              </a:rPr>
              <a:t>18pt</a:t>
            </a:r>
            <a:r>
              <a:rPr lang="en-US" altLang="zh-CN" sz="1100" dirty="0">
                <a:solidFill>
                  <a:srgbClr val="FFFFFF"/>
                </a:solidFill>
              </a:rPr>
              <a:t>  </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内部使用字体 </a:t>
            </a:r>
            <a:r>
              <a:rPr lang="en-US" altLang="zh-CN" sz="1100" dirty="0">
                <a:solidFill>
                  <a:srgbClr val="FFFFFF"/>
                </a:solidFill>
              </a:rPr>
              <a:t>:</a:t>
            </a:r>
          </a:p>
          <a:p>
            <a:pPr marL="342900" indent="-342900" algn="r" eaLnBrk="0" hangingPunct="0">
              <a:lnSpc>
                <a:spcPct val="125000"/>
              </a:lnSpc>
              <a:spcBef>
                <a:spcPct val="20000"/>
              </a:spcBef>
              <a:buFont typeface="Arial" pitchFamily="34" charset="0"/>
              <a:buNone/>
            </a:pPr>
            <a:r>
              <a:rPr lang="en-US" altLang="zh-CN" sz="1100" dirty="0" err="1">
                <a:solidFill>
                  <a:srgbClr val="FFFFFF"/>
                </a:solidFill>
              </a:rPr>
              <a:t>FrutigerNext</a:t>
            </a:r>
            <a:r>
              <a:rPr lang="en-US" altLang="zh-CN" sz="1100" dirty="0">
                <a:solidFill>
                  <a:srgbClr val="FFFFFF"/>
                </a:solidFill>
              </a:rPr>
              <a:t> LT Regular</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外部使用字体 </a:t>
            </a:r>
            <a:r>
              <a:rPr lang="en-US" altLang="zh-CN" sz="1100" dirty="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中文正文</a:t>
            </a:r>
            <a:r>
              <a:rPr lang="en-US" altLang="zh-CN" sz="1100" dirty="0">
                <a:solidFill>
                  <a:srgbClr val="FFFFFF"/>
                </a:solidFill>
              </a:rPr>
              <a:t>:18-</a:t>
            </a:r>
            <a:r>
              <a:rPr lang="en-US" altLang="zh-CN" sz="1100" dirty="0" err="1">
                <a:solidFill>
                  <a:srgbClr val="FFFFFF"/>
                </a:solidFill>
              </a:rPr>
              <a:t>20pt</a:t>
            </a:r>
            <a:endParaRPr lang="en-US" altLang="zh-CN"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子目录</a:t>
            </a:r>
            <a:r>
              <a:rPr lang="en-US" altLang="zh-CN" sz="1100" dirty="0">
                <a:solidFill>
                  <a:srgbClr val="FFFFFF"/>
                </a:solidFill>
              </a:rPr>
              <a:t>(2-5</a:t>
            </a:r>
            <a:r>
              <a:rPr lang="zh-CN" altLang="en-US" sz="1100" dirty="0">
                <a:solidFill>
                  <a:srgbClr val="FFFFFF"/>
                </a:solidFill>
              </a:rPr>
              <a:t>级</a:t>
            </a:r>
            <a:r>
              <a:rPr lang="en-US" altLang="zh-CN" sz="1100" dirty="0">
                <a:solidFill>
                  <a:srgbClr val="FFFFFF"/>
                </a:solidFill>
              </a:rPr>
              <a:t>):</a:t>
            </a:r>
            <a:r>
              <a:rPr lang="en-US" altLang="zh-CN" sz="1100" dirty="0" err="1">
                <a:solidFill>
                  <a:srgbClr val="FFFFFF"/>
                </a:solidFill>
              </a:rPr>
              <a:t>18pt</a:t>
            </a:r>
            <a:r>
              <a:rPr lang="en-US" altLang="zh-CN" sz="1100" dirty="0">
                <a:solidFill>
                  <a:srgbClr val="FFFFFF"/>
                </a:solidFill>
              </a:rPr>
              <a:t> </a:t>
            </a:r>
            <a:endParaRPr lang="zh-CN" altLang="en-US" sz="1100" dirty="0">
              <a:solidFill>
                <a:srgbClr val="FFFFFF"/>
              </a:solidFill>
            </a:endParaRP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颜色</a:t>
            </a:r>
            <a:r>
              <a:rPr lang="en-US" altLang="zh-CN" sz="1100" dirty="0">
                <a:solidFill>
                  <a:srgbClr val="FFFFFF"/>
                </a:solidFill>
              </a:rPr>
              <a:t>:</a:t>
            </a:r>
            <a:r>
              <a:rPr lang="zh-CN" altLang="en-US" sz="1100" dirty="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dirty="0">
                <a:solidFill>
                  <a:srgbClr val="FFFFFF"/>
                </a:solidFill>
              </a:rPr>
              <a:t>字体</a:t>
            </a:r>
            <a:r>
              <a:rPr lang="en-US" altLang="zh-CN" sz="1100" dirty="0">
                <a:solidFill>
                  <a:srgbClr val="FFFFFF"/>
                </a:solidFill>
              </a:rPr>
              <a:t>:</a:t>
            </a:r>
            <a:r>
              <a:rPr lang="zh-CN" altLang="en-US" sz="1100" dirty="0">
                <a:solidFill>
                  <a:srgbClr val="FFFFFF"/>
                </a:solidFill>
              </a:rPr>
              <a:t>细黑体</a:t>
            </a:r>
            <a:r>
              <a:rPr lang="zh-CN" altLang="en-US" sz="1100" dirty="0">
                <a:solidFill>
                  <a:srgbClr val="FFFFFF"/>
                </a:solidFill>
                <a:latin typeface="Arial" pitchFamily="34" charset="0"/>
                <a:ea typeface="黑体" pitchFamily="49" charset="-122"/>
              </a:rPr>
              <a:t> </a:t>
            </a:r>
          </a:p>
        </p:txBody>
      </p:sp>
      <p:grpSp>
        <p:nvGrpSpPr>
          <p:cNvPr id="9222" name="Group 14"/>
          <p:cNvGrpSpPr>
            <a:grpSpLocks/>
          </p:cNvGrpSpPr>
          <p:nvPr/>
        </p:nvGrpSpPr>
        <p:grpSpPr bwMode="auto">
          <a:xfrm>
            <a:off x="9324975" y="3367088"/>
            <a:ext cx="919163" cy="3490912"/>
            <a:chOff x="5839" y="2160"/>
            <a:chExt cx="579" cy="2199"/>
          </a:xfrm>
        </p:grpSpPr>
        <p:sp>
          <p:nvSpPr>
            <p:cNvPr id="9225" name="Rectangle 15"/>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9226" name="Group 16"/>
            <p:cNvGrpSpPr>
              <a:grpSpLocks/>
            </p:cNvGrpSpPr>
            <p:nvPr userDrawn="1"/>
          </p:nvGrpSpPr>
          <p:grpSpPr bwMode="auto">
            <a:xfrm>
              <a:off x="5893" y="2387"/>
              <a:ext cx="466" cy="115"/>
              <a:chOff x="5893" y="2387"/>
              <a:chExt cx="466" cy="115"/>
            </a:xfrm>
          </p:grpSpPr>
          <p:sp>
            <p:nvSpPr>
              <p:cNvPr id="9287" name="Rectangle 17"/>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8" name="Rectangle 18"/>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9" name="Rectangle 19"/>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90" name="Rectangle 20"/>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7" name="Group 21"/>
            <p:cNvGrpSpPr>
              <a:grpSpLocks/>
            </p:cNvGrpSpPr>
            <p:nvPr userDrawn="1"/>
          </p:nvGrpSpPr>
          <p:grpSpPr bwMode="auto">
            <a:xfrm>
              <a:off x="5893" y="2523"/>
              <a:ext cx="466" cy="115"/>
              <a:chOff x="5893" y="2523"/>
              <a:chExt cx="466" cy="115"/>
            </a:xfrm>
          </p:grpSpPr>
          <p:sp>
            <p:nvSpPr>
              <p:cNvPr id="9283" name="Rectangle 22"/>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4" name="Rectangle 23"/>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5" name="Rectangle 24"/>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6" name="Rectangle 25"/>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8" name="Group 26"/>
            <p:cNvGrpSpPr>
              <a:grpSpLocks/>
            </p:cNvGrpSpPr>
            <p:nvPr userDrawn="1"/>
          </p:nvGrpSpPr>
          <p:grpSpPr bwMode="auto">
            <a:xfrm>
              <a:off x="5893" y="2659"/>
              <a:ext cx="466" cy="115"/>
              <a:chOff x="5893" y="2659"/>
              <a:chExt cx="466" cy="115"/>
            </a:xfrm>
          </p:grpSpPr>
          <p:sp>
            <p:nvSpPr>
              <p:cNvPr id="9279" name="Rectangle 27"/>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0" name="Rectangle 28"/>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1" name="Rectangle 29"/>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82" name="Rectangle 30"/>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29" name="Group 31"/>
            <p:cNvGrpSpPr>
              <a:grpSpLocks/>
            </p:cNvGrpSpPr>
            <p:nvPr userDrawn="1"/>
          </p:nvGrpSpPr>
          <p:grpSpPr bwMode="auto">
            <a:xfrm>
              <a:off x="5893" y="2251"/>
              <a:ext cx="466" cy="119"/>
              <a:chOff x="5893" y="2251"/>
              <a:chExt cx="466" cy="119"/>
            </a:xfrm>
          </p:grpSpPr>
          <p:sp>
            <p:nvSpPr>
              <p:cNvPr id="9275" name="Rectangle 32"/>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6" name="Rectangle 33"/>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7" name="Rectangle 34"/>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8" name="Rectangle 35"/>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0" name="Group 36"/>
            <p:cNvGrpSpPr>
              <a:grpSpLocks/>
            </p:cNvGrpSpPr>
            <p:nvPr userDrawn="1"/>
          </p:nvGrpSpPr>
          <p:grpSpPr bwMode="auto">
            <a:xfrm>
              <a:off x="5893" y="2886"/>
              <a:ext cx="466" cy="115"/>
              <a:chOff x="5893" y="2886"/>
              <a:chExt cx="466" cy="115"/>
            </a:xfrm>
          </p:grpSpPr>
          <p:sp>
            <p:nvSpPr>
              <p:cNvPr id="9271" name="Rectangle 37"/>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2" name="Rectangle 38"/>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3" name="Rectangle 39"/>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4" name="Rectangle 40"/>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1" name="Group 41"/>
            <p:cNvGrpSpPr>
              <a:grpSpLocks/>
            </p:cNvGrpSpPr>
            <p:nvPr userDrawn="1"/>
          </p:nvGrpSpPr>
          <p:grpSpPr bwMode="auto">
            <a:xfrm>
              <a:off x="5893" y="3022"/>
              <a:ext cx="466" cy="115"/>
              <a:chOff x="5893" y="3022"/>
              <a:chExt cx="466" cy="115"/>
            </a:xfrm>
          </p:grpSpPr>
          <p:sp>
            <p:nvSpPr>
              <p:cNvPr id="9267" name="Rectangle 42"/>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8" name="Rectangle 43"/>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9" name="Rectangle 44"/>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70" name="Rectangle 45"/>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2" name="Group 46"/>
            <p:cNvGrpSpPr>
              <a:grpSpLocks/>
            </p:cNvGrpSpPr>
            <p:nvPr userDrawn="1"/>
          </p:nvGrpSpPr>
          <p:grpSpPr bwMode="auto">
            <a:xfrm>
              <a:off x="5893" y="3158"/>
              <a:ext cx="466" cy="115"/>
              <a:chOff x="5893" y="3158"/>
              <a:chExt cx="466" cy="115"/>
            </a:xfrm>
          </p:grpSpPr>
          <p:sp>
            <p:nvSpPr>
              <p:cNvPr id="9263" name="Rectangle 47"/>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4" name="Rectangle 48"/>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5" name="Rectangle 49"/>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6" name="Rectangle 50"/>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3" name="Group 51"/>
            <p:cNvGrpSpPr>
              <a:grpSpLocks/>
            </p:cNvGrpSpPr>
            <p:nvPr userDrawn="1"/>
          </p:nvGrpSpPr>
          <p:grpSpPr bwMode="auto">
            <a:xfrm>
              <a:off x="5893" y="3385"/>
              <a:ext cx="466" cy="115"/>
              <a:chOff x="5893" y="3385"/>
              <a:chExt cx="466" cy="115"/>
            </a:xfrm>
          </p:grpSpPr>
          <p:sp>
            <p:nvSpPr>
              <p:cNvPr id="9259" name="Rectangle 52"/>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0" name="Rectangle 53"/>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1" name="Rectangle 54"/>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62" name="Rectangle 55"/>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4" name="Group 56"/>
            <p:cNvGrpSpPr>
              <a:grpSpLocks/>
            </p:cNvGrpSpPr>
            <p:nvPr userDrawn="1"/>
          </p:nvGrpSpPr>
          <p:grpSpPr bwMode="auto">
            <a:xfrm>
              <a:off x="5893" y="3521"/>
              <a:ext cx="466" cy="115"/>
              <a:chOff x="5893" y="3521"/>
              <a:chExt cx="466" cy="115"/>
            </a:xfrm>
          </p:grpSpPr>
          <p:sp>
            <p:nvSpPr>
              <p:cNvPr id="9255" name="Rectangle 57"/>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58"/>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7" name="Rectangle 59"/>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8" name="Rectangle 60"/>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5" name="Group 61"/>
            <p:cNvGrpSpPr>
              <a:grpSpLocks/>
            </p:cNvGrpSpPr>
            <p:nvPr userDrawn="1"/>
          </p:nvGrpSpPr>
          <p:grpSpPr bwMode="auto">
            <a:xfrm>
              <a:off x="5893" y="3657"/>
              <a:ext cx="466" cy="115"/>
              <a:chOff x="5893" y="3657"/>
              <a:chExt cx="466" cy="115"/>
            </a:xfrm>
          </p:grpSpPr>
          <p:sp>
            <p:nvSpPr>
              <p:cNvPr id="9251" name="Rectangle 62"/>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2" name="Rectangle 63"/>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3" name="Rectangle 64"/>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4" name="Rectangle 65"/>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6" name="Group 66"/>
            <p:cNvGrpSpPr>
              <a:grpSpLocks/>
            </p:cNvGrpSpPr>
            <p:nvPr userDrawn="1"/>
          </p:nvGrpSpPr>
          <p:grpSpPr bwMode="auto">
            <a:xfrm>
              <a:off x="5893" y="3884"/>
              <a:ext cx="466" cy="115"/>
              <a:chOff x="5893" y="3884"/>
              <a:chExt cx="466" cy="115"/>
            </a:xfrm>
          </p:grpSpPr>
          <p:sp>
            <p:nvSpPr>
              <p:cNvPr id="9247" name="Rectangle 67"/>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8" name="Rectangle 68"/>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9" name="Rectangle 69"/>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0" name="Rectangle 70"/>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7" name="Group 71"/>
            <p:cNvGrpSpPr>
              <a:grpSpLocks/>
            </p:cNvGrpSpPr>
            <p:nvPr userDrawn="1"/>
          </p:nvGrpSpPr>
          <p:grpSpPr bwMode="auto">
            <a:xfrm>
              <a:off x="5893" y="4026"/>
              <a:ext cx="466" cy="115"/>
              <a:chOff x="5893" y="4026"/>
              <a:chExt cx="466" cy="115"/>
            </a:xfrm>
          </p:grpSpPr>
          <p:sp>
            <p:nvSpPr>
              <p:cNvPr id="9243" name="Rectangle 72"/>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73"/>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74"/>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6" name="Rectangle 75"/>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238" name="Group 76"/>
            <p:cNvGrpSpPr>
              <a:grpSpLocks/>
            </p:cNvGrpSpPr>
            <p:nvPr userDrawn="1"/>
          </p:nvGrpSpPr>
          <p:grpSpPr bwMode="auto">
            <a:xfrm>
              <a:off x="5893" y="4167"/>
              <a:ext cx="466" cy="115"/>
              <a:chOff x="5893" y="4167"/>
              <a:chExt cx="466" cy="115"/>
            </a:xfrm>
          </p:grpSpPr>
          <p:sp>
            <p:nvSpPr>
              <p:cNvPr id="9239" name="Rectangle 77"/>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0" name="Rectangle 78"/>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1" name="Rectangle 79"/>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2" name="Rectangle 80"/>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9223" name="Rectangle 81"/>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9224" name="Rectangle 82"/>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chemeClr val="bg2"/>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Tree>
  </p:cSld>
  <p:clrMap bg1="lt1" tx1="dk1" bg2="lt2" tx2="dk2" accent1="accent1" accent2="accent2" accent3="accent3" accent4="accent4" accent5="accent5" accent6="accent6" hlink="hlink" folHlink="folHlink"/>
  <p:transition advClick="0" advTm="8000">
    <p:fade thruBlk="1"/>
  </p:transition>
  <p:hf sldNum="0" hdr="0" ftr="0" dt="0"/>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000">
          <a:solidFill>
            <a:schemeClr val="tx1"/>
          </a:solidFill>
          <a:latin typeface="+mn-lt"/>
          <a:ea typeface="黑体" pitchFamily="49" charset="-122"/>
          <a:cs typeface="Arial" pitchFamily="34" charset="0"/>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46" name="Rectangle 13"/>
          <p:cNvSpPr>
            <a:spLocks noGrp="1" noChangeArrowheads="1"/>
          </p:cNvSpPr>
          <p:nvPr>
            <p:ph type="title"/>
          </p:nvPr>
        </p:nvSpPr>
        <p:spPr bwMode="auto">
          <a:xfrm>
            <a:off x="755650" y="325438"/>
            <a:ext cx="76327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755650" y="1628775"/>
            <a:ext cx="7632700"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10250" name="Group 16"/>
          <p:cNvGrpSpPr>
            <a:grpSpLocks/>
          </p:cNvGrpSpPr>
          <p:nvPr/>
        </p:nvGrpSpPr>
        <p:grpSpPr bwMode="auto">
          <a:xfrm>
            <a:off x="9324975" y="3367088"/>
            <a:ext cx="919163" cy="3490912"/>
            <a:chOff x="5839" y="2160"/>
            <a:chExt cx="579" cy="2199"/>
          </a:xfrm>
        </p:grpSpPr>
        <p:sp>
          <p:nvSpPr>
            <p:cNvPr id="10253" name="Rectangle 17"/>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0254"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5"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6"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7"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8"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59"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0"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1"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2"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3"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4"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5"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66"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251" name="Rectangle 83"/>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81" name="Rectangle 5"/>
          <p:cNvSpPr>
            <a:spLocks noChangeArrowheads="1"/>
          </p:cNvSpPr>
          <p:nvPr/>
        </p:nvSpPr>
        <p:spPr bwMode="auto">
          <a:xfrm>
            <a:off x="6361113" y="6489701"/>
            <a:ext cx="180339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Lst>
  <p:transition advClick="0" advTm="8000">
    <p:fade thruBlk="1"/>
  </p:transition>
  <p:hf sldNum="0" hdr="0" ftr="0" dt="0"/>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3"/>
            <a:ext cx="9144000"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1952625" y="692150"/>
            <a:ext cx="1844675"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11270" name="Group 11"/>
          <p:cNvGrpSpPr>
            <a:grpSpLocks/>
          </p:cNvGrpSpPr>
          <p:nvPr/>
        </p:nvGrpSpPr>
        <p:grpSpPr bwMode="auto">
          <a:xfrm>
            <a:off x="9324975" y="3367088"/>
            <a:ext cx="919163" cy="3490912"/>
            <a:chOff x="5839" y="2160"/>
            <a:chExt cx="579" cy="2199"/>
          </a:xfrm>
        </p:grpSpPr>
        <p:sp>
          <p:nvSpPr>
            <p:cNvPr id="11273" name="Rectangle 12"/>
            <p:cNvSpPr>
              <a:spLocks noChangeArrowheads="1"/>
            </p:cNvSpPr>
            <p:nvPr userDrawn="1"/>
          </p:nvSpPr>
          <p:spPr bwMode="auto">
            <a:xfrm>
              <a:off x="5839" y="2160"/>
              <a:ext cx="579" cy="2199"/>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11274"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5"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6"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7"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8"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79"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0"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1"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2"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3"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4"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5"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1286"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1271" name="Rectangle 78"/>
          <p:cNvSpPr>
            <a:spLocks noChangeArrowheads="1"/>
          </p:cNvSpPr>
          <p:nvPr/>
        </p:nvSpPr>
        <p:spPr bwMode="auto">
          <a:xfrm>
            <a:off x="9251950" y="1341438"/>
            <a:ext cx="1192213" cy="17256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9251950" y="7938"/>
            <a:ext cx="1120775" cy="68421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755650" y="4508500"/>
            <a:ext cx="7632700" cy="1246495"/>
          </a:xfrm>
          <a:prstGeom prst="rect">
            <a:avLst/>
          </a:prstGeom>
          <a:noFill/>
        </p:spPr>
        <p:txBody>
          <a:bodyPr wrap="square" rtlCol="0">
            <a:spAutoFit/>
          </a:bodyPr>
          <a:lstStyle/>
          <a:p>
            <a:pPr algn="just">
              <a:lnSpc>
                <a:spcPct val="100000"/>
              </a:lnSpc>
            </a:pPr>
            <a:r>
              <a:rPr lang="en-US" altLang="zh-CN" sz="1250" b="1" kern="1200" dirty="0">
                <a:solidFill>
                  <a:schemeClr val="tx1"/>
                </a:solidFill>
                <a:effectLst/>
                <a:latin typeface="FrutigerNext LT Regular" pitchFamily="34" charset="0"/>
                <a:ea typeface="宋体" charset="-122"/>
                <a:cs typeface="+mn-cs"/>
              </a:rPr>
              <a:t>Copyright©2011 Huawei Technologies Co., Ltd. All Rights Reserved.</a:t>
            </a:r>
            <a:endParaRPr lang="zh-CN" altLang="zh-CN" sz="1250" kern="1200" dirty="0">
              <a:solidFill>
                <a:schemeClr val="tx1"/>
              </a:solidFill>
              <a:effectLst/>
              <a:latin typeface="FrutigerNext LT Regular" pitchFamily="34" charset="0"/>
              <a:ea typeface="宋体" charset="-122"/>
              <a:cs typeface="+mn-cs"/>
            </a:endParaRPr>
          </a:p>
          <a:p>
            <a:pPr algn="just">
              <a:lnSpc>
                <a:spcPct val="100000"/>
              </a:lnSpc>
            </a:pPr>
            <a:r>
              <a:rPr lang="en-US" altLang="zh-CN" sz="1250" kern="1200" dirty="0">
                <a:solidFill>
                  <a:schemeClr val="tx1"/>
                </a:solidFill>
                <a:effectLst/>
                <a:latin typeface="FrutigerNext LT Regular"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kern="1200" dirty="0">
              <a:solidFill>
                <a:schemeClr val="tx1"/>
              </a:solidFill>
              <a:effectLst/>
              <a:latin typeface="FrutigerNext LT Regular" pitchFamily="34" charset="0"/>
              <a:ea typeface="宋体" charset="-122"/>
              <a:cs typeface="+mn-cs"/>
            </a:endParaRPr>
          </a:p>
        </p:txBody>
      </p:sp>
      <p:sp>
        <p:nvSpPr>
          <p:cNvPr id="78" name="Text Box 7"/>
          <p:cNvSpPr txBox="1">
            <a:spLocks noChangeArrowheads="1"/>
          </p:cNvSpPr>
          <p:nvPr/>
        </p:nvSpPr>
        <p:spPr bwMode="auto">
          <a:xfrm>
            <a:off x="3200525" y="2668588"/>
            <a:ext cx="2742949"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a:solidFill>
                  <a:srgbClr val="990000"/>
                </a:solidFill>
                <a:latin typeface="+mn-lt"/>
                <a:ea typeface="MS PGothic" pitchFamily="34" charset="-128"/>
              </a:rPr>
              <a:t>Thank you</a:t>
            </a:r>
          </a:p>
        </p:txBody>
      </p:sp>
      <p:sp>
        <p:nvSpPr>
          <p:cNvPr id="79" name="Text Box 8"/>
          <p:cNvSpPr txBox="1">
            <a:spLocks noChangeArrowheads="1"/>
          </p:cNvSpPr>
          <p:nvPr/>
        </p:nvSpPr>
        <p:spPr bwMode="auto">
          <a:xfrm>
            <a:off x="3161636" y="3429000"/>
            <a:ext cx="2820727"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mn-lt"/>
                <a:ea typeface="ＭＳ Ｐゴシック" pitchFamily="34" charset="-128"/>
              </a:rPr>
              <a:t>www.huawei.com</a:t>
            </a:r>
            <a:endParaRPr lang="en-US" altLang="zh-CN" sz="2600" dirty="0">
              <a:solidFill>
                <a:srgbClr val="990000"/>
              </a:solidFill>
              <a:latin typeface="+mn-lt"/>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hf sldNum="0" hdr="0" ftr="0" dt="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755650" y="325438"/>
            <a:ext cx="7632700" cy="5263802"/>
          </a:xfrm>
        </p:spPr>
        <p:txBody>
          <a:bodyPr/>
          <a:lstStyle/>
          <a:p>
            <a:pPr algn="ctr" eaLnBrk="1" hangingPunct="1"/>
            <a:br>
              <a:rPr lang="en-US" sz="2400" b="0" dirty="0"/>
            </a:br>
            <a:r>
              <a:rPr lang="en-US" sz="2400" b="0" dirty="0"/>
              <a:t>IPv6-based IFIT(In-</a:t>
            </a:r>
            <a:r>
              <a:rPr lang="en-US" altLang="zh-CN" sz="2400" b="0" dirty="0"/>
              <a:t>situ Flow Information Telemetry) </a:t>
            </a:r>
            <a:r>
              <a:rPr lang="en-US" sz="2400" b="0" dirty="0"/>
              <a:t>and</a:t>
            </a:r>
            <a:br>
              <a:rPr lang="en-US" sz="2400" b="0" dirty="0"/>
            </a:br>
            <a:r>
              <a:rPr lang="en-US" sz="2400" b="0" dirty="0"/>
              <a:t>Enhancement of IPv6 Extension Header</a:t>
            </a:r>
            <a:br>
              <a:rPr lang="en-US" sz="2400" b="0" dirty="0"/>
            </a:br>
            <a:br>
              <a:rPr lang="en-US" sz="2400" b="0" dirty="0"/>
            </a:br>
            <a:br>
              <a:rPr lang="en-US" sz="2400" b="0" dirty="0"/>
            </a:br>
            <a:r>
              <a:rPr lang="en-US" altLang="zh-CN" sz="1600" b="0" dirty="0"/>
              <a:t>draft-li-6man-ipv6-sfc-ifit-01 </a:t>
            </a:r>
            <a:br>
              <a:rPr lang="en-US" altLang="zh-CN" sz="1600" b="0" dirty="0"/>
            </a:br>
            <a:r>
              <a:rPr lang="en-US" sz="1600" b="0" dirty="0"/>
              <a:t>draft-li-6man-enhanced-extension-header-00</a:t>
            </a:r>
            <a:br>
              <a:rPr lang="en-US" sz="1600" b="0" dirty="0"/>
            </a:br>
            <a:br>
              <a:rPr lang="en-US" sz="1600" b="0" dirty="0"/>
            </a:br>
            <a:br>
              <a:rPr lang="en-US" sz="1600" b="0" dirty="0"/>
            </a:br>
            <a:br>
              <a:rPr lang="en-US" sz="1600" b="0" dirty="0"/>
            </a:br>
            <a:r>
              <a:rPr lang="en-US" altLang="zh-CN" sz="1600" b="0" dirty="0" err="1"/>
              <a:t>Tianran</a:t>
            </a:r>
            <a:r>
              <a:rPr lang="en-US" altLang="zh-CN" sz="1600" b="0" dirty="0"/>
              <a:t> Zhou (Huawei)</a:t>
            </a:r>
            <a:br>
              <a:rPr lang="en-US" sz="1600" b="0" dirty="0"/>
            </a:br>
            <a:br>
              <a:rPr lang="en-US" sz="1600" b="0" dirty="0"/>
            </a:br>
            <a:endParaRPr lang="zh-CN" altLang="en-US" sz="1600" dirty="0"/>
          </a:p>
        </p:txBody>
      </p:sp>
      <p:sp>
        <p:nvSpPr>
          <p:cNvPr id="3" name="文本框 2"/>
          <p:cNvSpPr txBox="1"/>
          <p:nvPr/>
        </p:nvSpPr>
        <p:spPr>
          <a:xfrm>
            <a:off x="7541510" y="6550223"/>
            <a:ext cx="1602490" cy="307777"/>
          </a:xfrm>
          <a:prstGeom prst="rect">
            <a:avLst/>
          </a:prstGeom>
          <a:noFill/>
        </p:spPr>
        <p:txBody>
          <a:bodyPr wrap="none" rtlCol="0">
            <a:spAutoFit/>
          </a:bodyPr>
          <a:lstStyle/>
          <a:p>
            <a:r>
              <a:rPr lang="en-US" sz="1400" dirty="0"/>
              <a:t>IETF105@Montreal</a:t>
            </a:r>
          </a:p>
        </p:txBody>
      </p:sp>
    </p:spTree>
    <p:extLst>
      <p:ext uri="{BB962C8B-B14F-4D97-AF65-F5344CB8AC3E}">
        <p14:creationId xmlns:p14="http://schemas.microsoft.com/office/powerpoint/2010/main" val="341128087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8136830" cy="871537"/>
          </a:xfrm>
        </p:spPr>
        <p:txBody>
          <a:bodyPr/>
          <a:lstStyle/>
          <a:p>
            <a:r>
              <a:rPr lang="en-US" sz="2800" dirty="0"/>
              <a:t>The locations for the IPv6 Metadata header</a:t>
            </a:r>
          </a:p>
        </p:txBody>
      </p:sp>
      <p:sp>
        <p:nvSpPr>
          <p:cNvPr id="3" name="内容占位符 2"/>
          <p:cNvSpPr>
            <a:spLocks noGrp="1"/>
          </p:cNvSpPr>
          <p:nvPr>
            <p:ph idx="1"/>
          </p:nvPr>
        </p:nvSpPr>
        <p:spPr>
          <a:xfrm>
            <a:off x="395536" y="1556792"/>
            <a:ext cx="4032448" cy="4824536"/>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r>
              <a:rPr lang="en-US" sz="1400" dirty="0">
                <a:latin typeface="Arial" panose="020B0604020202020204" pitchFamily="34" charset="0"/>
                <a:cs typeface="Arial" panose="020B0604020202020204" pitchFamily="34" charset="0"/>
              </a:rPr>
              <a:t>If the IPv6 MH is placed before RH (SRH for SRv6), it will cause increasing difficulties in reading the following SRH and thereby reduce the forwarding performance of the data plane greatly.</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Two options in the IPv6 extension headers are recommended for inserting the IPv6 MH.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different locations for inserting the IPv6 MH will also impact the processing of the AH, ESP, and FH, which will be discussed in the following section.</a:t>
            </a:r>
          </a:p>
          <a:p>
            <a:pPr lvl="1"/>
            <a:r>
              <a:rPr lang="en-US" sz="1200" dirty="0">
                <a:solidFill>
                  <a:srgbClr val="990000"/>
                </a:solidFill>
                <a:latin typeface="Arial" panose="020B0604020202020204" pitchFamily="34" charset="0"/>
                <a:cs typeface="Arial" panose="020B0604020202020204" pitchFamily="34" charset="0"/>
              </a:rPr>
              <a:t>MH is changing and not predictable</a:t>
            </a:r>
          </a:p>
        </p:txBody>
      </p:sp>
      <p:pic>
        <p:nvPicPr>
          <p:cNvPr id="4" name="图片 3"/>
          <p:cNvPicPr>
            <a:picLocks noChangeAspect="1"/>
          </p:cNvPicPr>
          <p:nvPr/>
        </p:nvPicPr>
        <p:blipFill>
          <a:blip r:embed="rId2"/>
          <a:stretch>
            <a:fillRect/>
          </a:stretch>
        </p:blipFill>
        <p:spPr>
          <a:xfrm>
            <a:off x="4644330" y="2420888"/>
            <a:ext cx="4248150" cy="1990725"/>
          </a:xfrm>
          <a:prstGeom prst="rect">
            <a:avLst/>
          </a:prstGeom>
        </p:spPr>
      </p:pic>
    </p:spTree>
    <p:extLst>
      <p:ext uri="{BB962C8B-B14F-4D97-AF65-F5344CB8AC3E}">
        <p14:creationId xmlns:p14="http://schemas.microsoft.com/office/powerpoint/2010/main" val="60980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Interactions between IPv6 MH and AH [RFC4302]</a:t>
            </a:r>
          </a:p>
        </p:txBody>
      </p:sp>
      <p:pic>
        <p:nvPicPr>
          <p:cNvPr id="4" name="图片 3"/>
          <p:cNvPicPr>
            <a:picLocks noChangeAspect="1"/>
          </p:cNvPicPr>
          <p:nvPr/>
        </p:nvPicPr>
        <p:blipFill>
          <a:blip r:embed="rId2"/>
          <a:stretch>
            <a:fillRect/>
          </a:stretch>
        </p:blipFill>
        <p:spPr>
          <a:xfrm>
            <a:off x="2038350" y="2060848"/>
            <a:ext cx="4895850" cy="1438275"/>
          </a:xfrm>
          <a:prstGeom prst="rect">
            <a:avLst/>
          </a:prstGeom>
        </p:spPr>
      </p:pic>
      <p:pic>
        <p:nvPicPr>
          <p:cNvPr id="5" name="图片 4"/>
          <p:cNvPicPr>
            <a:picLocks noChangeAspect="1"/>
          </p:cNvPicPr>
          <p:nvPr/>
        </p:nvPicPr>
        <p:blipFill>
          <a:blip r:embed="rId3"/>
          <a:stretch>
            <a:fillRect/>
          </a:stretch>
        </p:blipFill>
        <p:spPr>
          <a:xfrm>
            <a:off x="2038350" y="4149080"/>
            <a:ext cx="4899955" cy="1878930"/>
          </a:xfrm>
          <a:prstGeom prst="rect">
            <a:avLst/>
          </a:prstGeom>
        </p:spPr>
      </p:pic>
      <p:sp>
        <p:nvSpPr>
          <p:cNvPr id="7" name="矩形 6"/>
          <p:cNvSpPr/>
          <p:nvPr/>
        </p:nvSpPr>
        <p:spPr>
          <a:xfrm>
            <a:off x="1039615" y="3789040"/>
            <a:ext cx="1997470" cy="276999"/>
          </a:xfrm>
          <a:prstGeom prst="rect">
            <a:avLst/>
          </a:prstGeom>
        </p:spPr>
        <p:txBody>
          <a:bodyPr wrap="none">
            <a:spAutoFit/>
          </a:bodyPr>
          <a:lstStyle/>
          <a:p>
            <a:pPr lvl="0" eaLnBrk="0" hangingPunct="0"/>
            <a:r>
              <a:rPr lang="en-US" altLang="en-US" sz="1200" b="1" dirty="0">
                <a:solidFill>
                  <a:srgbClr val="990000"/>
                </a:solidFill>
                <a:latin typeface="Arial" panose="020B0604020202020204" pitchFamily="34" charset="0"/>
                <a:cs typeface="Arial" panose="020B0604020202020204" pitchFamily="34" charset="0"/>
              </a:rPr>
              <a:t>Tunnel Mode Processing</a:t>
            </a:r>
          </a:p>
        </p:txBody>
      </p:sp>
      <p:sp>
        <p:nvSpPr>
          <p:cNvPr id="8" name="矩形 7"/>
          <p:cNvSpPr/>
          <p:nvPr/>
        </p:nvSpPr>
        <p:spPr>
          <a:xfrm>
            <a:off x="1035556" y="1632431"/>
            <a:ext cx="2212016" cy="276999"/>
          </a:xfrm>
          <a:prstGeom prst="rect">
            <a:avLst/>
          </a:prstGeom>
        </p:spPr>
        <p:txBody>
          <a:bodyPr wrap="none">
            <a:spAutoFit/>
          </a:bodyPr>
          <a:lstStyle/>
          <a:p>
            <a:pPr lvl="0" eaLnBrk="0" hangingPunct="0"/>
            <a:r>
              <a:rPr lang="en-US" altLang="en-US" sz="1200" b="1" dirty="0">
                <a:solidFill>
                  <a:srgbClr val="990000"/>
                </a:solidFill>
                <a:latin typeface="Arial" panose="020B0604020202020204" pitchFamily="34" charset="0"/>
                <a:cs typeface="Arial" panose="020B0604020202020204" pitchFamily="34" charset="0"/>
              </a:rPr>
              <a:t>Transport Mode Processing</a:t>
            </a:r>
          </a:p>
        </p:txBody>
      </p:sp>
    </p:spTree>
    <p:extLst>
      <p:ext uri="{BB962C8B-B14F-4D97-AF65-F5344CB8AC3E}">
        <p14:creationId xmlns:p14="http://schemas.microsoft.com/office/powerpoint/2010/main" val="332863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Interactions between IPv6 MH and ESP [RFC4303]</a:t>
            </a:r>
          </a:p>
        </p:txBody>
      </p:sp>
      <p:pic>
        <p:nvPicPr>
          <p:cNvPr id="4" name="图片 3"/>
          <p:cNvPicPr>
            <a:picLocks noChangeAspect="1"/>
          </p:cNvPicPr>
          <p:nvPr/>
        </p:nvPicPr>
        <p:blipFill>
          <a:blip r:embed="rId2"/>
          <a:stretch>
            <a:fillRect/>
          </a:stretch>
        </p:blipFill>
        <p:spPr>
          <a:xfrm>
            <a:off x="1547665" y="1406293"/>
            <a:ext cx="5571182" cy="2862842"/>
          </a:xfrm>
          <a:prstGeom prst="rect">
            <a:avLst/>
          </a:prstGeom>
        </p:spPr>
      </p:pic>
      <p:pic>
        <p:nvPicPr>
          <p:cNvPr id="5" name="图片 4"/>
          <p:cNvPicPr>
            <a:picLocks noChangeAspect="1"/>
          </p:cNvPicPr>
          <p:nvPr/>
        </p:nvPicPr>
        <p:blipFill>
          <a:blip r:embed="rId3"/>
          <a:stretch>
            <a:fillRect/>
          </a:stretch>
        </p:blipFill>
        <p:spPr>
          <a:xfrm>
            <a:off x="1527900" y="4700935"/>
            <a:ext cx="5616624" cy="1699529"/>
          </a:xfrm>
          <a:prstGeom prst="rect">
            <a:avLst/>
          </a:prstGeom>
        </p:spPr>
      </p:pic>
      <p:sp>
        <p:nvSpPr>
          <p:cNvPr id="6" name="矩形 5"/>
          <p:cNvSpPr/>
          <p:nvPr/>
        </p:nvSpPr>
        <p:spPr>
          <a:xfrm>
            <a:off x="1115616" y="4423936"/>
            <a:ext cx="1997470" cy="276999"/>
          </a:xfrm>
          <a:prstGeom prst="rect">
            <a:avLst/>
          </a:prstGeom>
        </p:spPr>
        <p:txBody>
          <a:bodyPr wrap="none">
            <a:spAutoFit/>
          </a:bodyPr>
          <a:lstStyle/>
          <a:p>
            <a:pPr lvl="0" eaLnBrk="0" hangingPunct="0"/>
            <a:r>
              <a:rPr lang="en-US" altLang="en-US" sz="1200" b="1" dirty="0">
                <a:solidFill>
                  <a:srgbClr val="990000"/>
                </a:solidFill>
                <a:latin typeface="Arial" panose="020B0604020202020204" pitchFamily="34" charset="0"/>
                <a:cs typeface="Arial" panose="020B0604020202020204" pitchFamily="34" charset="0"/>
              </a:rPr>
              <a:t>Tunnel Mode Processing</a:t>
            </a:r>
          </a:p>
        </p:txBody>
      </p:sp>
      <p:sp>
        <p:nvSpPr>
          <p:cNvPr id="7" name="矩形 6"/>
          <p:cNvSpPr/>
          <p:nvPr/>
        </p:nvSpPr>
        <p:spPr>
          <a:xfrm>
            <a:off x="1115616" y="1129294"/>
            <a:ext cx="2212016" cy="276999"/>
          </a:xfrm>
          <a:prstGeom prst="rect">
            <a:avLst/>
          </a:prstGeom>
        </p:spPr>
        <p:txBody>
          <a:bodyPr wrap="none">
            <a:spAutoFit/>
          </a:bodyPr>
          <a:lstStyle/>
          <a:p>
            <a:pPr lvl="0" eaLnBrk="0" hangingPunct="0"/>
            <a:r>
              <a:rPr lang="en-US" altLang="en-US" sz="1200" b="1" dirty="0">
                <a:solidFill>
                  <a:srgbClr val="990000"/>
                </a:solidFill>
                <a:latin typeface="Arial" panose="020B0604020202020204" pitchFamily="34" charset="0"/>
                <a:cs typeface="Arial" panose="020B0604020202020204" pitchFamily="34" charset="0"/>
              </a:rPr>
              <a:t>Transport Mode Processing</a:t>
            </a:r>
          </a:p>
        </p:txBody>
      </p:sp>
    </p:spTree>
    <p:extLst>
      <p:ext uri="{BB962C8B-B14F-4D97-AF65-F5344CB8AC3E}">
        <p14:creationId xmlns:p14="http://schemas.microsoft.com/office/powerpoint/2010/main" val="1959586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z="2400" dirty="0"/>
              <a:t>Interactions between IPv6 MH and Fragment Header</a:t>
            </a:r>
          </a:p>
        </p:txBody>
      </p:sp>
      <p:sp>
        <p:nvSpPr>
          <p:cNvPr id="3" name="内容占位符 2"/>
          <p:cNvSpPr>
            <a:spLocks noGrp="1"/>
          </p:cNvSpPr>
          <p:nvPr>
            <p:ph idx="1"/>
          </p:nvPr>
        </p:nvSpPr>
        <p:spPr>
          <a:xfrm>
            <a:off x="755650" y="1628775"/>
            <a:ext cx="7632700" cy="4536529"/>
          </a:xfrm>
        </p:spPr>
        <p:txBody>
          <a:bodyPr/>
          <a:lstStyle/>
          <a:p>
            <a:r>
              <a:rPr lang="en-US" dirty="0">
                <a:latin typeface="Arial" panose="020B0604020202020204" pitchFamily="34" charset="0"/>
                <a:cs typeface="Arial" panose="020B0604020202020204" pitchFamily="34" charset="0"/>
              </a:rPr>
              <a:t>When the IPv6 Metadata is presented, the processing of FH needs to be specified.</a:t>
            </a:r>
          </a:p>
          <a:p>
            <a:r>
              <a:rPr lang="en-US" dirty="0">
                <a:latin typeface="Arial" panose="020B0604020202020204" pitchFamily="34" charset="0"/>
                <a:cs typeface="Arial" panose="020B0604020202020204" pitchFamily="34" charset="0"/>
              </a:rPr>
              <a:t>In AH/ESP transport mode, for "bump-in-the-stack" or "bump-in- the-wire" implementations, inbound and outbound IP fragments may require an IPsec implementation to perform extra IP reassembly/fragmentation in order to both conform to this specification and provide transparent IPsec support.  </a:t>
            </a:r>
          </a:p>
          <a:p>
            <a:r>
              <a:rPr lang="en-US" dirty="0">
                <a:latin typeface="Arial" panose="020B0604020202020204" pitchFamily="34" charset="0"/>
                <a:cs typeface="Arial" panose="020B0604020202020204" pitchFamily="34" charset="0"/>
              </a:rPr>
              <a:t>Special care is required to perform such operations within these implementations when multiple interfaces are in use.</a:t>
            </a:r>
          </a:p>
        </p:txBody>
      </p:sp>
    </p:spTree>
    <p:extLst>
      <p:ext uri="{BB962C8B-B14F-4D97-AF65-F5344CB8AC3E}">
        <p14:creationId xmlns:p14="http://schemas.microsoft.com/office/powerpoint/2010/main" val="3455150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62117" y="150914"/>
            <a:ext cx="8531809"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eaLnBrk="0" hangingPunct="0"/>
            <a:r>
              <a:rPr lang="en-US" sz="2400" b="1" dirty="0">
                <a:solidFill>
                  <a:srgbClr val="990000"/>
                </a:solidFill>
                <a:latin typeface="Arial" pitchFamily="34" charset="0"/>
                <a:ea typeface="黑体" pitchFamily="49" charset="-122"/>
                <a:cs typeface="Arial" pitchFamily="34" charset="0"/>
              </a:rPr>
              <a:t>SRv6/IPv6 IFIT (In-</a:t>
            </a:r>
            <a:r>
              <a:rPr lang="en-US" altLang="zh-CN" sz="2400" b="1" dirty="0">
                <a:solidFill>
                  <a:srgbClr val="990000"/>
                </a:solidFill>
                <a:latin typeface="Arial" pitchFamily="34" charset="0"/>
                <a:ea typeface="黑体" pitchFamily="49" charset="-122"/>
                <a:cs typeface="Arial" pitchFamily="34" charset="0"/>
              </a:rPr>
              <a:t>situ F</a:t>
            </a:r>
            <a:r>
              <a:rPr lang="en-US" sz="2400" b="1" dirty="0">
                <a:solidFill>
                  <a:srgbClr val="990000"/>
                </a:solidFill>
                <a:latin typeface="Arial" pitchFamily="34" charset="0"/>
                <a:ea typeface="黑体" pitchFamily="49" charset="-122"/>
                <a:cs typeface="Arial" pitchFamily="34" charset="0"/>
              </a:rPr>
              <a:t>low Information Telemetry)</a:t>
            </a:r>
          </a:p>
        </p:txBody>
      </p:sp>
      <p:sp>
        <p:nvSpPr>
          <p:cNvPr id="31" name="Rectangle 76"/>
          <p:cNvSpPr/>
          <p:nvPr/>
        </p:nvSpPr>
        <p:spPr>
          <a:xfrm>
            <a:off x="430270" y="5162719"/>
            <a:ext cx="8018688" cy="85362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091" tIns="30045" rIns="60091" bIns="30045" numCol="1" anchor="t" anchorCtr="0" compatLnSpc="1">
            <a:prstTxWarp prst="textNoShape">
              <a:avLst/>
            </a:prstTxWarp>
          </a:bodyPr>
          <a:lstStyle/>
          <a:p>
            <a:pPr marL="257106" indent="-257106" eaLnBrk="0" hangingPunct="0">
              <a:lnSpc>
                <a:spcPct val="140000"/>
              </a:lnSpc>
              <a:buClr>
                <a:srgbClr val="777777"/>
              </a:buClr>
              <a:buSzPct val="60000"/>
              <a:buFont typeface="Wingdings" pitchFamily="2" charset="2"/>
              <a:buChar char="l"/>
            </a:pPr>
            <a:r>
              <a:rPr lang="en-GB" sz="1200" dirty="0">
                <a:solidFill>
                  <a:srgbClr val="000000">
                    <a:lumMod val="75000"/>
                    <a:lumOff val="25000"/>
                  </a:srgbClr>
                </a:solidFill>
                <a:latin typeface="Arial" panose="020B0604020202020204" pitchFamily="34" charset="0"/>
                <a:ea typeface="Arial Unicode MS" panose="020B0604020202020204" pitchFamily="34" charset="-122"/>
                <a:cs typeface="Arial" panose="020B0604020202020204" pitchFamily="34" charset="0"/>
              </a:rPr>
              <a:t>IFIT Framework: </a:t>
            </a:r>
            <a:r>
              <a:rPr lang="en-GB" sz="1200" dirty="0">
                <a:solidFill>
                  <a:srgbClr val="FF0000"/>
                </a:solidFill>
                <a:latin typeface="Arial" panose="020B0604020202020204" pitchFamily="34" charset="0"/>
                <a:ea typeface="Arial Unicode MS" panose="020B0604020202020204" pitchFamily="34" charset="-122"/>
                <a:cs typeface="Arial" panose="020B0604020202020204" pitchFamily="34" charset="0"/>
              </a:rPr>
              <a:t>draft-song-opsawg-ifit-framework-01</a:t>
            </a:r>
          </a:p>
          <a:p>
            <a:pPr marL="257106" indent="-257106" eaLnBrk="0" hangingPunct="0">
              <a:lnSpc>
                <a:spcPct val="140000"/>
              </a:lnSpc>
              <a:buClr>
                <a:srgbClr val="777777"/>
              </a:buClr>
              <a:buSzPct val="60000"/>
              <a:buFont typeface="Wingdings" pitchFamily="2" charset="2"/>
              <a:buChar char="l"/>
            </a:pPr>
            <a:r>
              <a:rPr lang="en-GB" sz="1200" dirty="0">
                <a:solidFill>
                  <a:srgbClr val="000000">
                    <a:lumMod val="75000"/>
                    <a:lumOff val="25000"/>
                  </a:srgbClr>
                </a:solidFill>
                <a:latin typeface="Arial" panose="020B0604020202020204" pitchFamily="34" charset="0"/>
                <a:ea typeface="Arial Unicode MS" panose="020B0604020202020204" pitchFamily="34" charset="-122"/>
                <a:cs typeface="Arial" panose="020B0604020202020204" pitchFamily="34" charset="0"/>
              </a:rPr>
              <a:t>SRv6 In-situ OAM: </a:t>
            </a:r>
            <a:r>
              <a:rPr lang="en-US" altLang="zh-CN" sz="1200" dirty="0">
                <a:solidFill>
                  <a:srgbClr val="FF0000"/>
                </a:solidFill>
                <a:latin typeface="Arial" panose="020B0604020202020204" pitchFamily="34" charset="0"/>
                <a:ea typeface="Arial Unicode MS" panose="020B0604020202020204" pitchFamily="34" charset="-122"/>
                <a:cs typeface="Arial" panose="020B0604020202020204" pitchFamily="34" charset="0"/>
              </a:rPr>
              <a:t>draft-ali-6man-spring-srv6-oam-01</a:t>
            </a:r>
            <a:endParaRPr lang="en-GB" sz="1200" dirty="0">
              <a:solidFill>
                <a:srgbClr val="FF0000"/>
              </a:solidFill>
              <a:latin typeface="Arial" panose="020B0604020202020204" pitchFamily="34" charset="0"/>
              <a:ea typeface="Arial Unicode MS" panose="020B0604020202020204" pitchFamily="34" charset="-122"/>
              <a:cs typeface="Arial" panose="020B0604020202020204" pitchFamily="34" charset="0"/>
            </a:endParaRPr>
          </a:p>
          <a:p>
            <a:pPr marL="257106" indent="-257106" eaLnBrk="0" hangingPunct="0">
              <a:lnSpc>
                <a:spcPct val="140000"/>
              </a:lnSpc>
              <a:buClr>
                <a:srgbClr val="777777"/>
              </a:buClr>
              <a:buSzPct val="60000"/>
              <a:buFont typeface="Wingdings" pitchFamily="2" charset="2"/>
              <a:buChar char="l"/>
            </a:pPr>
            <a:r>
              <a:rPr lang="en-GB" sz="1200" dirty="0">
                <a:solidFill>
                  <a:srgbClr val="000000">
                    <a:lumMod val="75000"/>
                    <a:lumOff val="25000"/>
                  </a:srgbClr>
                </a:solidFill>
                <a:latin typeface="Arial" panose="020B0604020202020204" pitchFamily="34" charset="0"/>
                <a:ea typeface="Arial Unicode MS" panose="020B0604020202020204" pitchFamily="34" charset="-122"/>
                <a:cs typeface="Arial" panose="020B0604020202020204" pitchFamily="34" charset="0"/>
              </a:rPr>
              <a:t>IPv6 IFIT/IOAM: </a:t>
            </a:r>
            <a:r>
              <a:rPr lang="en-GB" sz="1200" dirty="0">
                <a:solidFill>
                  <a:srgbClr val="FF0000"/>
                </a:solidFill>
                <a:latin typeface="Arial" panose="020B0604020202020204" pitchFamily="34" charset="0"/>
                <a:ea typeface="Arial Unicode MS" panose="020B0604020202020204" pitchFamily="34" charset="-122"/>
                <a:cs typeface="Arial" panose="020B0604020202020204" pitchFamily="34" charset="0"/>
              </a:rPr>
              <a:t>draft-li-6man-ipv6-sfc-ifit-00 </a:t>
            </a:r>
            <a:r>
              <a:rPr lang="en-GB" sz="1200" dirty="0">
                <a:latin typeface="Arial" panose="020B0604020202020204" pitchFamily="34" charset="0"/>
                <a:ea typeface="Arial Unicode MS" panose="020B0604020202020204" pitchFamily="34" charset="-122"/>
                <a:cs typeface="Arial" panose="020B0604020202020204" pitchFamily="34" charset="0"/>
              </a:rPr>
              <a:t>IETF104@Prague</a:t>
            </a:r>
          </a:p>
        </p:txBody>
      </p:sp>
      <p:pic>
        <p:nvPicPr>
          <p:cNvPr id="35" name="Picture 162" descr="04"/>
          <p:cNvPicPr>
            <a:picLocks noChangeAspect="1" noChangeArrowheads="1"/>
          </p:cNvPicPr>
          <p:nvPr/>
        </p:nvPicPr>
        <p:blipFill>
          <a:blip r:embed="rId3" cstate="print"/>
          <a:srcRect/>
          <a:stretch>
            <a:fillRect/>
          </a:stretch>
        </p:blipFill>
        <p:spPr bwMode="auto">
          <a:xfrm>
            <a:off x="1994652" y="2746083"/>
            <a:ext cx="587722" cy="415895"/>
          </a:xfrm>
          <a:prstGeom prst="rect">
            <a:avLst/>
          </a:prstGeom>
          <a:noFill/>
          <a:ln w="9525">
            <a:noFill/>
            <a:miter lim="800000"/>
            <a:headEnd/>
            <a:tailEnd/>
          </a:ln>
        </p:spPr>
      </p:pic>
      <p:cxnSp>
        <p:nvCxnSpPr>
          <p:cNvPr id="36" name="直接连接符 35"/>
          <p:cNvCxnSpPr>
            <a:stCxn id="35" idx="0"/>
            <a:endCxn id="37" idx="1"/>
          </p:cNvCxnSpPr>
          <p:nvPr/>
        </p:nvCxnSpPr>
        <p:spPr bwMode="auto">
          <a:xfrm flipV="1">
            <a:off x="2288514" y="2255478"/>
            <a:ext cx="1678637" cy="490605"/>
          </a:xfrm>
          <a:prstGeom prst="line">
            <a:avLst/>
          </a:prstGeom>
          <a:noFill/>
          <a:ln w="6350" cap="flat" cmpd="sng" algn="ctr">
            <a:solidFill>
              <a:srgbClr val="000000">
                <a:lumMod val="50000"/>
                <a:lumOff val="50000"/>
              </a:srgbClr>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7" name="Picture 162" descr="04"/>
          <p:cNvPicPr>
            <a:picLocks noChangeAspect="1" noChangeArrowheads="1"/>
          </p:cNvPicPr>
          <p:nvPr/>
        </p:nvPicPr>
        <p:blipFill>
          <a:blip r:embed="rId3" cstate="print"/>
          <a:srcRect/>
          <a:stretch>
            <a:fillRect/>
          </a:stretch>
        </p:blipFill>
        <p:spPr bwMode="auto">
          <a:xfrm>
            <a:off x="3967150" y="2047531"/>
            <a:ext cx="587722" cy="415895"/>
          </a:xfrm>
          <a:prstGeom prst="rect">
            <a:avLst/>
          </a:prstGeom>
          <a:noFill/>
          <a:ln w="9525">
            <a:noFill/>
            <a:miter lim="800000"/>
            <a:headEnd/>
            <a:tailEnd/>
          </a:ln>
        </p:spPr>
      </p:pic>
      <p:pic>
        <p:nvPicPr>
          <p:cNvPr id="38" name="Picture 162" descr="04"/>
          <p:cNvPicPr>
            <a:picLocks noChangeAspect="1" noChangeArrowheads="1"/>
          </p:cNvPicPr>
          <p:nvPr/>
        </p:nvPicPr>
        <p:blipFill>
          <a:blip r:embed="rId3" cstate="print"/>
          <a:srcRect/>
          <a:stretch>
            <a:fillRect/>
          </a:stretch>
        </p:blipFill>
        <p:spPr bwMode="auto">
          <a:xfrm>
            <a:off x="6296530" y="2746083"/>
            <a:ext cx="587722" cy="415895"/>
          </a:xfrm>
          <a:prstGeom prst="rect">
            <a:avLst/>
          </a:prstGeom>
          <a:noFill/>
          <a:ln w="9525">
            <a:noFill/>
            <a:miter lim="800000"/>
            <a:headEnd/>
            <a:tailEnd/>
          </a:ln>
        </p:spPr>
      </p:pic>
      <p:pic>
        <p:nvPicPr>
          <p:cNvPr id="39" name="Picture 162" descr="04"/>
          <p:cNvPicPr>
            <a:picLocks noChangeAspect="1" noChangeArrowheads="1"/>
          </p:cNvPicPr>
          <p:nvPr/>
        </p:nvPicPr>
        <p:blipFill>
          <a:blip r:embed="rId3" cstate="print"/>
          <a:srcRect/>
          <a:stretch>
            <a:fillRect/>
          </a:stretch>
        </p:blipFill>
        <p:spPr bwMode="auto">
          <a:xfrm>
            <a:off x="4343265" y="3568122"/>
            <a:ext cx="587722" cy="415895"/>
          </a:xfrm>
          <a:prstGeom prst="rect">
            <a:avLst/>
          </a:prstGeom>
          <a:noFill/>
          <a:ln w="9525">
            <a:noFill/>
            <a:miter lim="800000"/>
            <a:headEnd/>
            <a:tailEnd/>
          </a:ln>
        </p:spPr>
      </p:pic>
      <p:cxnSp>
        <p:nvCxnSpPr>
          <p:cNvPr id="40" name="直接连接符 39"/>
          <p:cNvCxnSpPr>
            <a:stCxn id="35" idx="2"/>
            <a:endCxn id="39" idx="1"/>
          </p:cNvCxnSpPr>
          <p:nvPr/>
        </p:nvCxnSpPr>
        <p:spPr bwMode="auto">
          <a:xfrm>
            <a:off x="2288514" y="3161978"/>
            <a:ext cx="2054753" cy="614092"/>
          </a:xfrm>
          <a:prstGeom prst="line">
            <a:avLst/>
          </a:prstGeom>
          <a:noFill/>
          <a:ln w="6350" cap="flat" cmpd="sng" algn="ctr">
            <a:solidFill>
              <a:srgbClr val="000000">
                <a:lumMod val="50000"/>
                <a:lumOff val="50000"/>
              </a:srgbClr>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1" name="直接连接符 40"/>
          <p:cNvCxnSpPr>
            <a:stCxn id="37" idx="3"/>
            <a:endCxn id="38" idx="0"/>
          </p:cNvCxnSpPr>
          <p:nvPr/>
        </p:nvCxnSpPr>
        <p:spPr bwMode="auto">
          <a:xfrm>
            <a:off x="4554873" y="2255478"/>
            <a:ext cx="2035519" cy="490605"/>
          </a:xfrm>
          <a:prstGeom prst="line">
            <a:avLst/>
          </a:prstGeom>
          <a:noFill/>
          <a:ln w="6350" cap="flat" cmpd="sng" algn="ctr">
            <a:solidFill>
              <a:srgbClr val="000000">
                <a:lumMod val="50000"/>
                <a:lumOff val="50000"/>
              </a:srgbClr>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2" name="直接连接符 41"/>
          <p:cNvCxnSpPr/>
          <p:nvPr/>
        </p:nvCxnSpPr>
        <p:spPr bwMode="auto">
          <a:xfrm flipV="1">
            <a:off x="4954404" y="3136156"/>
            <a:ext cx="1659403" cy="614092"/>
          </a:xfrm>
          <a:prstGeom prst="line">
            <a:avLst/>
          </a:prstGeom>
          <a:noFill/>
          <a:ln w="6350" cap="flat" cmpd="sng" algn="ctr">
            <a:solidFill>
              <a:srgbClr val="000000">
                <a:lumMod val="50000"/>
                <a:lumOff val="50000"/>
              </a:srgbClr>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3" name="文本框 42"/>
          <p:cNvSpPr txBox="1"/>
          <p:nvPr/>
        </p:nvSpPr>
        <p:spPr>
          <a:xfrm>
            <a:off x="2576383" y="2802155"/>
            <a:ext cx="362626" cy="332193"/>
          </a:xfrm>
          <a:prstGeom prst="rect">
            <a:avLst/>
          </a:prstGeom>
          <a:noFill/>
        </p:spPr>
        <p:txBody>
          <a:bodyPr wrap="square" rtlCol="0">
            <a:spAutoFit/>
          </a:bodyPr>
          <a:lstStyle/>
          <a:p>
            <a:pPr>
              <a:buClrTx/>
              <a:buFontTx/>
              <a:buNone/>
            </a:pPr>
            <a:r>
              <a:rPr lang="en-US" sz="1559" b="0" dirty="0">
                <a:solidFill>
                  <a:srgbClr val="000000"/>
                </a:solidFill>
                <a:latin typeface="Arial" panose="020B0604020202020204" pitchFamily="34" charset="0"/>
                <a:cs typeface="Arial" panose="020B0604020202020204" pitchFamily="34" charset="0"/>
              </a:rPr>
              <a:t>A</a:t>
            </a:r>
          </a:p>
        </p:txBody>
      </p:sp>
      <p:sp>
        <p:nvSpPr>
          <p:cNvPr id="44" name="文本框 43"/>
          <p:cNvSpPr txBox="1"/>
          <p:nvPr/>
        </p:nvSpPr>
        <p:spPr>
          <a:xfrm>
            <a:off x="4058326" y="1701117"/>
            <a:ext cx="362626" cy="332193"/>
          </a:xfrm>
          <a:prstGeom prst="rect">
            <a:avLst/>
          </a:prstGeom>
          <a:noFill/>
        </p:spPr>
        <p:txBody>
          <a:bodyPr wrap="square" rtlCol="0">
            <a:spAutoFit/>
          </a:bodyPr>
          <a:lstStyle/>
          <a:p>
            <a:pPr>
              <a:buClrTx/>
              <a:buFontTx/>
              <a:buNone/>
            </a:pPr>
            <a:r>
              <a:rPr lang="en-US" sz="1559" b="0" dirty="0">
                <a:solidFill>
                  <a:srgbClr val="000000"/>
                </a:solidFill>
                <a:latin typeface="Arial" panose="020B0604020202020204" pitchFamily="34" charset="0"/>
                <a:cs typeface="Arial" panose="020B0604020202020204" pitchFamily="34" charset="0"/>
              </a:rPr>
              <a:t>B</a:t>
            </a:r>
          </a:p>
        </p:txBody>
      </p:sp>
      <p:sp>
        <p:nvSpPr>
          <p:cNvPr id="45" name="文本框 44"/>
          <p:cNvSpPr txBox="1"/>
          <p:nvPr/>
        </p:nvSpPr>
        <p:spPr>
          <a:xfrm>
            <a:off x="4337719" y="3988169"/>
            <a:ext cx="362626" cy="332193"/>
          </a:xfrm>
          <a:prstGeom prst="rect">
            <a:avLst/>
          </a:prstGeom>
          <a:noFill/>
        </p:spPr>
        <p:txBody>
          <a:bodyPr wrap="square" rtlCol="0">
            <a:spAutoFit/>
          </a:bodyPr>
          <a:lstStyle/>
          <a:p>
            <a:pPr>
              <a:buClrTx/>
              <a:buFontTx/>
              <a:buNone/>
            </a:pPr>
            <a:r>
              <a:rPr lang="en-US" sz="1559" b="0" dirty="0">
                <a:solidFill>
                  <a:srgbClr val="000000"/>
                </a:solidFill>
                <a:latin typeface="Arial" panose="020B0604020202020204" pitchFamily="34" charset="0"/>
                <a:cs typeface="Arial" panose="020B0604020202020204" pitchFamily="34" charset="0"/>
              </a:rPr>
              <a:t>C</a:t>
            </a:r>
          </a:p>
        </p:txBody>
      </p:sp>
      <p:sp>
        <p:nvSpPr>
          <p:cNvPr id="46" name="文本框 45"/>
          <p:cNvSpPr txBox="1"/>
          <p:nvPr/>
        </p:nvSpPr>
        <p:spPr>
          <a:xfrm>
            <a:off x="6824361" y="2971297"/>
            <a:ext cx="362626" cy="332193"/>
          </a:xfrm>
          <a:prstGeom prst="rect">
            <a:avLst/>
          </a:prstGeom>
          <a:noFill/>
        </p:spPr>
        <p:txBody>
          <a:bodyPr wrap="square" rtlCol="0">
            <a:spAutoFit/>
          </a:bodyPr>
          <a:lstStyle/>
          <a:p>
            <a:pPr>
              <a:buClrTx/>
              <a:buFontTx/>
              <a:buNone/>
            </a:pPr>
            <a:r>
              <a:rPr lang="en-US" sz="1559" b="0" dirty="0">
                <a:solidFill>
                  <a:srgbClr val="000000"/>
                </a:solidFill>
                <a:latin typeface="Arial" panose="020B0604020202020204" pitchFamily="34" charset="0"/>
                <a:cs typeface="Arial" panose="020B0604020202020204" pitchFamily="34" charset="0"/>
              </a:rPr>
              <a:t>D</a:t>
            </a:r>
          </a:p>
        </p:txBody>
      </p:sp>
      <p:cxnSp>
        <p:nvCxnSpPr>
          <p:cNvPr id="47" name="直接连接符 46"/>
          <p:cNvCxnSpPr>
            <a:stCxn id="39" idx="0"/>
            <a:endCxn id="37" idx="2"/>
          </p:cNvCxnSpPr>
          <p:nvPr/>
        </p:nvCxnSpPr>
        <p:spPr bwMode="auto">
          <a:xfrm flipH="1" flipV="1">
            <a:off x="4261012" y="2463425"/>
            <a:ext cx="376115" cy="1104697"/>
          </a:xfrm>
          <a:prstGeom prst="line">
            <a:avLst/>
          </a:prstGeom>
          <a:noFill/>
          <a:ln w="6350" cap="flat" cmpd="sng" algn="ctr">
            <a:solidFill>
              <a:srgbClr val="000000">
                <a:lumMod val="50000"/>
                <a:lumOff val="50000"/>
              </a:srgbClr>
            </a:solidFill>
            <a:prstDash val="solid"/>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4" name="任意多边形 53"/>
          <p:cNvSpPr/>
          <p:nvPr/>
        </p:nvSpPr>
        <p:spPr bwMode="auto">
          <a:xfrm>
            <a:off x="2549672" y="2489385"/>
            <a:ext cx="3687160" cy="1099117"/>
          </a:xfrm>
          <a:custGeom>
            <a:avLst/>
            <a:gdLst>
              <a:gd name="connsiteX0" fmla="*/ 0 w 2838450"/>
              <a:gd name="connsiteY0" fmla="*/ 257673 h 846122"/>
              <a:gd name="connsiteX1" fmla="*/ 1152525 w 2838450"/>
              <a:gd name="connsiteY1" fmla="*/ 29073 h 846122"/>
              <a:gd name="connsiteX2" fmla="*/ 1724025 w 2838450"/>
              <a:gd name="connsiteY2" fmla="*/ 838698 h 846122"/>
              <a:gd name="connsiteX3" fmla="*/ 2838450 w 2838450"/>
              <a:gd name="connsiteY3" fmla="*/ 362448 h 846122"/>
            </a:gdLst>
            <a:ahLst/>
            <a:cxnLst>
              <a:cxn ang="0">
                <a:pos x="connsiteX0" y="connsiteY0"/>
              </a:cxn>
              <a:cxn ang="0">
                <a:pos x="connsiteX1" y="connsiteY1"/>
              </a:cxn>
              <a:cxn ang="0">
                <a:pos x="connsiteX2" y="connsiteY2"/>
              </a:cxn>
              <a:cxn ang="0">
                <a:pos x="connsiteX3" y="connsiteY3"/>
              </a:cxn>
            </a:cxnLst>
            <a:rect l="l" t="t" r="r" b="b"/>
            <a:pathLst>
              <a:path w="2838450" h="846122">
                <a:moveTo>
                  <a:pt x="0" y="257673"/>
                </a:moveTo>
                <a:cubicBezTo>
                  <a:pt x="432594" y="94954"/>
                  <a:pt x="865188" y="-67764"/>
                  <a:pt x="1152525" y="29073"/>
                </a:cubicBezTo>
                <a:cubicBezTo>
                  <a:pt x="1439862" y="125910"/>
                  <a:pt x="1443038" y="783136"/>
                  <a:pt x="1724025" y="838698"/>
                </a:cubicBezTo>
                <a:cubicBezTo>
                  <a:pt x="2005013" y="894261"/>
                  <a:pt x="2421731" y="628354"/>
                  <a:pt x="2838450" y="362448"/>
                </a:cubicBezTo>
              </a:path>
            </a:pathLst>
          </a:custGeom>
          <a:noFill/>
          <a:ln w="25400" cap="flat" cmpd="sng" algn="ctr">
            <a:solidFill>
              <a:srgbClr val="990000"/>
            </a:solidFill>
            <a:prstDash val="solid"/>
            <a:round/>
            <a:headEnd type="none" w="med" len="med"/>
            <a:tailEnd type="triangle"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graphicFrame>
        <p:nvGraphicFramePr>
          <p:cNvPr id="55" name="表格 54"/>
          <p:cNvGraphicFramePr>
            <a:graphicFrameLocks noGrp="1"/>
          </p:cNvGraphicFramePr>
          <p:nvPr>
            <p:extLst>
              <p:ext uri="{D42A27DB-BD31-4B8C-83A1-F6EECF244321}">
                <p14:modId xmlns:p14="http://schemas.microsoft.com/office/powerpoint/2010/main" val="2611162220"/>
              </p:ext>
            </p:extLst>
          </p:nvPr>
        </p:nvGraphicFramePr>
        <p:xfrm>
          <a:off x="251520" y="2099738"/>
          <a:ext cx="1603018" cy="996420"/>
        </p:xfrm>
        <a:graphic>
          <a:graphicData uri="http://schemas.openxmlformats.org/drawingml/2006/table">
            <a:tbl>
              <a:tblPr firstRow="1" bandRow="1"/>
              <a:tblGrid>
                <a:gridCol w="1603018">
                  <a:extLst>
                    <a:ext uri="{9D8B030D-6E8A-4147-A177-3AD203B41FA5}">
                      <a16:colId xmlns:a16="http://schemas.microsoft.com/office/drawing/2014/main" val="20000"/>
                    </a:ext>
                  </a:extLst>
                </a:gridCol>
              </a:tblGrid>
              <a:tr h="332091">
                <a:tc>
                  <a:txBody>
                    <a:bodyPr/>
                    <a:lstStyle>
                      <a:lvl1pPr marL="0" algn="l" defTabSz="1219200" rtl="0" eaLnBrk="1" latinLnBrk="0" hangingPunct="1">
                        <a:defRPr sz="2400" b="1" kern="1200">
                          <a:solidFill>
                            <a:schemeClr val="lt1"/>
                          </a:solidFill>
                          <a:latin typeface="FrutigerNext LT Medium"/>
                          <a:ea typeface="华文细黑"/>
                          <a:cs typeface="宋体"/>
                        </a:defRPr>
                      </a:lvl1pPr>
                      <a:lvl2pPr marL="609600" algn="l" defTabSz="1219200" rtl="0" eaLnBrk="1" latinLnBrk="0" hangingPunct="1">
                        <a:defRPr sz="2400" b="1" kern="1200">
                          <a:solidFill>
                            <a:schemeClr val="lt1"/>
                          </a:solidFill>
                          <a:latin typeface="FrutigerNext LT Medium"/>
                          <a:ea typeface="华文细黑"/>
                          <a:cs typeface="宋体"/>
                        </a:defRPr>
                      </a:lvl2pPr>
                      <a:lvl3pPr marL="1219200" algn="l" defTabSz="1219200" rtl="0" eaLnBrk="1" latinLnBrk="0" hangingPunct="1">
                        <a:defRPr sz="2400" b="1" kern="1200">
                          <a:solidFill>
                            <a:schemeClr val="lt1"/>
                          </a:solidFill>
                          <a:latin typeface="FrutigerNext LT Medium"/>
                          <a:ea typeface="华文细黑"/>
                          <a:cs typeface="宋体"/>
                        </a:defRPr>
                      </a:lvl3pPr>
                      <a:lvl4pPr marL="1828800" algn="l" defTabSz="1219200" rtl="0" eaLnBrk="1" latinLnBrk="0" hangingPunct="1">
                        <a:defRPr sz="2400" b="1" kern="1200">
                          <a:solidFill>
                            <a:schemeClr val="lt1"/>
                          </a:solidFill>
                          <a:latin typeface="FrutigerNext LT Medium"/>
                          <a:ea typeface="华文细黑"/>
                          <a:cs typeface="宋体"/>
                        </a:defRPr>
                      </a:lvl4pPr>
                      <a:lvl5pPr marL="2438400" algn="l" defTabSz="1219200" rtl="0" eaLnBrk="1" latinLnBrk="0" hangingPunct="1">
                        <a:defRPr sz="2400" b="1" kern="1200">
                          <a:solidFill>
                            <a:schemeClr val="lt1"/>
                          </a:solidFill>
                          <a:latin typeface="FrutigerNext LT Medium"/>
                          <a:ea typeface="华文细黑"/>
                          <a:cs typeface="宋体"/>
                        </a:defRPr>
                      </a:lvl5pPr>
                      <a:lvl6pPr marL="3048000" algn="l" defTabSz="1219200" rtl="0" eaLnBrk="1" latinLnBrk="0" hangingPunct="1">
                        <a:defRPr sz="2400" b="1" kern="1200">
                          <a:solidFill>
                            <a:schemeClr val="lt1"/>
                          </a:solidFill>
                          <a:latin typeface="FrutigerNext LT Medium"/>
                          <a:ea typeface="华文细黑"/>
                          <a:cs typeface="宋体"/>
                        </a:defRPr>
                      </a:lvl6pPr>
                      <a:lvl7pPr marL="3657600" algn="l" defTabSz="1219200" rtl="0" eaLnBrk="1" latinLnBrk="0" hangingPunct="1">
                        <a:defRPr sz="2400" b="1" kern="1200">
                          <a:solidFill>
                            <a:schemeClr val="lt1"/>
                          </a:solidFill>
                          <a:latin typeface="FrutigerNext LT Medium"/>
                          <a:ea typeface="华文细黑"/>
                          <a:cs typeface="宋体"/>
                        </a:defRPr>
                      </a:lvl7pPr>
                      <a:lvl8pPr marL="4267199" algn="l" defTabSz="1219200" rtl="0" eaLnBrk="1" latinLnBrk="0" hangingPunct="1">
                        <a:defRPr sz="2400" b="1" kern="1200">
                          <a:solidFill>
                            <a:schemeClr val="lt1"/>
                          </a:solidFill>
                          <a:latin typeface="FrutigerNext LT Medium"/>
                          <a:ea typeface="华文细黑"/>
                          <a:cs typeface="宋体"/>
                        </a:defRPr>
                      </a:lvl8pPr>
                      <a:lvl9pPr marL="4876799" algn="l" defTabSz="1219200" rtl="0" eaLnBrk="1" latinLnBrk="0" hangingPunct="1">
                        <a:defRPr sz="2400" b="1" kern="1200">
                          <a:solidFill>
                            <a:schemeClr val="lt1"/>
                          </a:solidFill>
                          <a:latin typeface="FrutigerNext LT Medium"/>
                          <a:ea typeface="华文细黑"/>
                          <a:cs typeface="宋体"/>
                        </a:defRPr>
                      </a:lvl9pPr>
                    </a:lstStyle>
                    <a:p>
                      <a:pPr algn="ctr"/>
                      <a:r>
                        <a:rPr lang="en-US" sz="1400" b="1" dirty="0">
                          <a:solidFill>
                            <a:schemeClr val="bg1"/>
                          </a:solidFill>
                          <a:latin typeface="Arial" panose="020B0604020202020204" pitchFamily="34" charset="0"/>
                          <a:cs typeface="Arial" panose="020B0604020202020204" pitchFamily="34" charset="0"/>
                        </a:rPr>
                        <a:t>IPv6</a:t>
                      </a:r>
                      <a:r>
                        <a:rPr lang="en-US" sz="1400" b="1" baseline="0" dirty="0">
                          <a:solidFill>
                            <a:schemeClr val="bg1"/>
                          </a:solidFill>
                          <a:latin typeface="Arial" panose="020B0604020202020204" pitchFamily="34" charset="0"/>
                          <a:cs typeface="Arial" panose="020B0604020202020204" pitchFamily="34" charset="0"/>
                        </a:rPr>
                        <a:t> HDR</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lumMod val="85000"/>
                          <a:lumOff val="15000"/>
                        </a:srgbClr>
                      </a:solidFill>
                      <a:prstDash val="solid"/>
                      <a:round/>
                      <a:headEnd type="none" w="med" len="med"/>
                      <a:tailEnd type="none" w="med" len="med"/>
                    </a:lnB>
                    <a:lnTlToBr w="12700" cmpd="sng">
                      <a:noFill/>
                      <a:prstDash val="solid"/>
                    </a:lnTlToBr>
                    <a:lnBlToTr w="12700" cmpd="sng">
                      <a:noFill/>
                      <a:prstDash val="solid"/>
                    </a:lnBlToTr>
                    <a:solidFill>
                      <a:srgbClr val="0070C0">
                        <a:alpha val="80000"/>
                      </a:srgbClr>
                    </a:solidFill>
                  </a:tcPr>
                </a:tc>
                <a:extLst>
                  <a:ext uri="{0D108BD9-81ED-4DB2-BD59-A6C34878D82A}">
                    <a16:rowId xmlns:a16="http://schemas.microsoft.com/office/drawing/2014/main" val="10000"/>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a:t>
                      </a:r>
                      <a:r>
                        <a:rPr lang="en-US" sz="1400" b="1" baseline="0" dirty="0">
                          <a:solidFill>
                            <a:schemeClr val="bg1"/>
                          </a:solidFill>
                          <a:latin typeface="Arial" panose="020B0604020202020204" pitchFamily="34" charset="0"/>
                          <a:cs typeface="Arial" panose="020B0604020202020204" pitchFamily="34" charset="0"/>
                        </a:rPr>
                        <a:t> TS1</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lumMod val="85000"/>
                          <a:lumOff val="1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1"/>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1"/>
                          </a:solidFill>
                          <a:latin typeface="Arial" panose="020B0604020202020204" pitchFamily="34" charset="0"/>
                          <a:cs typeface="Arial" panose="020B0604020202020204" pitchFamily="34" charset="0"/>
                        </a:rPr>
                        <a:t>Payload</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2"/>
                  </a:ext>
                </a:extLst>
              </a:tr>
            </a:tbl>
          </a:graphicData>
        </a:graphic>
      </p:graphicFrame>
      <p:graphicFrame>
        <p:nvGraphicFramePr>
          <p:cNvPr id="56" name="表格 55"/>
          <p:cNvGraphicFramePr>
            <a:graphicFrameLocks noGrp="1"/>
          </p:cNvGraphicFramePr>
          <p:nvPr>
            <p:extLst>
              <p:ext uri="{D42A27DB-BD31-4B8C-83A1-F6EECF244321}">
                <p14:modId xmlns:p14="http://schemas.microsoft.com/office/powerpoint/2010/main" val="1406889030"/>
              </p:ext>
            </p:extLst>
          </p:nvPr>
        </p:nvGraphicFramePr>
        <p:xfrm>
          <a:off x="4703061" y="984568"/>
          <a:ext cx="1603018" cy="1328560"/>
        </p:xfrm>
        <a:graphic>
          <a:graphicData uri="http://schemas.openxmlformats.org/drawingml/2006/table">
            <a:tbl>
              <a:tblPr firstRow="1" bandRow="1"/>
              <a:tblGrid>
                <a:gridCol w="1603018">
                  <a:extLst>
                    <a:ext uri="{9D8B030D-6E8A-4147-A177-3AD203B41FA5}">
                      <a16:colId xmlns:a16="http://schemas.microsoft.com/office/drawing/2014/main" val="20000"/>
                    </a:ext>
                  </a:extLst>
                </a:gridCol>
              </a:tblGrid>
              <a:tr h="332091">
                <a:tc>
                  <a:txBody>
                    <a:bodyPr/>
                    <a:lstStyle>
                      <a:lvl1pPr marL="0" algn="l" defTabSz="1219200" rtl="0" eaLnBrk="1" latinLnBrk="0" hangingPunct="1">
                        <a:defRPr sz="2400" b="1" kern="1200">
                          <a:solidFill>
                            <a:schemeClr val="lt1"/>
                          </a:solidFill>
                          <a:latin typeface="FrutigerNext LT Medium"/>
                          <a:ea typeface="华文细黑"/>
                          <a:cs typeface="宋体"/>
                        </a:defRPr>
                      </a:lvl1pPr>
                      <a:lvl2pPr marL="609600" algn="l" defTabSz="1219200" rtl="0" eaLnBrk="1" latinLnBrk="0" hangingPunct="1">
                        <a:defRPr sz="2400" b="1" kern="1200">
                          <a:solidFill>
                            <a:schemeClr val="lt1"/>
                          </a:solidFill>
                          <a:latin typeface="FrutigerNext LT Medium"/>
                          <a:ea typeface="华文细黑"/>
                          <a:cs typeface="宋体"/>
                        </a:defRPr>
                      </a:lvl2pPr>
                      <a:lvl3pPr marL="1219200" algn="l" defTabSz="1219200" rtl="0" eaLnBrk="1" latinLnBrk="0" hangingPunct="1">
                        <a:defRPr sz="2400" b="1" kern="1200">
                          <a:solidFill>
                            <a:schemeClr val="lt1"/>
                          </a:solidFill>
                          <a:latin typeface="FrutigerNext LT Medium"/>
                          <a:ea typeface="华文细黑"/>
                          <a:cs typeface="宋体"/>
                        </a:defRPr>
                      </a:lvl3pPr>
                      <a:lvl4pPr marL="1828800" algn="l" defTabSz="1219200" rtl="0" eaLnBrk="1" latinLnBrk="0" hangingPunct="1">
                        <a:defRPr sz="2400" b="1" kern="1200">
                          <a:solidFill>
                            <a:schemeClr val="lt1"/>
                          </a:solidFill>
                          <a:latin typeface="FrutigerNext LT Medium"/>
                          <a:ea typeface="华文细黑"/>
                          <a:cs typeface="宋体"/>
                        </a:defRPr>
                      </a:lvl4pPr>
                      <a:lvl5pPr marL="2438400" algn="l" defTabSz="1219200" rtl="0" eaLnBrk="1" latinLnBrk="0" hangingPunct="1">
                        <a:defRPr sz="2400" b="1" kern="1200">
                          <a:solidFill>
                            <a:schemeClr val="lt1"/>
                          </a:solidFill>
                          <a:latin typeface="FrutigerNext LT Medium"/>
                          <a:ea typeface="华文细黑"/>
                          <a:cs typeface="宋体"/>
                        </a:defRPr>
                      </a:lvl5pPr>
                      <a:lvl6pPr marL="3048000" algn="l" defTabSz="1219200" rtl="0" eaLnBrk="1" latinLnBrk="0" hangingPunct="1">
                        <a:defRPr sz="2400" b="1" kern="1200">
                          <a:solidFill>
                            <a:schemeClr val="lt1"/>
                          </a:solidFill>
                          <a:latin typeface="FrutigerNext LT Medium"/>
                          <a:ea typeface="华文细黑"/>
                          <a:cs typeface="宋体"/>
                        </a:defRPr>
                      </a:lvl6pPr>
                      <a:lvl7pPr marL="3657600" algn="l" defTabSz="1219200" rtl="0" eaLnBrk="1" latinLnBrk="0" hangingPunct="1">
                        <a:defRPr sz="2400" b="1" kern="1200">
                          <a:solidFill>
                            <a:schemeClr val="lt1"/>
                          </a:solidFill>
                          <a:latin typeface="FrutigerNext LT Medium"/>
                          <a:ea typeface="华文细黑"/>
                          <a:cs typeface="宋体"/>
                        </a:defRPr>
                      </a:lvl7pPr>
                      <a:lvl8pPr marL="4267199" algn="l" defTabSz="1219200" rtl="0" eaLnBrk="1" latinLnBrk="0" hangingPunct="1">
                        <a:defRPr sz="2400" b="1" kern="1200">
                          <a:solidFill>
                            <a:schemeClr val="lt1"/>
                          </a:solidFill>
                          <a:latin typeface="FrutigerNext LT Medium"/>
                          <a:ea typeface="华文细黑"/>
                          <a:cs typeface="宋体"/>
                        </a:defRPr>
                      </a:lvl8pPr>
                      <a:lvl9pPr marL="4876799" algn="l" defTabSz="1219200" rtl="0" eaLnBrk="1" latinLnBrk="0" hangingPunct="1">
                        <a:defRPr sz="2400" b="1" kern="1200">
                          <a:solidFill>
                            <a:schemeClr val="lt1"/>
                          </a:solidFill>
                          <a:latin typeface="FrutigerNext LT Medium"/>
                          <a:ea typeface="华文细黑"/>
                          <a:cs typeface="宋体"/>
                        </a:defRPr>
                      </a:lvl9pPr>
                    </a:lstStyle>
                    <a:p>
                      <a:pPr algn="ctr"/>
                      <a:r>
                        <a:rPr lang="en-US" sz="1400" b="1" dirty="0">
                          <a:solidFill>
                            <a:schemeClr val="bg1"/>
                          </a:solidFill>
                          <a:latin typeface="Arial" panose="020B0604020202020204" pitchFamily="34" charset="0"/>
                          <a:cs typeface="Arial" panose="020B0604020202020204" pitchFamily="34" charset="0"/>
                        </a:rPr>
                        <a:t>IP</a:t>
                      </a:r>
                      <a:r>
                        <a:rPr lang="en-US" altLang="zh-CN" sz="1400" b="1" dirty="0">
                          <a:solidFill>
                            <a:schemeClr val="bg1"/>
                          </a:solidFill>
                          <a:latin typeface="Arial" panose="020B0604020202020204" pitchFamily="34" charset="0"/>
                          <a:cs typeface="Arial" panose="020B0604020202020204" pitchFamily="34" charset="0"/>
                        </a:rPr>
                        <a:t>v6 HDR</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lumMod val="85000"/>
                          <a:lumOff val="15000"/>
                        </a:srgbClr>
                      </a:solidFill>
                      <a:prstDash val="solid"/>
                      <a:round/>
                      <a:headEnd type="none" w="med" len="med"/>
                      <a:tailEnd type="none" w="med" len="med"/>
                    </a:lnB>
                    <a:lnTlToBr w="12700" cmpd="sng">
                      <a:noFill/>
                      <a:prstDash val="solid"/>
                    </a:lnTlToBr>
                    <a:lnBlToTr w="12700" cmpd="sng">
                      <a:noFill/>
                      <a:prstDash val="solid"/>
                    </a:lnBlToTr>
                    <a:solidFill>
                      <a:srgbClr val="0070C0">
                        <a:alpha val="80000"/>
                      </a:srgbClr>
                    </a:solidFill>
                  </a:tcPr>
                </a:tc>
                <a:extLst>
                  <a:ext uri="{0D108BD9-81ED-4DB2-BD59-A6C34878D82A}">
                    <a16:rowId xmlns:a16="http://schemas.microsoft.com/office/drawing/2014/main" val="10000"/>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TS1</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lumMod val="85000"/>
                          <a:lumOff val="1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1"/>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 In/Out</a:t>
                      </a:r>
                      <a:r>
                        <a:rPr lang="en-US" sz="1400" b="1" baseline="0" dirty="0">
                          <a:solidFill>
                            <a:schemeClr val="bg1"/>
                          </a:solidFill>
                          <a:latin typeface="Arial" panose="020B0604020202020204" pitchFamily="34" charset="0"/>
                          <a:cs typeface="Arial" panose="020B0604020202020204" pitchFamily="34" charset="0"/>
                        </a:rPr>
                        <a:t> </a:t>
                      </a:r>
                      <a:r>
                        <a:rPr lang="en-US" sz="1400" b="1" dirty="0">
                          <a:solidFill>
                            <a:schemeClr val="bg1"/>
                          </a:solidFill>
                          <a:latin typeface="Arial" panose="020B0604020202020204" pitchFamily="34" charset="0"/>
                          <a:cs typeface="Arial" panose="020B0604020202020204" pitchFamily="34" charset="0"/>
                        </a:rPr>
                        <a:t>TS2</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2"/>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1"/>
                          </a:solidFill>
                          <a:latin typeface="Arial" panose="020B0604020202020204" pitchFamily="34" charset="0"/>
                          <a:cs typeface="Arial" panose="020B0604020202020204" pitchFamily="34" charset="0"/>
                        </a:rPr>
                        <a:t>Payload</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3"/>
                  </a:ext>
                </a:extLst>
              </a:tr>
            </a:tbl>
          </a:graphicData>
        </a:graphic>
      </p:graphicFrame>
      <p:graphicFrame>
        <p:nvGraphicFramePr>
          <p:cNvPr id="57" name="表格 56"/>
          <p:cNvGraphicFramePr>
            <a:graphicFrameLocks noGrp="1"/>
          </p:cNvGraphicFramePr>
          <p:nvPr>
            <p:extLst>
              <p:ext uri="{D42A27DB-BD31-4B8C-83A1-F6EECF244321}">
                <p14:modId xmlns:p14="http://schemas.microsoft.com/office/powerpoint/2010/main" val="2379591890"/>
              </p:ext>
            </p:extLst>
          </p:nvPr>
        </p:nvGraphicFramePr>
        <p:xfrm>
          <a:off x="2646286" y="3202360"/>
          <a:ext cx="1603018" cy="1660700"/>
        </p:xfrm>
        <a:graphic>
          <a:graphicData uri="http://schemas.openxmlformats.org/drawingml/2006/table">
            <a:tbl>
              <a:tblPr firstRow="1" bandRow="1"/>
              <a:tblGrid>
                <a:gridCol w="1603018">
                  <a:extLst>
                    <a:ext uri="{9D8B030D-6E8A-4147-A177-3AD203B41FA5}">
                      <a16:colId xmlns:a16="http://schemas.microsoft.com/office/drawing/2014/main" val="20000"/>
                    </a:ext>
                  </a:extLst>
                </a:gridCol>
              </a:tblGrid>
              <a:tr h="0">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algn="ctr"/>
                      <a:r>
                        <a:rPr lang="en-US" sz="1400" b="1" dirty="0">
                          <a:solidFill>
                            <a:schemeClr val="bg1"/>
                          </a:solidFill>
                          <a:latin typeface="Arial" panose="020B0604020202020204" pitchFamily="34" charset="0"/>
                          <a:cs typeface="Arial" panose="020B0604020202020204" pitchFamily="34" charset="0"/>
                        </a:rPr>
                        <a:t>IPv6 HDR</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lumMod val="85000"/>
                          <a:lumOff val="15000"/>
                        </a:srgbClr>
                      </a:solidFill>
                      <a:prstDash val="solid"/>
                      <a:round/>
                      <a:headEnd type="none" w="med" len="med"/>
                      <a:tailEnd type="none" w="med" len="med"/>
                    </a:lnT>
                    <a:lnB w="12700" cap="flat" cmpd="sng" algn="ctr">
                      <a:solidFill>
                        <a:srgbClr val="000000">
                          <a:lumMod val="85000"/>
                          <a:lumOff val="15000"/>
                        </a:srgbClr>
                      </a:solidFill>
                      <a:prstDash val="solid"/>
                      <a:round/>
                      <a:headEnd type="none" w="med" len="med"/>
                      <a:tailEnd type="none" w="med" len="med"/>
                    </a:lnB>
                    <a:lnTlToBr w="12700" cmpd="sng">
                      <a:noFill/>
                      <a:prstDash val="solid"/>
                    </a:lnTlToBr>
                    <a:lnBlToTr w="12700" cmpd="sng">
                      <a:noFill/>
                      <a:prstDash val="solid"/>
                    </a:lnBlToTr>
                    <a:solidFill>
                      <a:srgbClr val="0070C0">
                        <a:alpha val="80000"/>
                      </a:srgbClr>
                    </a:solidFill>
                  </a:tcPr>
                </a:tc>
                <a:extLst>
                  <a:ext uri="{0D108BD9-81ED-4DB2-BD59-A6C34878D82A}">
                    <a16:rowId xmlns:a16="http://schemas.microsoft.com/office/drawing/2014/main" val="10000"/>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TS1</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lumMod val="85000"/>
                          <a:lumOff val="1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1"/>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TS2</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2"/>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TS3</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3"/>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1"/>
                          </a:solidFill>
                          <a:latin typeface="Arial" panose="020B0604020202020204" pitchFamily="34" charset="0"/>
                          <a:cs typeface="Arial" panose="020B0604020202020204" pitchFamily="34" charset="0"/>
                        </a:rPr>
                        <a:t>Payload</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4"/>
                  </a:ext>
                </a:extLst>
              </a:tr>
            </a:tbl>
          </a:graphicData>
        </a:graphic>
      </p:graphicFrame>
      <p:graphicFrame>
        <p:nvGraphicFramePr>
          <p:cNvPr id="58" name="表格 57"/>
          <p:cNvGraphicFramePr>
            <a:graphicFrameLocks noGrp="1"/>
          </p:cNvGraphicFramePr>
          <p:nvPr>
            <p:extLst>
              <p:ext uri="{D42A27DB-BD31-4B8C-83A1-F6EECF244321}">
                <p14:modId xmlns:p14="http://schemas.microsoft.com/office/powerpoint/2010/main" val="2440314846"/>
              </p:ext>
            </p:extLst>
          </p:nvPr>
        </p:nvGraphicFramePr>
        <p:xfrm>
          <a:off x="7201527" y="1739946"/>
          <a:ext cx="1603018" cy="1992840"/>
        </p:xfrm>
        <a:graphic>
          <a:graphicData uri="http://schemas.openxmlformats.org/drawingml/2006/table">
            <a:tbl>
              <a:tblPr firstRow="1" bandRow="1"/>
              <a:tblGrid>
                <a:gridCol w="1603018">
                  <a:extLst>
                    <a:ext uri="{9D8B030D-6E8A-4147-A177-3AD203B41FA5}">
                      <a16:colId xmlns:a16="http://schemas.microsoft.com/office/drawing/2014/main" val="20000"/>
                    </a:ext>
                  </a:extLst>
                </a:gridCol>
              </a:tblGrid>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IPv6 HDR</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lumMod val="85000"/>
                          <a:lumOff val="15000"/>
                        </a:srgbClr>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70C0">
                        <a:alpha val="80000"/>
                      </a:srgbClr>
                    </a:solidFill>
                  </a:tcPr>
                </a:tc>
                <a:extLst>
                  <a:ext uri="{0D108BD9-81ED-4DB2-BD59-A6C34878D82A}">
                    <a16:rowId xmlns:a16="http://schemas.microsoft.com/office/drawing/2014/main" val="10000"/>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TS1</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1"/>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TS2</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2"/>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TS3</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3"/>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In/Out TS4</a:t>
                      </a: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0000">
                        <a:alpha val="80000"/>
                      </a:srgbClr>
                    </a:solidFill>
                  </a:tcPr>
                </a:tc>
                <a:extLst>
                  <a:ext uri="{0D108BD9-81ED-4DB2-BD59-A6C34878D82A}">
                    <a16:rowId xmlns:a16="http://schemas.microsoft.com/office/drawing/2014/main" val="10004"/>
                  </a:ext>
                </a:extLst>
              </a:tr>
              <a:tr h="332091">
                <a:tc>
                  <a:txBody>
                    <a:bodyPr/>
                    <a:lstStyle>
                      <a:lvl1pPr marL="0" algn="l" defTabSz="1219200" rtl="0" eaLnBrk="1" latinLnBrk="0" hangingPunct="1">
                        <a:defRPr sz="2400" kern="1200">
                          <a:solidFill>
                            <a:schemeClr val="dk1"/>
                          </a:solidFill>
                          <a:latin typeface="FrutigerNext LT Medium"/>
                          <a:ea typeface="华文细黑"/>
                          <a:cs typeface="宋体"/>
                        </a:defRPr>
                      </a:lvl1pPr>
                      <a:lvl2pPr marL="609600" algn="l" defTabSz="1219200" rtl="0" eaLnBrk="1" latinLnBrk="0" hangingPunct="1">
                        <a:defRPr sz="2400" kern="1200">
                          <a:solidFill>
                            <a:schemeClr val="dk1"/>
                          </a:solidFill>
                          <a:latin typeface="FrutigerNext LT Medium"/>
                          <a:ea typeface="华文细黑"/>
                          <a:cs typeface="宋体"/>
                        </a:defRPr>
                      </a:lvl2pPr>
                      <a:lvl3pPr marL="1219200" algn="l" defTabSz="1219200" rtl="0" eaLnBrk="1" latinLnBrk="0" hangingPunct="1">
                        <a:defRPr sz="2400" kern="1200">
                          <a:solidFill>
                            <a:schemeClr val="dk1"/>
                          </a:solidFill>
                          <a:latin typeface="FrutigerNext LT Medium"/>
                          <a:ea typeface="华文细黑"/>
                          <a:cs typeface="宋体"/>
                        </a:defRPr>
                      </a:lvl3pPr>
                      <a:lvl4pPr marL="1828800" algn="l" defTabSz="1219200" rtl="0" eaLnBrk="1" latinLnBrk="0" hangingPunct="1">
                        <a:defRPr sz="2400" kern="1200">
                          <a:solidFill>
                            <a:schemeClr val="dk1"/>
                          </a:solidFill>
                          <a:latin typeface="FrutigerNext LT Medium"/>
                          <a:ea typeface="华文细黑"/>
                          <a:cs typeface="宋体"/>
                        </a:defRPr>
                      </a:lvl4pPr>
                      <a:lvl5pPr marL="2438400" algn="l" defTabSz="1219200" rtl="0" eaLnBrk="1" latinLnBrk="0" hangingPunct="1">
                        <a:defRPr sz="2400" kern="1200">
                          <a:solidFill>
                            <a:schemeClr val="dk1"/>
                          </a:solidFill>
                          <a:latin typeface="FrutigerNext LT Medium"/>
                          <a:ea typeface="华文细黑"/>
                          <a:cs typeface="宋体"/>
                        </a:defRPr>
                      </a:lvl5pPr>
                      <a:lvl6pPr marL="3048000" algn="l" defTabSz="1219200" rtl="0" eaLnBrk="1" latinLnBrk="0" hangingPunct="1">
                        <a:defRPr sz="2400" kern="1200">
                          <a:solidFill>
                            <a:schemeClr val="dk1"/>
                          </a:solidFill>
                          <a:latin typeface="FrutigerNext LT Medium"/>
                          <a:ea typeface="华文细黑"/>
                          <a:cs typeface="宋体"/>
                        </a:defRPr>
                      </a:lvl6pPr>
                      <a:lvl7pPr marL="3657600" algn="l" defTabSz="1219200" rtl="0" eaLnBrk="1" latinLnBrk="0" hangingPunct="1">
                        <a:defRPr sz="2400" kern="1200">
                          <a:solidFill>
                            <a:schemeClr val="dk1"/>
                          </a:solidFill>
                          <a:latin typeface="FrutigerNext LT Medium"/>
                          <a:ea typeface="华文细黑"/>
                          <a:cs typeface="宋体"/>
                        </a:defRPr>
                      </a:lvl7pPr>
                      <a:lvl8pPr marL="4267199" algn="l" defTabSz="1219200" rtl="0" eaLnBrk="1" latinLnBrk="0" hangingPunct="1">
                        <a:defRPr sz="2400" kern="1200">
                          <a:solidFill>
                            <a:schemeClr val="dk1"/>
                          </a:solidFill>
                          <a:latin typeface="FrutigerNext LT Medium"/>
                          <a:ea typeface="华文细黑"/>
                          <a:cs typeface="宋体"/>
                        </a:defRPr>
                      </a:lvl8pPr>
                      <a:lvl9pPr marL="4876799" algn="l" defTabSz="1219200" rtl="0" eaLnBrk="1" latinLnBrk="0" hangingPunct="1">
                        <a:defRPr sz="2400" kern="1200">
                          <a:solidFill>
                            <a:schemeClr val="dk1"/>
                          </a:solidFill>
                          <a:latin typeface="FrutigerNext LT Medium"/>
                          <a:ea typeface="华文细黑"/>
                          <a:cs typeface="宋体"/>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bg1"/>
                          </a:solidFill>
                          <a:latin typeface="Arial" panose="020B0604020202020204" pitchFamily="34" charset="0"/>
                          <a:cs typeface="Arial" panose="020B0604020202020204" pitchFamily="34" charset="0"/>
                        </a:rPr>
                        <a:t>Payload</a:t>
                      </a:r>
                      <a:endParaRPr lang="en-US" sz="1400" b="1" dirty="0">
                        <a:solidFill>
                          <a:schemeClr val="bg1"/>
                        </a:solidFill>
                        <a:latin typeface="Arial" panose="020B0604020202020204" pitchFamily="34" charset="0"/>
                        <a:cs typeface="Arial" panose="020B0604020202020204" pitchFamily="34" charset="0"/>
                      </a:endParaRPr>
                    </a:p>
                  </a:txBody>
                  <a:tcPr marL="118782" marR="118782" marT="59390" marB="593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99CCFF"/>
                    </a:solidFill>
                  </a:tcPr>
                </a:tc>
                <a:extLst>
                  <a:ext uri="{0D108BD9-81ED-4DB2-BD59-A6C34878D82A}">
                    <a16:rowId xmlns:a16="http://schemas.microsoft.com/office/drawing/2014/main" val="10005"/>
                  </a:ext>
                </a:extLst>
              </a:tr>
            </a:tbl>
          </a:graphicData>
        </a:graphic>
      </p:graphicFrame>
      <p:pic>
        <p:nvPicPr>
          <p:cNvPr id="71" name="图片 70"/>
          <p:cNvPicPr>
            <a:picLocks noChangeAspect="1"/>
          </p:cNvPicPr>
          <p:nvPr/>
        </p:nvPicPr>
        <p:blipFill>
          <a:blip r:embed="rId4"/>
          <a:stretch>
            <a:fillRect/>
          </a:stretch>
        </p:blipFill>
        <p:spPr>
          <a:xfrm>
            <a:off x="5692250" y="4079107"/>
            <a:ext cx="2989474" cy="1851397"/>
          </a:xfrm>
          <a:prstGeom prst="rect">
            <a:avLst/>
          </a:prstGeom>
        </p:spPr>
      </p:pic>
    </p:spTree>
    <p:extLst>
      <p:ext uri="{BB962C8B-B14F-4D97-AF65-F5344CB8AC3E}">
        <p14:creationId xmlns:p14="http://schemas.microsoft.com/office/powerpoint/2010/main" val="2320139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650" y="325438"/>
            <a:ext cx="8136830" cy="8715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r>
              <a:rPr lang="en-US" sz="2400" dirty="0"/>
              <a:t>Consideration of IPv6 Encapsulation for Path Services</a:t>
            </a:r>
            <a:br>
              <a:rPr lang="en-US" sz="2400" dirty="0"/>
            </a:br>
            <a:r>
              <a:rPr lang="en-US" sz="2400" dirty="0"/>
              <a:t>draft-li-6man-ipv6-sfc-ifit-01</a:t>
            </a:r>
          </a:p>
        </p:txBody>
      </p:sp>
      <p:sp>
        <p:nvSpPr>
          <p:cNvPr id="3" name="内容占位符 2"/>
          <p:cNvSpPr>
            <a:spLocks noGrp="1"/>
          </p:cNvSpPr>
          <p:nvPr>
            <p:ph idx="1"/>
          </p:nvPr>
        </p:nvSpPr>
        <p:spPr>
          <a:xfrm>
            <a:off x="395536" y="1484784"/>
            <a:ext cx="8208912" cy="489654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r>
              <a:rPr lang="en-US" sz="1400" dirty="0">
                <a:latin typeface="Arial" panose="020B0604020202020204" pitchFamily="34" charset="0"/>
                <a:cs typeface="Arial" panose="020B0604020202020204" pitchFamily="34" charset="0"/>
              </a:rPr>
              <a:t>Path services such as IOAM and SFC need a Metadata field to record its metadata information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Currently these metadata have to be recorded separately which may generate redundant metadata information or increase the cost of process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In the incremental tracing mode of IOAM, as the number of nodes traversed by the IPv6 packets increases, the recorded IOAM information will increase accordingly, which will increase the length of the Metadata field.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the IPv6 MH is placed before RH (SRH for SRv6), it will cause increasing difficulties in reading the following SRH and thereby reduce the forwarding performance of the data plane greatly.</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12459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4824" y="116632"/>
            <a:ext cx="8490302" cy="1080343"/>
          </a:xfrm>
        </p:spPr>
        <p:txBody>
          <a:bodyPr/>
          <a:lstStyle/>
          <a:p>
            <a:r>
              <a:rPr lang="en-US" dirty="0"/>
              <a:t>Instruction and Recording are separated </a:t>
            </a:r>
            <a:endParaRPr lang="en-US" sz="2000" dirty="0"/>
          </a:p>
        </p:txBody>
      </p:sp>
      <p:sp>
        <p:nvSpPr>
          <p:cNvPr id="6" name="内容占位符 5"/>
          <p:cNvSpPr>
            <a:spLocks noGrp="1"/>
          </p:cNvSpPr>
          <p:nvPr>
            <p:ph idx="1"/>
          </p:nvPr>
        </p:nvSpPr>
        <p:spPr>
          <a:xfrm>
            <a:off x="179512" y="1340768"/>
            <a:ext cx="8892406" cy="5112345"/>
          </a:xfrm>
        </p:spPr>
        <p:txBody>
          <a:bodyPr/>
          <a:lstStyle/>
          <a:p>
            <a:r>
              <a:rPr lang="en-US" sz="1800" dirty="0">
                <a:latin typeface="Arial" panose="020B0604020202020204" pitchFamily="34" charset="0"/>
                <a:cs typeface="Arial" panose="020B0604020202020204" pitchFamily="34" charset="0"/>
              </a:rPr>
              <a:t>The instruction part (uniform IPv6 service option) </a:t>
            </a:r>
          </a:p>
          <a:p>
            <a:pPr lvl="1"/>
            <a:r>
              <a:rPr lang="en-US" sz="1600" dirty="0">
                <a:latin typeface="Arial" panose="020B0604020202020204" pitchFamily="34" charset="0"/>
                <a:cs typeface="Arial" panose="020B0604020202020204" pitchFamily="34" charset="0"/>
              </a:rPr>
              <a:t>Placed in the front IPv6 extension headers including HBH, RH, etc. </a:t>
            </a:r>
          </a:p>
          <a:p>
            <a:pPr lvl="2"/>
            <a:r>
              <a:rPr lang="en-US" altLang="zh-CN" dirty="0">
                <a:latin typeface="Arial" panose="020B0604020202020204" pitchFamily="34" charset="0"/>
                <a:cs typeface="Arial" panose="020B0604020202020204" pitchFamily="34" charset="0"/>
              </a:rPr>
              <a:t>either in the HBH indicating the path service processed by </a:t>
            </a:r>
            <a:r>
              <a:rPr lang="en-US" altLang="zh-CN" u="sng" dirty="0">
                <a:latin typeface="Arial" panose="020B0604020202020204" pitchFamily="34" charset="0"/>
                <a:cs typeface="Arial" panose="020B0604020202020204" pitchFamily="34" charset="0"/>
              </a:rPr>
              <a:t>all IPv6 enabled nodes along the path </a:t>
            </a:r>
          </a:p>
          <a:p>
            <a:pPr lvl="2"/>
            <a:r>
              <a:rPr lang="en-US" altLang="zh-CN" dirty="0">
                <a:latin typeface="Arial" panose="020B0604020202020204" pitchFamily="34" charset="0"/>
                <a:cs typeface="Arial" panose="020B0604020202020204" pitchFamily="34" charset="0"/>
              </a:rPr>
              <a:t>or in the SRH TLVs indicating the path service processed only by </a:t>
            </a:r>
            <a:r>
              <a:rPr lang="en-US" altLang="zh-CN" u="sng" dirty="0">
                <a:latin typeface="Arial" panose="020B0604020202020204" pitchFamily="34" charset="0"/>
                <a:cs typeface="Arial" panose="020B0604020202020204" pitchFamily="34" charset="0"/>
              </a:rPr>
              <a:t>the SRv6 nodes along the SRv6 path</a:t>
            </a:r>
            <a:endParaRPr lang="en-US" altLang="zh-CN" dirty="0">
              <a:latin typeface="Arial" panose="020B0604020202020204" pitchFamily="34" charset="0"/>
              <a:cs typeface="Arial" panose="020B0604020202020204" pitchFamily="34" charset="0"/>
            </a:endParaRPr>
          </a:p>
          <a:p>
            <a:pPr lvl="1"/>
            <a:r>
              <a:rPr lang="en-US" altLang="zh-CN" sz="1600" dirty="0">
                <a:latin typeface="Arial" panose="020B0604020202020204" pitchFamily="34" charset="0"/>
                <a:cs typeface="Arial" panose="020B0604020202020204" pitchFamily="34" charset="0"/>
              </a:rPr>
              <a:t>fixed as much as possible to facilitate hardware process to keep forwarding performance </a:t>
            </a:r>
          </a:p>
          <a:p>
            <a:pPr lvl="1"/>
            <a:endParaRPr lang="en-US" altLang="zh-CN" sz="16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recording part (unified container)  </a:t>
            </a:r>
          </a:p>
          <a:p>
            <a:pPr lvl="1"/>
            <a:r>
              <a:rPr lang="en-US" altLang="zh-CN" sz="1600" dirty="0">
                <a:latin typeface="Arial" panose="020B0604020202020204" pitchFamily="34" charset="0"/>
                <a:cs typeface="Arial" panose="020B0604020202020204" pitchFamily="34" charset="0"/>
              </a:rPr>
              <a:t>to record the service metadata of SFC, IFIT and other possible path services</a:t>
            </a:r>
          </a:p>
          <a:p>
            <a:pPr lvl="1"/>
            <a:r>
              <a:rPr lang="en-US" sz="1600" dirty="0">
                <a:latin typeface="Arial" panose="020B0604020202020204" pitchFamily="34" charset="0"/>
                <a:cs typeface="Arial" panose="020B0604020202020204" pitchFamily="34" charset="0"/>
              </a:rPr>
              <a:t>enables to stop recording when too much data carried to reach the hardware limitation</a:t>
            </a: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5098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IPv6 Metadata Header</a:t>
            </a:r>
          </a:p>
        </p:txBody>
      </p:sp>
      <p:sp>
        <p:nvSpPr>
          <p:cNvPr id="3" name="内容占位符 2"/>
          <p:cNvSpPr>
            <a:spLocks noGrp="1"/>
          </p:cNvSpPr>
          <p:nvPr>
            <p:ph idx="1"/>
          </p:nvPr>
        </p:nvSpPr>
        <p:spPr>
          <a:xfrm>
            <a:off x="251520" y="1340768"/>
            <a:ext cx="4680520" cy="5040560"/>
          </a:xfrm>
        </p:spPr>
        <p:txBody>
          <a:bodyPr/>
          <a:lstStyle/>
          <a:p>
            <a:endParaRPr lang="en-US" sz="1600" dirty="0">
              <a:solidFill>
                <a:srgbClr val="990000"/>
              </a:solidFill>
              <a:latin typeface="Arial" panose="020B0604020202020204" pitchFamily="34" charset="0"/>
              <a:cs typeface="Arial" panose="020B0604020202020204" pitchFamily="34" charset="0"/>
            </a:endParaRPr>
          </a:p>
          <a:p>
            <a:r>
              <a:rPr lang="en-US" sz="1600" dirty="0">
                <a:solidFill>
                  <a:srgbClr val="990000"/>
                </a:solidFill>
                <a:latin typeface="Arial" panose="020B0604020202020204" pitchFamily="34" charset="0"/>
                <a:cs typeface="Arial" panose="020B0604020202020204" pitchFamily="34" charset="0"/>
              </a:rPr>
              <a:t>A unified metadata header</a:t>
            </a:r>
            <a:r>
              <a:rPr lang="en-US" sz="1600" dirty="0">
                <a:latin typeface="Arial" panose="020B0604020202020204" pitchFamily="34" charset="0"/>
                <a:cs typeface="Arial" panose="020B0604020202020204" pitchFamily="34" charset="0"/>
              </a:rPr>
              <a:t>, IPv6 Metadata Header (MH), is defined as </a:t>
            </a:r>
            <a:r>
              <a:rPr lang="en-US" sz="1600" dirty="0">
                <a:solidFill>
                  <a:srgbClr val="990000"/>
                </a:solidFill>
                <a:latin typeface="Arial" panose="020B0604020202020204" pitchFamily="34" charset="0"/>
                <a:cs typeface="Arial" panose="020B0604020202020204" pitchFamily="34" charset="0"/>
              </a:rPr>
              <a:t>a container to record the metadata </a:t>
            </a:r>
            <a:r>
              <a:rPr lang="en-US" sz="1600" dirty="0">
                <a:latin typeface="Arial" panose="020B0604020202020204" pitchFamily="34" charset="0"/>
                <a:cs typeface="Arial" panose="020B0604020202020204" pitchFamily="34" charset="0"/>
              </a:rPr>
              <a:t>of SFC, IOAM and other newly emerging path services in IPv6.</a:t>
            </a:r>
          </a:p>
          <a:p>
            <a:pPr lvl="1"/>
            <a:r>
              <a:rPr lang="en-US" sz="1400" dirty="0">
                <a:latin typeface="Arial" panose="020B0604020202020204" pitchFamily="34" charset="0"/>
                <a:cs typeface="Arial" panose="020B0604020202020204" pitchFamily="34" charset="0"/>
              </a:rPr>
              <a:t>The IPv6 Metadata Header is defined as a new type of IPv6 extension header, which is identified by a Next Header value (TBD_2).  </a:t>
            </a:r>
          </a:p>
          <a:p>
            <a:pPr lvl="1"/>
            <a:r>
              <a:rPr lang="en-US" sz="1400" dirty="0">
                <a:latin typeface="Arial" panose="020B0604020202020204" pitchFamily="34" charset="0"/>
                <a:cs typeface="Arial" panose="020B0604020202020204" pitchFamily="34" charset="0"/>
              </a:rPr>
              <a:t>The metadata is the information recorded by each hop for specific path services.  </a:t>
            </a:r>
          </a:p>
          <a:p>
            <a:pPr lvl="1"/>
            <a:r>
              <a:rPr lang="en-US" sz="1400" dirty="0">
                <a:latin typeface="Arial" panose="020B0604020202020204" pitchFamily="34" charset="0"/>
                <a:cs typeface="Arial" panose="020B0604020202020204" pitchFamily="34" charset="0"/>
              </a:rPr>
              <a:t>The length of the metadata is variable.</a:t>
            </a:r>
          </a:p>
        </p:txBody>
      </p:sp>
      <p:pic>
        <p:nvPicPr>
          <p:cNvPr id="4" name="图片 3"/>
          <p:cNvPicPr>
            <a:picLocks noChangeAspect="1"/>
          </p:cNvPicPr>
          <p:nvPr/>
        </p:nvPicPr>
        <p:blipFill>
          <a:blip r:embed="rId2"/>
          <a:stretch>
            <a:fillRect/>
          </a:stretch>
        </p:blipFill>
        <p:spPr>
          <a:xfrm>
            <a:off x="5076056" y="2219172"/>
            <a:ext cx="3865483" cy="1511945"/>
          </a:xfrm>
          <a:prstGeom prst="rect">
            <a:avLst/>
          </a:prstGeom>
        </p:spPr>
      </p:pic>
      <p:pic>
        <p:nvPicPr>
          <p:cNvPr id="6" name="图片 5"/>
          <p:cNvPicPr>
            <a:picLocks noChangeAspect="1"/>
          </p:cNvPicPr>
          <p:nvPr/>
        </p:nvPicPr>
        <p:blipFill>
          <a:blip r:embed="rId3"/>
          <a:stretch>
            <a:fillRect/>
          </a:stretch>
        </p:blipFill>
        <p:spPr>
          <a:xfrm>
            <a:off x="5436096" y="4149080"/>
            <a:ext cx="3505443" cy="1214025"/>
          </a:xfrm>
          <a:prstGeom prst="rect">
            <a:avLst/>
          </a:prstGeom>
        </p:spPr>
      </p:pic>
      <p:cxnSp>
        <p:nvCxnSpPr>
          <p:cNvPr id="11" name="肘形连接符 10"/>
          <p:cNvCxnSpPr>
            <a:stCxn id="6" idx="1"/>
          </p:cNvCxnSpPr>
          <p:nvPr/>
        </p:nvCxnSpPr>
        <p:spPr bwMode="auto">
          <a:xfrm rot="10800000">
            <a:off x="5292080" y="3284985"/>
            <a:ext cx="144016" cy="1471109"/>
          </a:xfrm>
          <a:prstGeom prst="bentConnector2">
            <a:avLst/>
          </a:prstGeom>
          <a:ln>
            <a:tailEnd type="triangle"/>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14843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Next steps</a:t>
            </a:r>
            <a:endParaRPr lang="zh-CN" altLang="en-US" dirty="0"/>
          </a:p>
        </p:txBody>
      </p:sp>
      <p:sp>
        <p:nvSpPr>
          <p:cNvPr id="3" name="内容占位符 2"/>
          <p:cNvSpPr>
            <a:spLocks noGrp="1"/>
          </p:cNvSpPr>
          <p:nvPr>
            <p:ph idx="1"/>
          </p:nvPr>
        </p:nvSpPr>
        <p:spPr/>
        <p:txBody>
          <a:bodyPr/>
          <a:lstStyle/>
          <a:p>
            <a:r>
              <a:rPr lang="en-US" altLang="zh-CN" dirty="0">
                <a:latin typeface="Arial" panose="020B0604020202020204" pitchFamily="34" charset="0"/>
                <a:cs typeface="Arial" panose="020B0604020202020204" pitchFamily="34" charset="0"/>
              </a:rPr>
              <a:t>Questions and Comments are welcome</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Consolidate comments </a:t>
            </a:r>
          </a:p>
          <a:p>
            <a:endParaRPr lang="en-US" altLang="zh-CN"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Refine drafts</a:t>
            </a:r>
          </a:p>
        </p:txBody>
      </p:sp>
    </p:spTree>
    <p:extLst>
      <p:ext uri="{BB962C8B-B14F-4D97-AF65-F5344CB8AC3E}">
        <p14:creationId xmlns:p14="http://schemas.microsoft.com/office/powerpoint/2010/main" val="17973555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564904"/>
            <a:ext cx="7632700" cy="871537"/>
          </a:xfrm>
        </p:spPr>
        <p:txBody>
          <a:bodyPr/>
          <a:lstStyle/>
          <a:p>
            <a:pPr algn="ctr"/>
            <a:r>
              <a:rPr lang="en-US" i="1" dirty="0"/>
              <a:t>Thank you!</a:t>
            </a:r>
          </a:p>
        </p:txBody>
      </p:sp>
    </p:spTree>
    <p:extLst>
      <p:ext uri="{BB962C8B-B14F-4D97-AF65-F5344CB8AC3E}">
        <p14:creationId xmlns:p14="http://schemas.microsoft.com/office/powerpoint/2010/main" val="3843486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Content</a:t>
            </a:r>
            <a:endParaRPr lang="en-US" sz="2800" dirty="0"/>
          </a:p>
        </p:txBody>
      </p:sp>
      <p:sp>
        <p:nvSpPr>
          <p:cNvPr id="3" name="内容占位符 2"/>
          <p:cNvSpPr>
            <a:spLocks noGrp="1"/>
          </p:cNvSpPr>
          <p:nvPr>
            <p:ph idx="1"/>
          </p:nvPr>
        </p:nvSpPr>
        <p:spPr/>
        <p:txBody>
          <a:bodyPr/>
          <a:lstStyle/>
          <a:p>
            <a:r>
              <a:rPr lang="en-US" dirty="0">
                <a:latin typeface="Arial" panose="020B0604020202020204" pitchFamily="34" charset="0"/>
                <a:cs typeface="Arial" panose="020B0604020202020204" pitchFamily="34" charset="0"/>
              </a:rPr>
              <a:t>Enhanced Hop-by-Hop Options Header</a:t>
            </a:r>
          </a:p>
          <a:p>
            <a:r>
              <a:rPr lang="en-US" dirty="0">
                <a:latin typeface="Arial" panose="020B0604020202020204" pitchFamily="34" charset="0"/>
                <a:cs typeface="Arial" panose="020B0604020202020204" pitchFamily="34" charset="0"/>
              </a:rPr>
              <a:t>Consideration and Optimization of IPv6 Encapsulation for Path Services, e.g. IOAM and APN6 </a:t>
            </a:r>
          </a:p>
          <a:p>
            <a:r>
              <a:rPr lang="en-US" dirty="0">
                <a:latin typeface="Arial" panose="020B0604020202020204" pitchFamily="34" charset="0"/>
                <a:cs typeface="Arial" panose="020B0604020202020204" pitchFamily="34" charset="0"/>
              </a:rPr>
              <a:t>IPv6 Metadata Header</a:t>
            </a:r>
          </a:p>
          <a:p>
            <a:pPr lvl="1"/>
            <a:r>
              <a:rPr lang="en-US" dirty="0">
                <a:latin typeface="Arial" panose="020B0604020202020204" pitchFamily="34" charset="0"/>
                <a:cs typeface="Arial" panose="020B0604020202020204" pitchFamily="34" charset="0"/>
              </a:rPr>
              <a:t>Processing Procedures for Handling IPv6 Metadata Header</a:t>
            </a:r>
          </a:p>
          <a:p>
            <a:pPr lvl="1"/>
            <a:r>
              <a:rPr lang="en-US" dirty="0">
                <a:latin typeface="Arial" panose="020B0604020202020204" pitchFamily="34" charset="0"/>
                <a:cs typeface="Arial" panose="020B0604020202020204" pitchFamily="34" charset="0"/>
              </a:rPr>
              <a:t>Interactions between IPv6 Metadata Header and Existing IPv6 Extension Headers</a:t>
            </a:r>
          </a:p>
          <a:p>
            <a:pPr lvl="2"/>
            <a:r>
              <a:rPr lang="en-US" dirty="0">
                <a:latin typeface="Arial" panose="020B0604020202020204" pitchFamily="34" charset="0"/>
                <a:cs typeface="Arial" panose="020B0604020202020204" pitchFamily="34" charset="0"/>
              </a:rPr>
              <a:t>Authentication Header</a:t>
            </a:r>
          </a:p>
          <a:p>
            <a:pPr lvl="2"/>
            <a:r>
              <a:rPr lang="en-US" dirty="0">
                <a:latin typeface="Arial" panose="020B0604020202020204" pitchFamily="34" charset="0"/>
                <a:cs typeface="Arial" panose="020B0604020202020204" pitchFamily="34" charset="0"/>
              </a:rPr>
              <a:t>ESP Header</a:t>
            </a:r>
          </a:p>
          <a:p>
            <a:pPr lvl="2"/>
            <a:r>
              <a:rPr lang="en-US" dirty="0">
                <a:latin typeface="Arial" panose="020B0604020202020204" pitchFamily="34" charset="0"/>
                <a:cs typeface="Arial" panose="020B0604020202020204" pitchFamily="34" charset="0"/>
              </a:rPr>
              <a:t>Fragment Header</a:t>
            </a:r>
          </a:p>
        </p:txBody>
      </p:sp>
    </p:spTree>
    <p:extLst>
      <p:ext uri="{BB962C8B-B14F-4D97-AF65-F5344CB8AC3E}">
        <p14:creationId xmlns:p14="http://schemas.microsoft.com/office/powerpoint/2010/main" val="639957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Motivations </a:t>
            </a:r>
          </a:p>
        </p:txBody>
      </p:sp>
      <p:sp>
        <p:nvSpPr>
          <p:cNvPr id="3" name="内容占位符 2"/>
          <p:cNvSpPr>
            <a:spLocks noGrp="1"/>
          </p:cNvSpPr>
          <p:nvPr>
            <p:ph idx="1"/>
          </p:nvPr>
        </p:nvSpPr>
        <p:spPr>
          <a:xfrm>
            <a:off x="377825" y="1412776"/>
            <a:ext cx="8388350" cy="4896544"/>
          </a:xfrm>
        </p:spPr>
        <p:txBody>
          <a:bodyPr/>
          <a:lstStyle/>
          <a:p>
            <a:r>
              <a:rPr lang="en-US" sz="1400" dirty="0">
                <a:latin typeface="Arial" panose="020B0604020202020204" pitchFamily="34" charset="0"/>
                <a:cs typeface="Arial" panose="020B0604020202020204" pitchFamily="34" charset="0"/>
              </a:rPr>
              <a:t>Currently, due to lack of service requirements as well as limited the hardware processing capabilities, the HBH Options are usually dispatched to CPU or ignored</a:t>
            </a:r>
          </a:p>
          <a:p>
            <a:pPr lvl="1"/>
            <a:r>
              <a:rPr lang="en-US" sz="1200" dirty="0">
                <a:latin typeface="Arial" panose="020B0604020202020204" pitchFamily="34" charset="0"/>
                <a:cs typeface="Arial" panose="020B0604020202020204" pitchFamily="34" charset="0"/>
              </a:rPr>
              <a:t>Reduce the forwarding performance greatly </a:t>
            </a:r>
          </a:p>
          <a:p>
            <a:pPr lvl="1"/>
            <a:r>
              <a:rPr lang="en-US" sz="1200" dirty="0">
                <a:latin typeface="Arial" panose="020B0604020202020204" pitchFamily="34" charset="0"/>
                <a:cs typeface="Arial" panose="020B0604020202020204" pitchFamily="34" charset="0"/>
              </a:rPr>
              <a:t>Damage the end-to-end service consistency due to the different handling of various vendors </a:t>
            </a:r>
          </a:p>
          <a:p>
            <a:r>
              <a:rPr lang="en-US" sz="1400" dirty="0">
                <a:latin typeface="Arial" panose="020B0604020202020204" pitchFamily="34" charset="0"/>
                <a:cs typeface="Arial" panose="020B0604020202020204" pitchFamily="34" charset="0"/>
              </a:rPr>
              <a:t>More and more services require to process the information carried in the packets or write metadata into the packets in a hop-by-hop behavior but at wire speed </a:t>
            </a:r>
          </a:p>
          <a:p>
            <a:pPr lvl="1"/>
            <a:r>
              <a:rPr lang="en-US" sz="1200" dirty="0">
                <a:latin typeface="Arial" panose="020B0604020202020204" pitchFamily="34" charset="0"/>
                <a:cs typeface="Arial" panose="020B0604020202020204" pitchFamily="34" charset="0"/>
              </a:rPr>
              <a:t>IOAM</a:t>
            </a:r>
          </a:p>
          <a:p>
            <a:pPr lvl="1"/>
            <a:r>
              <a:rPr lang="en-US" sz="1200" dirty="0">
                <a:latin typeface="Arial" panose="020B0604020202020204" pitchFamily="34" charset="0"/>
                <a:cs typeface="Arial" panose="020B0604020202020204" pitchFamily="34" charset="0"/>
              </a:rPr>
              <a:t>Application-aware IPv6 Networking </a:t>
            </a:r>
          </a:p>
          <a:p>
            <a:pPr lvl="1"/>
            <a:r>
              <a:rPr lang="en-US" sz="1200" dirty="0">
                <a:latin typeface="Arial" panose="020B0604020202020204" pitchFamily="34" charset="0"/>
                <a:cs typeface="Arial" panose="020B0604020202020204" pitchFamily="34" charset="0"/>
              </a:rPr>
              <a:t>SFC</a:t>
            </a:r>
          </a:p>
          <a:p>
            <a:r>
              <a:rPr lang="en-US" sz="1400" dirty="0">
                <a:latin typeface="Arial" panose="020B0604020202020204" pitchFamily="34" charset="0"/>
                <a:cs typeface="Arial" panose="020B0604020202020204" pitchFamily="34" charset="0"/>
              </a:rPr>
              <a:t>Hardware processing capabilities have been improving </a:t>
            </a:r>
          </a:p>
          <a:p>
            <a:r>
              <a:rPr lang="en-US" sz="1400" dirty="0">
                <a:latin typeface="Arial" panose="020B0604020202020204" pitchFamily="34" charset="0"/>
                <a:cs typeface="Arial" panose="020B0604020202020204" pitchFamily="34" charset="0"/>
              </a:rPr>
              <a:t>The existing specs such as [RFC8200] and [RFC6564] only define that </a:t>
            </a:r>
          </a:p>
          <a:p>
            <a:pPr lvl="1"/>
            <a:r>
              <a:rPr lang="en-US" sz="1200" dirty="0">
                <a:latin typeface="Arial" panose="020B0604020202020204" pitchFamily="34" charset="0"/>
                <a:cs typeface="Arial" panose="020B0604020202020204" pitchFamily="34" charset="0"/>
              </a:rPr>
              <a:t>nodes </a:t>
            </a:r>
            <a:r>
              <a:rPr lang="en-US" sz="1200" u="sng" dirty="0">
                <a:latin typeface="Arial" panose="020B0604020202020204" pitchFamily="34" charset="0"/>
                <a:cs typeface="Arial" panose="020B0604020202020204" pitchFamily="34" charset="0"/>
              </a:rPr>
              <a:t>may be configured to ignore</a:t>
            </a:r>
            <a:r>
              <a:rPr lang="en-US" sz="1200" dirty="0">
                <a:latin typeface="Arial" panose="020B0604020202020204" pitchFamily="34" charset="0"/>
                <a:cs typeface="Arial" panose="020B0604020202020204" pitchFamily="34" charset="0"/>
              </a:rPr>
              <a:t> the Hop-by-Hop Options header (HBH)</a:t>
            </a:r>
          </a:p>
          <a:p>
            <a:pPr lvl="1"/>
            <a:r>
              <a:rPr lang="en-US" sz="1200" dirty="0">
                <a:latin typeface="Arial" panose="020B0604020202020204" pitchFamily="34" charset="0"/>
                <a:cs typeface="Arial" panose="020B0604020202020204" pitchFamily="34" charset="0"/>
              </a:rPr>
              <a:t>the packets containing a HBH </a:t>
            </a:r>
            <a:r>
              <a:rPr lang="en-US" sz="1200" u="sng" dirty="0">
                <a:latin typeface="Arial" panose="020B0604020202020204" pitchFamily="34" charset="0"/>
                <a:cs typeface="Arial" panose="020B0604020202020204" pitchFamily="34" charset="0"/>
              </a:rPr>
              <a:t>may be dropped </a:t>
            </a:r>
          </a:p>
          <a:p>
            <a:pPr lvl="1"/>
            <a:r>
              <a:rPr lang="en-US" sz="1200" dirty="0">
                <a:latin typeface="Arial" panose="020B0604020202020204" pitchFamily="34" charset="0"/>
                <a:cs typeface="Arial" panose="020B0604020202020204" pitchFamily="34" charset="0"/>
              </a:rPr>
              <a:t>the packets containing a HBH </a:t>
            </a:r>
            <a:r>
              <a:rPr lang="en-US" sz="1200" u="sng" dirty="0">
                <a:latin typeface="Arial" panose="020B0604020202020204" pitchFamily="34" charset="0"/>
                <a:cs typeface="Arial" panose="020B0604020202020204" pitchFamily="34" charset="0"/>
              </a:rPr>
              <a:t>may be assigned to a slow processing path</a:t>
            </a:r>
          </a:p>
          <a:p>
            <a:r>
              <a:rPr lang="en-US" sz="1400" dirty="0">
                <a:latin typeface="Arial" panose="020B0604020202020204" pitchFamily="34" charset="0"/>
                <a:cs typeface="Arial" panose="020B0604020202020204" pitchFamily="34" charset="0"/>
              </a:rPr>
              <a:t>Can we solve it only by configuration?</a:t>
            </a:r>
          </a:p>
          <a:p>
            <a:pPr lvl="1"/>
            <a:r>
              <a:rPr lang="en-US" sz="1200" dirty="0">
                <a:latin typeface="Arial" panose="020B0604020202020204" pitchFamily="34" charset="0"/>
                <a:cs typeface="Arial" panose="020B0604020202020204" pitchFamily="34" charset="0"/>
              </a:rPr>
              <a:t>All the HBH options will be treated in the same way, however, they may have different processing requirements</a:t>
            </a:r>
          </a:p>
          <a:p>
            <a:pPr lvl="1"/>
            <a:r>
              <a:rPr lang="en-US" sz="1200" dirty="0">
                <a:latin typeface="Arial" panose="020B0604020202020204" pitchFamily="34" charset="0"/>
                <a:cs typeface="Arial" panose="020B0604020202020204" pitchFamily="34" charset="0"/>
              </a:rPr>
              <a:t>Every option needs to be checked one by one and decide how to process against the pre-configuration </a:t>
            </a:r>
          </a:p>
          <a:p>
            <a:endParaRPr lang="en-US" dirty="0"/>
          </a:p>
        </p:txBody>
      </p:sp>
    </p:spTree>
    <p:extLst>
      <p:ext uri="{BB962C8B-B14F-4D97-AF65-F5344CB8AC3E}">
        <p14:creationId xmlns:p14="http://schemas.microsoft.com/office/powerpoint/2010/main" val="2582610299"/>
      </p:ext>
    </p:extLst>
  </p:cSld>
  <p:clrMapOvr>
    <a:masterClrMapping/>
  </p:clrMapOvr>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8964</TotalTime>
  <Words>897</Words>
  <Application>Microsoft Office PowerPoint</Application>
  <PresentationFormat>On-screen Show (4:3)</PresentationFormat>
  <Paragraphs>104</Paragraphs>
  <Slides>13</Slides>
  <Notes>2</Notes>
  <HiddenSlides>0</HiddenSlides>
  <MMClips>0</MMClips>
  <ScaleCrop>false</ScaleCrop>
  <HeadingPairs>
    <vt:vector size="6" baseType="variant">
      <vt:variant>
        <vt:lpstr>Fonts Used</vt:lpstr>
      </vt:variant>
      <vt:variant>
        <vt:i4>7</vt:i4>
      </vt:variant>
      <vt:variant>
        <vt:lpstr>Theme</vt:lpstr>
      </vt:variant>
      <vt:variant>
        <vt:i4>9</vt:i4>
      </vt:variant>
      <vt:variant>
        <vt:lpstr>Slide Titles</vt:lpstr>
      </vt:variant>
      <vt:variant>
        <vt:i4>13</vt:i4>
      </vt:variant>
    </vt:vector>
  </HeadingPairs>
  <TitlesOfParts>
    <vt:vector size="29" baseType="lpstr">
      <vt:lpstr>黑体</vt:lpstr>
      <vt:lpstr>Arial</vt:lpstr>
      <vt:lpstr>Calibri</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 IPv6-based IFIT(In-situ Flow Information Telemetry) and Enhancement of IPv6 Extension Header   draft-li-6man-ipv6-sfc-ifit-01  draft-li-6man-enhanced-extension-header-00    Tianran Zhou (Huawei)  </vt:lpstr>
      <vt:lpstr>PowerPoint Presentation</vt:lpstr>
      <vt:lpstr>Consideration of IPv6 Encapsulation for Path Services draft-li-6man-ipv6-sfc-ifit-01</vt:lpstr>
      <vt:lpstr>Instruction and Recording are separated </vt:lpstr>
      <vt:lpstr>IPv6 Metadata Header</vt:lpstr>
      <vt:lpstr>Next steps</vt:lpstr>
      <vt:lpstr>Thank you!</vt:lpstr>
      <vt:lpstr>Content</vt:lpstr>
      <vt:lpstr>Motivations </vt:lpstr>
      <vt:lpstr>The locations for the IPv6 Metadata header</vt:lpstr>
      <vt:lpstr>Interactions between IPv6 MH and AH [RFC4302]</vt:lpstr>
      <vt:lpstr>Interactions between IPv6 MH and ESP [RFC4303]</vt:lpstr>
      <vt:lpstr>Interactions between IPv6 MH and Fragment Header</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HuaweiSP</dc:creator>
  <cp:lastModifiedBy>Daniel King</cp:lastModifiedBy>
  <cp:revision>119</cp:revision>
  <dcterms:created xsi:type="dcterms:W3CDTF">2018-10-29T06:10:09Z</dcterms:created>
  <dcterms:modified xsi:type="dcterms:W3CDTF">2019-07-25T11:53:15Z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2015_ms_pID_725343">
    <vt:lpwstr>(3)eCSRuub1lJ39xekfpCd+AgPZeHf3Fmq2F2uV9m9jKPuM9MX9E1tEZJ/DseaifJU4jbySkwpA
0ykRfvKpOSGcxN5LoOa9N9yKbjNSgmdZ/+lJR4zYj1CfPl8ijo9kxbYGg8WHGX4T6r6ezdFn
6CXUgrVa+GJfMK2/IDZbLlr5fbKYQu+FpQlRDwBBgL8G3kjVzo6NK1wXuSjaR+uh2s3f/JzH
hSUiyL8+52qdEu6R9E</vt:lpwstr>
  </property>
  <property fmtid="{D5CDD505-2E9C-101B-9397-08002B2CF9AE}" pid="7" name="_2015_ms_pID_7253431">
    <vt:lpwstr>+4uoJcQvI/UMim0MPDYYNx4V7lYcrlfqZ6JOAW7g5THpFq1p28qpIo
qZF2zqRST8u8Cuz3K61S36BqoL82qWRDD4kCkFdsalgLWnPBi/yCNYqgxW5De9yzTmDGUfP/
eJ0gAME7O6sVr4DS8dPpOF6LdlYhilz1ryPkFK7HNQORL3jUkXHLYs2uOTbp+R+YWE0xxy6H
qWGpRhf1iffXzwS96aILza8YoTWEsfvBiGJK</vt:lpwstr>
  </property>
  <property fmtid="{D5CDD505-2E9C-101B-9397-08002B2CF9AE}" pid="8" name="_2015_ms_pID_7253432">
    <vt:lpwstr>DyoGMPy5Sb8VKE7CgkY+Z6M=</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1563414948</vt:lpwstr>
  </property>
</Properties>
</file>