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7" r:id="rId4"/>
    <p:sldId id="268" r:id="rId5"/>
    <p:sldId id="269" r:id="rId6"/>
    <p:sldId id="258" r:id="rId7"/>
    <p:sldId id="270" r:id="rId8"/>
    <p:sldId id="259" r:id="rId9"/>
    <p:sldId id="260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417" autoAdjust="0"/>
  </p:normalViewPr>
  <p:slideViewPr>
    <p:cSldViewPr snapToGrid="0" snapToObjects="1">
      <p:cViewPr varScale="1">
        <p:scale>
          <a:sx n="109" d="100"/>
          <a:sy n="109" d="100"/>
        </p:scale>
        <p:origin x="11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8b8eec568d6195b" providerId="LiveId" clId="{2D702611-75D0-45FA-8C9C-558ACBF0DA6F}"/>
    <pc:docChg chg="undo custSel addSld modSld modMainMaster">
      <pc:chgData name="" userId="38b8eec568d6195b" providerId="LiveId" clId="{2D702611-75D0-45FA-8C9C-558ACBF0DA6F}" dt="2020-07-23T11:45:36.254" v="2803" actId="20577"/>
      <pc:docMkLst>
        <pc:docMk/>
      </pc:docMkLst>
      <pc:sldChg chg="modSp setBg">
        <pc:chgData name="" userId="38b8eec568d6195b" providerId="LiveId" clId="{2D702611-75D0-45FA-8C9C-558ACBF0DA6F}" dt="2020-07-23T11:38:02.282" v="2768" actId="404"/>
        <pc:sldMkLst>
          <pc:docMk/>
          <pc:sldMk cId="0" sldId="257"/>
        </pc:sldMkLst>
        <pc:spChg chg="mod">
          <ac:chgData name="" userId="38b8eec568d6195b" providerId="LiveId" clId="{2D702611-75D0-45FA-8C9C-558ACBF0DA6F}" dt="2020-07-23T11:38:02.282" v="2768" actId="404"/>
          <ac:spMkLst>
            <pc:docMk/>
            <pc:sldMk cId="0" sldId="257"/>
            <ac:spMk id="1453" creationId="{00000000-0000-0000-0000-000000000000}"/>
          </ac:spMkLst>
        </pc:spChg>
      </pc:sldChg>
      <pc:sldChg chg="modSp">
        <pc:chgData name="" userId="38b8eec568d6195b" providerId="LiveId" clId="{2D702611-75D0-45FA-8C9C-558ACBF0DA6F}" dt="2020-07-23T11:44:41.221" v="2785"/>
        <pc:sldMkLst>
          <pc:docMk/>
          <pc:sldMk cId="0" sldId="258"/>
        </pc:sldMkLst>
        <pc:spChg chg="mod">
          <ac:chgData name="" userId="38b8eec568d6195b" providerId="LiveId" clId="{2D702611-75D0-45FA-8C9C-558ACBF0DA6F}" dt="2020-07-23T11:44:41.221" v="2785"/>
          <ac:spMkLst>
            <pc:docMk/>
            <pc:sldMk cId="0" sldId="258"/>
            <ac:spMk id="1456" creationId="{00000000-0000-0000-0000-000000000000}"/>
          </ac:spMkLst>
        </pc:spChg>
        <pc:spChg chg="mod">
          <ac:chgData name="" userId="38b8eec568d6195b" providerId="LiveId" clId="{2D702611-75D0-45FA-8C9C-558ACBF0DA6F}" dt="2020-07-23T07:44:01.737" v="2660" actId="207"/>
          <ac:spMkLst>
            <pc:docMk/>
            <pc:sldMk cId="0" sldId="258"/>
            <ac:spMk id="1457" creationId="{00000000-0000-0000-0000-000000000000}"/>
          </ac:spMkLst>
        </pc:spChg>
      </pc:sldChg>
      <pc:sldChg chg="addSp modSp">
        <pc:chgData name="" userId="38b8eec568d6195b" providerId="LiveId" clId="{2D702611-75D0-45FA-8C9C-558ACBF0DA6F}" dt="2020-07-23T11:45:13.432" v="2788"/>
        <pc:sldMkLst>
          <pc:docMk/>
          <pc:sldMk cId="0" sldId="259"/>
        </pc:sldMkLst>
        <pc:spChg chg="add mod">
          <ac:chgData name="" userId="38b8eec568d6195b" providerId="LiveId" clId="{2D702611-75D0-45FA-8C9C-558ACBF0DA6F}" dt="2020-07-23T06:58:39.026" v="2389" actId="20577"/>
          <ac:spMkLst>
            <pc:docMk/>
            <pc:sldMk cId="0" sldId="259"/>
            <ac:spMk id="2" creationId="{13809E15-00BD-40BB-9BEC-08A3420B1380}"/>
          </ac:spMkLst>
        </pc:spChg>
        <pc:spChg chg="mod">
          <ac:chgData name="" userId="38b8eec568d6195b" providerId="LiveId" clId="{2D702611-75D0-45FA-8C9C-558ACBF0DA6F}" dt="2020-07-23T11:45:13.432" v="2788"/>
          <ac:spMkLst>
            <pc:docMk/>
            <pc:sldMk cId="0" sldId="259"/>
            <ac:spMk id="1460" creationId="{00000000-0000-0000-0000-000000000000}"/>
          </ac:spMkLst>
        </pc:spChg>
        <pc:spChg chg="mod">
          <ac:chgData name="" userId="38b8eec568d6195b" providerId="LiveId" clId="{2D702611-75D0-45FA-8C9C-558ACBF0DA6F}" dt="2020-07-23T07:44:12.669" v="2662" actId="207"/>
          <ac:spMkLst>
            <pc:docMk/>
            <pc:sldMk cId="0" sldId="259"/>
            <ac:spMk id="1461" creationId="{00000000-0000-0000-0000-000000000000}"/>
          </ac:spMkLst>
        </pc:spChg>
        <pc:grpChg chg="add mod">
          <ac:chgData name="" userId="38b8eec568d6195b" providerId="LiveId" clId="{2D702611-75D0-45FA-8C9C-558ACBF0DA6F}" dt="2020-07-23T06:58:12.106" v="2366" actId="1076"/>
          <ac:grpSpMkLst>
            <pc:docMk/>
            <pc:sldMk cId="0" sldId="259"/>
            <ac:grpSpMk id="5" creationId="{DC4D9ACA-5933-41FE-B171-FF2711F1F191}"/>
          </ac:grpSpMkLst>
        </pc:grpChg>
      </pc:sldChg>
      <pc:sldChg chg="delSp modSp">
        <pc:chgData name="" userId="38b8eec568d6195b" providerId="LiveId" clId="{2D702611-75D0-45FA-8C9C-558ACBF0DA6F}" dt="2020-07-23T11:45:36.254" v="2803" actId="20577"/>
        <pc:sldMkLst>
          <pc:docMk/>
          <pc:sldMk cId="0" sldId="260"/>
        </pc:sldMkLst>
        <pc:spChg chg="mod">
          <ac:chgData name="" userId="38b8eec568d6195b" providerId="LiveId" clId="{2D702611-75D0-45FA-8C9C-558ACBF0DA6F}" dt="2020-07-23T11:45:36.254" v="2803" actId="20577"/>
          <ac:spMkLst>
            <pc:docMk/>
            <pc:sldMk cId="0" sldId="260"/>
            <ac:spMk id="1465" creationId="{00000000-0000-0000-0000-000000000000}"/>
          </ac:spMkLst>
        </pc:spChg>
        <pc:spChg chg="del">
          <ac:chgData name="" userId="38b8eec568d6195b" providerId="LiveId" clId="{2D702611-75D0-45FA-8C9C-558ACBF0DA6F}" dt="2020-07-23T11:45:19.710" v="2789" actId="478"/>
          <ac:spMkLst>
            <pc:docMk/>
            <pc:sldMk cId="0" sldId="260"/>
            <ac:spMk id="1467" creationId="{00000000-0000-0000-0000-000000000000}"/>
          </ac:spMkLst>
        </pc:spChg>
      </pc:sldChg>
      <pc:sldChg chg="modSp">
        <pc:chgData name="" userId="38b8eec568d6195b" providerId="LiveId" clId="{2D702611-75D0-45FA-8C9C-558ACBF0DA6F}" dt="2020-07-23T04:21:19.885" v="26" actId="404"/>
        <pc:sldMkLst>
          <pc:docMk/>
          <pc:sldMk cId="1739479525" sldId="266"/>
        </pc:sldMkLst>
        <pc:spChg chg="mod">
          <ac:chgData name="" userId="38b8eec568d6195b" providerId="LiveId" clId="{2D702611-75D0-45FA-8C9C-558ACBF0DA6F}" dt="2020-07-23T04:21:19.885" v="26" actId="404"/>
          <ac:spMkLst>
            <pc:docMk/>
            <pc:sldMk cId="1739479525" sldId="266"/>
            <ac:spMk id="2" creationId="{00000000-0000-0000-0000-000000000000}"/>
          </ac:spMkLst>
        </pc:spChg>
      </pc:sldChg>
      <pc:sldChg chg="addSp delSp modSp add">
        <pc:chgData name="" userId="38b8eec568d6195b" providerId="LiveId" clId="{2D702611-75D0-45FA-8C9C-558ACBF0DA6F}" dt="2020-07-23T11:42:28.418" v="2773" actId="1076"/>
        <pc:sldMkLst>
          <pc:docMk/>
          <pc:sldMk cId="2455867715" sldId="267"/>
        </pc:sldMkLst>
        <pc:spChg chg="add mod">
          <ac:chgData name="" userId="38b8eec568d6195b" providerId="LiveId" clId="{2D702611-75D0-45FA-8C9C-558ACBF0DA6F}" dt="2020-07-23T05:03:46.601" v="245" actId="20577"/>
          <ac:spMkLst>
            <pc:docMk/>
            <pc:sldMk cId="2455867715" sldId="267"/>
            <ac:spMk id="7" creationId="{3941C36F-F4FD-4728-90DB-9D263EC1504F}"/>
          </ac:spMkLst>
        </pc:spChg>
        <pc:spChg chg="add del mod">
          <ac:chgData name="" userId="38b8eec568d6195b" providerId="LiveId" clId="{2D702611-75D0-45FA-8C9C-558ACBF0DA6F}" dt="2020-07-23T05:05:39.923" v="260" actId="478"/>
          <ac:spMkLst>
            <pc:docMk/>
            <pc:sldMk cId="2455867715" sldId="267"/>
            <ac:spMk id="9" creationId="{5D9FE480-92ED-469D-B859-4F361F710E76}"/>
          </ac:spMkLst>
        </pc:spChg>
        <pc:spChg chg="add mod">
          <ac:chgData name="" userId="38b8eec568d6195b" providerId="LiveId" clId="{2D702611-75D0-45FA-8C9C-558ACBF0DA6F}" dt="2020-07-23T05:06:52.151" v="275" actId="20577"/>
          <ac:spMkLst>
            <pc:docMk/>
            <pc:sldMk cId="2455867715" sldId="267"/>
            <ac:spMk id="10" creationId="{8605ED86-3877-4118-A6ED-C08114803E6E}"/>
          </ac:spMkLst>
        </pc:spChg>
        <pc:spChg chg="mod">
          <ac:chgData name="" userId="38b8eec568d6195b" providerId="LiveId" clId="{2D702611-75D0-45FA-8C9C-558ACBF0DA6F}" dt="2020-07-23T07:37:45.329" v="2644" actId="20577"/>
          <ac:spMkLst>
            <pc:docMk/>
            <pc:sldMk cId="2455867715" sldId="267"/>
            <ac:spMk id="1452" creationId="{00000000-0000-0000-0000-000000000000}"/>
          </ac:spMkLst>
        </pc:spChg>
        <pc:spChg chg="mod">
          <ac:chgData name="" userId="38b8eec568d6195b" providerId="LiveId" clId="{2D702611-75D0-45FA-8C9C-558ACBF0DA6F}" dt="2020-07-23T05:20:10.890" v="288" actId="403"/>
          <ac:spMkLst>
            <pc:docMk/>
            <pc:sldMk cId="2455867715" sldId="267"/>
            <ac:spMk id="1453" creationId="{00000000-0000-0000-0000-000000000000}"/>
          </ac:spMkLst>
        </pc:spChg>
        <pc:grpChg chg="del mod">
          <ac:chgData name="" userId="38b8eec568d6195b" providerId="LiveId" clId="{2D702611-75D0-45FA-8C9C-558ACBF0DA6F}" dt="2020-07-23T11:42:13.365" v="2770" actId="478"/>
          <ac:grpSpMkLst>
            <pc:docMk/>
            <pc:sldMk cId="2455867715" sldId="267"/>
            <ac:grpSpMk id="2" creationId="{D633498C-79AC-40AF-B711-C653F47ECBCD}"/>
          </ac:grpSpMkLst>
        </pc:grpChg>
        <pc:picChg chg="add del">
          <ac:chgData name="" userId="38b8eec568d6195b" providerId="LiveId" clId="{2D702611-75D0-45FA-8C9C-558ACBF0DA6F}" dt="2020-07-23T05:05:20.019" v="247"/>
          <ac:picMkLst>
            <pc:docMk/>
            <pc:sldMk cId="2455867715" sldId="267"/>
            <ac:picMk id="2" creationId="{00115C07-17A1-4014-B86D-B49C3FD866CE}"/>
          </ac:picMkLst>
        </pc:picChg>
        <pc:picChg chg="add del mod">
          <ac:chgData name="" userId="38b8eec568d6195b" providerId="LiveId" clId="{2D702611-75D0-45FA-8C9C-558ACBF0DA6F}" dt="2020-07-23T04:58:15.030" v="200"/>
          <ac:picMkLst>
            <pc:docMk/>
            <pc:sldMk cId="2455867715" sldId="267"/>
            <ac:picMk id="5" creationId="{9A780559-1548-4FF7-B3DC-7BE0F95BC6E7}"/>
          </ac:picMkLst>
        </pc:picChg>
        <pc:picChg chg="add del mod">
          <ac:chgData name="" userId="38b8eec568d6195b" providerId="LiveId" clId="{2D702611-75D0-45FA-8C9C-558ACBF0DA6F}" dt="2020-07-23T11:38:41.820" v="2769" actId="338"/>
          <ac:picMkLst>
            <pc:docMk/>
            <pc:sldMk cId="2455867715" sldId="267"/>
            <ac:picMk id="6" creationId="{4DAD0E0F-4C1F-41AE-AEB7-3106CF869D65}"/>
          </ac:picMkLst>
        </pc:picChg>
        <pc:picChg chg="add mod">
          <ac:chgData name="" userId="38b8eec568d6195b" providerId="LiveId" clId="{2D702611-75D0-45FA-8C9C-558ACBF0DA6F}" dt="2020-07-23T11:42:28.418" v="2773" actId="1076"/>
          <ac:picMkLst>
            <pc:docMk/>
            <pc:sldMk cId="2455867715" sldId="267"/>
            <ac:picMk id="35" creationId="{FD1F81CB-1640-4EB6-AA48-90DB3727ED11}"/>
          </ac:picMkLst>
        </pc:picChg>
      </pc:sldChg>
      <pc:sldChg chg="addSp delSp modSp add">
        <pc:chgData name="" userId="38b8eec568d6195b" providerId="LiveId" clId="{2D702611-75D0-45FA-8C9C-558ACBF0DA6F}" dt="2020-07-23T07:43:03.463" v="2654" actId="12789"/>
        <pc:sldMkLst>
          <pc:docMk/>
          <pc:sldMk cId="2110476976" sldId="268"/>
        </pc:sldMkLst>
        <pc:spChg chg="add mod">
          <ac:chgData name="" userId="38b8eec568d6195b" providerId="LiveId" clId="{2D702611-75D0-45FA-8C9C-558ACBF0DA6F}" dt="2020-07-23T07:21:14.652" v="2611" actId="12789"/>
          <ac:spMkLst>
            <pc:docMk/>
            <pc:sldMk cId="2110476976" sldId="268"/>
            <ac:spMk id="5" creationId="{7D933D81-C23A-43A0-B4D8-E19D73D062C0}"/>
          </ac:spMkLst>
        </pc:spChg>
        <pc:spChg chg="del">
          <ac:chgData name="" userId="38b8eec568d6195b" providerId="LiveId" clId="{2D702611-75D0-45FA-8C9C-558ACBF0DA6F}" dt="2020-07-23T05:21:06.976" v="362" actId="478"/>
          <ac:spMkLst>
            <pc:docMk/>
            <pc:sldMk cId="2110476976" sldId="268"/>
            <ac:spMk id="7" creationId="{3941C36F-F4FD-4728-90DB-9D263EC1504F}"/>
          </ac:spMkLst>
        </pc:spChg>
        <pc:spChg chg="del">
          <ac:chgData name="" userId="38b8eec568d6195b" providerId="LiveId" clId="{2D702611-75D0-45FA-8C9C-558ACBF0DA6F}" dt="2020-07-23T05:21:09.572" v="363" actId="478"/>
          <ac:spMkLst>
            <pc:docMk/>
            <pc:sldMk cId="2110476976" sldId="268"/>
            <ac:spMk id="10" creationId="{8605ED86-3877-4118-A6ED-C08114803E6E}"/>
          </ac:spMkLst>
        </pc:spChg>
        <pc:spChg chg="add mod">
          <ac:chgData name="" userId="38b8eec568d6195b" providerId="LiveId" clId="{2D702611-75D0-45FA-8C9C-558ACBF0DA6F}" dt="2020-07-23T07:21:20.460" v="2619" actId="20577"/>
          <ac:spMkLst>
            <pc:docMk/>
            <pc:sldMk cId="2110476976" sldId="268"/>
            <ac:spMk id="13" creationId="{66DA4A14-D5E8-4BB3-AB70-1B0EAF32C150}"/>
          </ac:spMkLst>
        </pc:spChg>
        <pc:spChg chg="mod">
          <ac:chgData name="" userId="38b8eec568d6195b" providerId="LiveId" clId="{2D702611-75D0-45FA-8C9C-558ACBF0DA6F}" dt="2020-07-23T05:07:01.861" v="277" actId="20577"/>
          <ac:spMkLst>
            <pc:docMk/>
            <pc:sldMk cId="2110476976" sldId="268"/>
            <ac:spMk id="1452" creationId="{00000000-0000-0000-0000-000000000000}"/>
          </ac:spMkLst>
        </pc:spChg>
        <pc:spChg chg="mod">
          <ac:chgData name="" userId="38b8eec568d6195b" providerId="LiveId" clId="{2D702611-75D0-45FA-8C9C-558ACBF0DA6F}" dt="2020-07-23T07:20:28.161" v="2594" actId="1076"/>
          <ac:spMkLst>
            <pc:docMk/>
            <pc:sldMk cId="2110476976" sldId="268"/>
            <ac:spMk id="1453" creationId="{00000000-0000-0000-0000-000000000000}"/>
          </ac:spMkLst>
        </pc:spChg>
        <pc:picChg chg="add del mod">
          <ac:chgData name="" userId="38b8eec568d6195b" providerId="LiveId" clId="{2D702611-75D0-45FA-8C9C-558ACBF0DA6F}" dt="2020-07-23T07:19:13.273" v="2579" actId="478"/>
          <ac:picMkLst>
            <pc:docMk/>
            <pc:sldMk cId="2110476976" sldId="268"/>
            <ac:picMk id="2" creationId="{2F9B64AE-7108-48DF-804E-6F7FAB2B8B8F}"/>
          </ac:picMkLst>
        </pc:picChg>
        <pc:picChg chg="add mod">
          <ac:chgData name="" userId="38b8eec568d6195b" providerId="LiveId" clId="{2D702611-75D0-45FA-8C9C-558ACBF0DA6F}" dt="2020-07-23T07:43:03.463" v="2654" actId="12789"/>
          <ac:picMkLst>
            <pc:docMk/>
            <pc:sldMk cId="2110476976" sldId="268"/>
            <ac:picMk id="3" creationId="{86C5F2AD-3DD0-42DE-8AAE-AFDB555D4C3A}"/>
          </ac:picMkLst>
        </pc:picChg>
        <pc:picChg chg="add del mod">
          <ac:chgData name="" userId="38b8eec568d6195b" providerId="LiveId" clId="{2D702611-75D0-45FA-8C9C-558ACBF0DA6F}" dt="2020-07-23T07:42:54.197" v="2651" actId="478"/>
          <ac:picMkLst>
            <pc:docMk/>
            <pc:sldMk cId="2110476976" sldId="268"/>
            <ac:picMk id="4" creationId="{B9E4605C-690F-4054-8F7F-ACA4D86FCC69}"/>
          </ac:picMkLst>
        </pc:picChg>
        <pc:picChg chg="del">
          <ac:chgData name="" userId="38b8eec568d6195b" providerId="LiveId" clId="{2D702611-75D0-45FA-8C9C-558ACBF0DA6F}" dt="2020-07-23T05:09:00.406" v="279" actId="478"/>
          <ac:picMkLst>
            <pc:docMk/>
            <pc:sldMk cId="2110476976" sldId="268"/>
            <ac:picMk id="6" creationId="{4DAD0E0F-4C1F-41AE-AEB7-3106CF869D65}"/>
          </ac:picMkLst>
        </pc:picChg>
        <pc:picChg chg="add del mod">
          <ac:chgData name="" userId="38b8eec568d6195b" providerId="LiveId" clId="{2D702611-75D0-45FA-8C9C-558ACBF0DA6F}" dt="2020-07-23T05:41:48.356" v="608" actId="478"/>
          <ac:picMkLst>
            <pc:docMk/>
            <pc:sldMk cId="2110476976" sldId="268"/>
            <ac:picMk id="8" creationId="{EB8718B6-BD30-462E-9C73-B993FB11956C}"/>
          </ac:picMkLst>
        </pc:picChg>
        <pc:picChg chg="add mod">
          <ac:chgData name="" userId="38b8eec568d6195b" providerId="LiveId" clId="{2D702611-75D0-45FA-8C9C-558ACBF0DA6F}" dt="2020-07-23T07:23:17.944" v="2624" actId="1076"/>
          <ac:picMkLst>
            <pc:docMk/>
            <pc:sldMk cId="2110476976" sldId="268"/>
            <ac:picMk id="9" creationId="{356E0462-7493-4414-ABB7-475627EC6B53}"/>
          </ac:picMkLst>
        </pc:picChg>
        <pc:picChg chg="add mod">
          <ac:chgData name="" userId="38b8eec568d6195b" providerId="LiveId" clId="{2D702611-75D0-45FA-8C9C-558ACBF0DA6F}" dt="2020-07-23T07:43:03.463" v="2654" actId="12789"/>
          <ac:picMkLst>
            <pc:docMk/>
            <pc:sldMk cId="2110476976" sldId="268"/>
            <ac:picMk id="11" creationId="{4E77CD52-BFBB-4EBE-B7A0-FFACB2A71953}"/>
          </ac:picMkLst>
        </pc:picChg>
      </pc:sldChg>
      <pc:sldChg chg="addSp delSp modSp add">
        <pc:chgData name="" userId="38b8eec568d6195b" providerId="LiveId" clId="{2D702611-75D0-45FA-8C9C-558ACBF0DA6F}" dt="2020-07-23T11:44:27.702" v="2784" actId="1076"/>
        <pc:sldMkLst>
          <pc:docMk/>
          <pc:sldMk cId="2300437000" sldId="269"/>
        </pc:sldMkLst>
        <pc:spChg chg="mod">
          <ac:chgData name="" userId="38b8eec568d6195b" providerId="LiveId" clId="{2D702611-75D0-45FA-8C9C-558ACBF0DA6F}" dt="2020-07-23T05:41:58.764" v="613" actId="20577"/>
          <ac:spMkLst>
            <pc:docMk/>
            <pc:sldMk cId="2300437000" sldId="269"/>
            <ac:spMk id="1452" creationId="{00000000-0000-0000-0000-000000000000}"/>
          </ac:spMkLst>
        </pc:spChg>
        <pc:spChg chg="mod">
          <ac:chgData name="" userId="38b8eec568d6195b" providerId="LiveId" clId="{2D702611-75D0-45FA-8C9C-558ACBF0DA6F}" dt="2020-07-23T07:36:01.622" v="2628" actId="1076"/>
          <ac:spMkLst>
            <pc:docMk/>
            <pc:sldMk cId="2300437000" sldId="269"/>
            <ac:spMk id="1453" creationId="{00000000-0000-0000-0000-000000000000}"/>
          </ac:spMkLst>
        </pc:spChg>
        <pc:picChg chg="del">
          <ac:chgData name="" userId="38b8eec568d6195b" providerId="LiveId" clId="{2D702611-75D0-45FA-8C9C-558ACBF0DA6F}" dt="2020-07-23T05:44:45.014" v="773" actId="478"/>
          <ac:picMkLst>
            <pc:docMk/>
            <pc:sldMk cId="2300437000" sldId="269"/>
            <ac:picMk id="2" creationId="{2F9B64AE-7108-48DF-804E-6F7FAB2B8B8F}"/>
          </ac:picMkLst>
        </pc:picChg>
        <pc:picChg chg="add del mod">
          <ac:chgData name="" userId="38b8eec568d6195b" providerId="LiveId" clId="{2D702611-75D0-45FA-8C9C-558ACBF0DA6F}" dt="2020-07-23T11:44:08.609" v="2780"/>
          <ac:picMkLst>
            <pc:docMk/>
            <pc:sldMk cId="2300437000" sldId="269"/>
            <ac:picMk id="2" creationId="{BCD1738A-0B2A-4227-96BD-52C7E34522DF}"/>
          </ac:picMkLst>
        </pc:picChg>
        <pc:picChg chg="add mod">
          <ac:chgData name="" userId="38b8eec568d6195b" providerId="LiveId" clId="{2D702611-75D0-45FA-8C9C-558ACBF0DA6F}" dt="2020-07-23T11:44:27.702" v="2784" actId="1076"/>
          <ac:picMkLst>
            <pc:docMk/>
            <pc:sldMk cId="2300437000" sldId="269"/>
            <ac:picMk id="3" creationId="{04F6BA6D-B4D6-4181-8F5C-47EC781686F1}"/>
          </ac:picMkLst>
        </pc:picChg>
        <pc:picChg chg="add del mod">
          <ac:chgData name="" userId="38b8eec568d6195b" providerId="LiveId" clId="{2D702611-75D0-45FA-8C9C-558ACBF0DA6F}" dt="2020-07-23T07:36:09.616" v="2630" actId="478"/>
          <ac:picMkLst>
            <pc:docMk/>
            <pc:sldMk cId="2300437000" sldId="269"/>
            <ac:picMk id="3" creationId="{052CB53D-8D60-412E-B66A-A90BA3A9C253}"/>
          </ac:picMkLst>
        </pc:picChg>
        <pc:picChg chg="add del mod">
          <ac:chgData name="" userId="38b8eec568d6195b" providerId="LiveId" clId="{2D702611-75D0-45FA-8C9C-558ACBF0DA6F}" dt="2020-07-23T07:36:50.654" v="2636"/>
          <ac:picMkLst>
            <pc:docMk/>
            <pc:sldMk cId="2300437000" sldId="269"/>
            <ac:picMk id="4" creationId="{A45DEE67-2D51-48CE-9FD4-6827C5AA8FC5}"/>
          </ac:picMkLst>
        </pc:picChg>
        <pc:picChg chg="add del mod">
          <ac:chgData name="" userId="38b8eec568d6195b" providerId="LiveId" clId="{2D702611-75D0-45FA-8C9C-558ACBF0DA6F}" dt="2020-07-23T07:37:03.914" v="2640" actId="478"/>
          <ac:picMkLst>
            <pc:docMk/>
            <pc:sldMk cId="2300437000" sldId="269"/>
            <ac:picMk id="5" creationId="{9EC39C41-16EA-4787-B015-BC90659C36AE}"/>
          </ac:picMkLst>
        </pc:picChg>
        <pc:picChg chg="add del mod">
          <ac:chgData name="" userId="38b8eec568d6195b" providerId="LiveId" clId="{2D702611-75D0-45FA-8C9C-558ACBF0DA6F}" dt="2020-07-23T11:43:57.494" v="2774" actId="478"/>
          <ac:picMkLst>
            <pc:docMk/>
            <pc:sldMk cId="2300437000" sldId="269"/>
            <ac:picMk id="6" creationId="{AE3CF3A3-D83A-439D-994A-ADEC9F0600A3}"/>
          </ac:picMkLst>
        </pc:picChg>
      </pc:sldChg>
      <pc:sldChg chg="modSp add">
        <pc:chgData name="" userId="38b8eec568d6195b" providerId="LiveId" clId="{2D702611-75D0-45FA-8C9C-558ACBF0DA6F}" dt="2020-07-23T11:44:55.938" v="2787" actId="20577"/>
        <pc:sldMkLst>
          <pc:docMk/>
          <pc:sldMk cId="3554613040" sldId="270"/>
        </pc:sldMkLst>
        <pc:spChg chg="mod">
          <ac:chgData name="" userId="38b8eec568d6195b" providerId="LiveId" clId="{2D702611-75D0-45FA-8C9C-558ACBF0DA6F}" dt="2020-07-23T11:44:55.938" v="2787" actId="20577"/>
          <ac:spMkLst>
            <pc:docMk/>
            <pc:sldMk cId="3554613040" sldId="270"/>
            <ac:spMk id="1456" creationId="{00000000-0000-0000-0000-000000000000}"/>
          </ac:spMkLst>
        </pc:spChg>
        <pc:spChg chg="mod">
          <ac:chgData name="" userId="38b8eec568d6195b" providerId="LiveId" clId="{2D702611-75D0-45FA-8C9C-558ACBF0DA6F}" dt="2020-07-23T07:49:50.651" v="2664" actId="1076"/>
          <ac:spMkLst>
            <pc:docMk/>
            <pc:sldMk cId="3554613040" sldId="270"/>
            <ac:spMk id="1457" creationId="{00000000-0000-0000-0000-000000000000}"/>
          </ac:spMkLst>
        </pc:spChg>
      </pc:sldChg>
      <pc:sldMasterChg chg="modSp">
        <pc:chgData name="" userId="38b8eec568d6195b" providerId="LiveId" clId="{2D702611-75D0-45FA-8C9C-558ACBF0DA6F}" dt="2020-07-23T07:51:24.616" v="2684" actId="20577"/>
        <pc:sldMasterMkLst>
          <pc:docMk/>
          <pc:sldMasterMk cId="0" sldId="2147483648"/>
        </pc:sldMasterMkLst>
        <pc:spChg chg="mod">
          <ac:chgData name="" userId="38b8eec568d6195b" providerId="LiveId" clId="{2D702611-75D0-45FA-8C9C-558ACBF0DA6F}" dt="2020-07-23T07:51:24.616" v="2684" actId="20577"/>
          <ac:spMkLst>
            <pc:docMk/>
            <pc:sldMasterMk cId="0" sldId="2147483648"/>
            <ac:spMk id="5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13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6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49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84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76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63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41187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dirty="0"/>
              <a:t>IFIT and APN6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342280.334229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ols.ietf.org/html/draft-liu-apn-edge-usecase-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lsZ1mjF7rg4ywU7nCHbniBHwr2h?e=ubZa1H" TargetMode="External"/><Relationship Id="rId2" Type="http://schemas.openxmlformats.org/officeDocument/2006/relationships/hyperlink" Target="https://1drv.ms/v/s!AlsZ1mjF7rg4ynhJhrrHXdvQaH5K?e=1GN5L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wwh_bupt@fox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liujiang@bupt.edu.cn" TargetMode="External"/><Relationship Id="rId4" Type="http://schemas.openxmlformats.org/officeDocument/2006/relationships/hyperlink" Target="mailto:lara@bupt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altLang="zh-CN" sz="2800" dirty="0">
                <a:solidFill>
                  <a:schemeClr val="bg2"/>
                </a:solidFill>
              </a:rPr>
              <a:t>-IFIT &amp; APN6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108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July 20-24, 2020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Online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881389"/>
            <a:ext cx="8140701" cy="4008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Implemented a demo for IFIT and APN6 respectively, based on </a:t>
            </a:r>
            <a:r>
              <a:rPr lang="en-US" sz="2000" i="1" dirty="0">
                <a:solidFill>
                  <a:srgbClr val="FF0000"/>
                </a:solidFill>
              </a:rPr>
              <a:t>P4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Conducted some simulations of these demos, based on </a:t>
            </a:r>
            <a:r>
              <a:rPr lang="en-US" sz="2000" i="1" dirty="0">
                <a:solidFill>
                  <a:srgbClr val="FF0000"/>
                </a:solidFill>
              </a:rPr>
              <a:t>BMv2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IFIT Documents: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1400" dirty="0"/>
              <a:t>https://tools.ietf.org/id/draft-song-opsawg-ifit-framework-06.html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/>
              <a:t>https://tools.ietf.org/html/draft-ietf-ippm-ioam-data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/>
              <a:t>​https://tools.ietf.org/html/draft-ietf-ippm-ioam-ipv6-options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>
                <a:hlinkClick r:id="rId3"/>
              </a:rPr>
              <a:t>https://dl.acm.org/doi/abs/10.1145/3342280.3342292</a:t>
            </a:r>
            <a:endParaRPr lang="en-US" sz="1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zh-CN" sz="1800" dirty="0"/>
              <a:t>APN6 Documents: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/>
              <a:t>https://tools.ietf.org/html/draft-li-apn-problem-statement-usecases-00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/>
              <a:t>​https://tools.ietf.org/html/draft-li-apn-framework-00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/>
              <a:t>​https://tools.ietf.org/html/draft-li-6man-app-aware-ipv6-network-02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/>
              <a:t>​https://tools.ietf.org/html/draft-zhang-apn-acceleration-usecase-00</a:t>
            </a:r>
          </a:p>
          <a:p>
            <a:pPr marL="876300" lvl="2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1400" dirty="0">
                <a:hlinkClick r:id="rId4"/>
              </a:rPr>
              <a:t>https://tools.ietf.org/html/draft-liu-apn-edge-usecase-00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800" dirty="0"/>
              <a:t>APN6 Community: </a:t>
            </a:r>
            <a:r>
              <a:rPr lang="en-US" sz="1400" dirty="0"/>
              <a:t>https://github.com/APN-Community</a:t>
            </a:r>
            <a:endParaRPr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IFIT &amp; APN6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701" cy="27453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Fine-grained closed-loop traffic control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41C36F-F4FD-4728-90DB-9D263EC1504F}"/>
              </a:ext>
            </a:extLst>
          </p:cNvPr>
          <p:cNvSpPr txBox="1"/>
          <p:nvPr/>
        </p:nvSpPr>
        <p:spPr>
          <a:xfrm>
            <a:off x="103311" y="2140351"/>
            <a:ext cx="268222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In-situ telemetry for operators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Provide reliable, real-time and diverse types of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5ED86-3877-4118-A6ED-C08114803E6E}"/>
              </a:ext>
            </a:extLst>
          </p:cNvPr>
          <p:cNvSpPr txBox="1"/>
          <p:nvPr/>
        </p:nvSpPr>
        <p:spPr>
          <a:xfrm>
            <a:off x="6294615" y="1982775"/>
            <a:ext cx="2608437" cy="59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zh-CN" dirty="0"/>
              <a:t>Application-aware control</a:t>
            </a:r>
          </a:p>
          <a:p>
            <a:r>
              <a:rPr lang="en-US" altLang="zh-CN" dirty="0"/>
              <a:t>Based on service requirements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D1F81CB-1640-4EB6-AA48-90DB3727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119" y="1858108"/>
            <a:ext cx="440690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77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IFIT Introduction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063229"/>
            <a:ext cx="8140701" cy="27453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In-situ telemetry for operators.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Encapsulate IOAM Options to indicate desired types of data.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Transit Nodes can obtain indicated data under some set conditions</a:t>
            </a:r>
          </a:p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2 modes of IOAM telemetry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C5F2AD-3DD0-42DE-8AAE-AFDB555D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2435888"/>
            <a:ext cx="4310753" cy="19427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933D81-C23A-43A0-B4D8-E19D73D062C0}"/>
              </a:ext>
            </a:extLst>
          </p:cNvPr>
          <p:cNvSpPr txBox="1"/>
          <p:nvPr/>
        </p:nvSpPr>
        <p:spPr>
          <a:xfrm>
            <a:off x="2036233" y="4331501"/>
            <a:ext cx="9059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Postcard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DA4A14-D5E8-4BB3-AB70-1B0EAF32C150}"/>
              </a:ext>
            </a:extLst>
          </p:cNvPr>
          <p:cNvSpPr txBox="1"/>
          <p:nvPr/>
        </p:nvSpPr>
        <p:spPr>
          <a:xfrm>
            <a:off x="6654800" y="4331501"/>
            <a:ext cx="9059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Passport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6E0462-7493-4414-ABB7-475627EC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35" y="2571750"/>
            <a:ext cx="1020234" cy="8280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77CD52-BFBB-4EBE-B7A0-FFACB2A71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585" y="2430763"/>
            <a:ext cx="4333494" cy="19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69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APN6 Introduction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59115"/>
            <a:ext cx="8140701" cy="27453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Application-aware traffic control.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Make use of the IPv6 extensions header to convey the service requirements, in the form of APN6 options and optional Sub-TLV. 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Determine the SRv6 SID List based on the encapsulated options and Sub-TLV</a:t>
            </a:r>
          </a:p>
          <a:p>
            <a:pPr marL="2286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An Instance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F6BA6D-B4D6-4181-8F5C-47EC7816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21" y="2430860"/>
            <a:ext cx="7203948" cy="23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370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Implemented Functions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3145"/>
            <a:ext cx="8229600" cy="39656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We’ve implemented the demo based on </a:t>
            </a:r>
            <a:r>
              <a:rPr lang="en-US" sz="2000" i="1" dirty="0">
                <a:solidFill>
                  <a:srgbClr val="FF0000"/>
                </a:solidFill>
              </a:rPr>
              <a:t>P4</a:t>
            </a:r>
            <a:r>
              <a:rPr lang="en-US" sz="2000" dirty="0"/>
              <a:t>, and conducted some simulations based on </a:t>
            </a:r>
            <a:r>
              <a:rPr lang="en-US" sz="2000" i="1" dirty="0">
                <a:solidFill>
                  <a:srgbClr val="FF0000"/>
                </a:solidFill>
              </a:rPr>
              <a:t>BMv2</a:t>
            </a:r>
            <a:r>
              <a:rPr lang="en-US" sz="2000" dirty="0"/>
              <a:t>.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zh-CN" sz="2000" dirty="0"/>
              <a:t>Functions in Demo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zh-CN" sz="2000" dirty="0"/>
              <a:t>IFIT: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altLang="zh-CN" sz="1800" dirty="0"/>
              <a:t>The encapsulation of IOAM Options for specified flows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altLang="zh-CN" sz="1800" dirty="0"/>
              <a:t>Transit Nodes obtain specified data, support 4 types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altLang="zh-CN" sz="1800" dirty="0"/>
              <a:t>Both Postcard mode and Passport mode are implemented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altLang="zh-CN" sz="2000" dirty="0"/>
              <a:t>APN6: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altLang="zh-CN" sz="1800" dirty="0"/>
              <a:t>The encapsulation of APN6 Options and </a:t>
            </a:r>
            <a:r>
              <a:rPr lang="en-US" altLang="zh-CN" sz="1800" dirty="0" err="1"/>
              <a:t>Serice</a:t>
            </a:r>
            <a:r>
              <a:rPr lang="en-US" altLang="zh-CN" sz="1800" dirty="0"/>
              <a:t>-Para Sub-TLV, support 2 types of APN6 Options and 4 types of Sub-TLV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altLang="zh-CN" sz="1800" dirty="0"/>
              <a:t>The encapsulation of the SRv6 SID List according to IPv6 DA and APN6 options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r>
              <a:rPr lang="en-US" altLang="zh-CN" sz="1800" dirty="0"/>
              <a:t>Basic SRv6 END SID processing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2000" dirty="0"/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20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Outcomes</a:t>
            </a:r>
            <a:endParaRPr dirty="0"/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73145"/>
            <a:ext cx="8229600" cy="39656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Simulation Videos: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2000" dirty="0"/>
              <a:t>We’ve uploaded the simulation videos of IFIT and APN6 to the public cloud, you can get them through the following 2 links. We’ve confirmed that the resolution can support the clear view of terminals.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2000" dirty="0"/>
              <a:t>IFIT Simulation: </a:t>
            </a:r>
            <a:r>
              <a:rPr lang="en-US" altLang="zh-CN" sz="1800" dirty="0">
                <a:hlinkClick r:id="rId2"/>
              </a:rPr>
              <a:t>https://1drv.ms/v/s!AlsZ1mjF7rg4ynhJhrrHXdvQaH5K?e=1GN5Lg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2000" dirty="0"/>
              <a:t>APN6 Simulation</a:t>
            </a:r>
            <a:r>
              <a:rPr lang="en-US" altLang="zh-CN" sz="1800" dirty="0"/>
              <a:t>: </a:t>
            </a:r>
            <a:r>
              <a:rPr lang="en-US" altLang="zh-CN" sz="1800" dirty="0">
                <a:hlinkClick r:id="rId3"/>
              </a:rPr>
              <a:t>https://1drv.ms/u/s!AlsZ1mjF7rg4ywU7nCHbniBHwr2h?e=ubZa1H</a:t>
            </a:r>
            <a:endParaRPr lang="en-US" altLang="zh-CN" sz="18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altLang="zh-CN" sz="1600" dirty="0"/>
              <a:t>(You can set the resolution on the playback bar)</a:t>
            </a:r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2000" dirty="0"/>
          </a:p>
          <a:p>
            <a:pPr marL="898071" lvl="1" indent="-45720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2400"/>
            </a:pPr>
            <a:endParaRPr lang="en-US" altLang="zh-CN" sz="20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613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Future Plan</a:t>
            </a:r>
            <a:endParaRPr dirty="0"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Transplant the Demos to the </a:t>
            </a:r>
            <a:r>
              <a:rPr lang="en-US" sz="2000" i="1" dirty="0">
                <a:solidFill>
                  <a:srgbClr val="FF0000"/>
                </a:solidFill>
              </a:rPr>
              <a:t>Barefoot Tofino switch</a:t>
            </a:r>
            <a:r>
              <a:rPr lang="en-US" sz="2000" dirty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Deploy the simulation on </a:t>
            </a:r>
            <a:r>
              <a:rPr lang="en-US" sz="2000" i="1" dirty="0">
                <a:solidFill>
                  <a:srgbClr val="FF0000"/>
                </a:solidFill>
              </a:rPr>
              <a:t>CENI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altLang="zh-CN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CENI: </a:t>
            </a:r>
            <a:r>
              <a:rPr lang="en-US" altLang="zh-CN" sz="2000" dirty="0"/>
              <a:t>An experiment infrastructure</a:t>
            </a:r>
            <a:endParaRPr lang="zh-CN" altLang="en-US"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sz="20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D9ACA-5933-41FE-B171-FF2711F1F1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2021" y="1768046"/>
            <a:ext cx="4067804" cy="2870596"/>
            <a:chOff x="249" y="581"/>
            <a:chExt cx="2409" cy="17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6B3AC04-1E8A-41B2-86AF-E1236577BB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9" y="581"/>
              <a:ext cx="2404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205">
              <a:extLst>
                <a:ext uri="{FF2B5EF4-FFF2-40B4-BE49-F238E27FC236}">
                  <a16:creationId xmlns:a16="http://schemas.microsoft.com/office/drawing/2014/main" id="{E1D5565E-A0BD-4714-A464-38DE29265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587"/>
              <a:ext cx="2401" cy="1687"/>
              <a:chOff x="257" y="587"/>
              <a:chExt cx="2401" cy="1687"/>
            </a:xfrm>
          </p:grpSpPr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EBC6E34F-5BF6-4C7B-A85E-2AB11C4A4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" y="1665"/>
                <a:ext cx="155" cy="146"/>
              </a:xfrm>
              <a:custGeom>
                <a:avLst/>
                <a:gdLst>
                  <a:gd name="T0" fmla="*/ 59 w 155"/>
                  <a:gd name="T1" fmla="*/ 145 h 146"/>
                  <a:gd name="T2" fmla="*/ 49 w 155"/>
                  <a:gd name="T3" fmla="*/ 141 h 146"/>
                  <a:gd name="T4" fmla="*/ 37 w 155"/>
                  <a:gd name="T5" fmla="*/ 111 h 146"/>
                  <a:gd name="T6" fmla="*/ 20 w 155"/>
                  <a:gd name="T7" fmla="*/ 104 h 146"/>
                  <a:gd name="T8" fmla="*/ 20 w 155"/>
                  <a:gd name="T9" fmla="*/ 92 h 146"/>
                  <a:gd name="T10" fmla="*/ 15 w 155"/>
                  <a:gd name="T11" fmla="*/ 81 h 146"/>
                  <a:gd name="T12" fmla="*/ 6 w 155"/>
                  <a:gd name="T13" fmla="*/ 72 h 146"/>
                  <a:gd name="T14" fmla="*/ 0 w 155"/>
                  <a:gd name="T15" fmla="*/ 63 h 146"/>
                  <a:gd name="T16" fmla="*/ 4 w 155"/>
                  <a:gd name="T17" fmla="*/ 57 h 146"/>
                  <a:gd name="T18" fmla="*/ 11 w 155"/>
                  <a:gd name="T19" fmla="*/ 49 h 146"/>
                  <a:gd name="T20" fmla="*/ 12 w 155"/>
                  <a:gd name="T21" fmla="*/ 45 h 146"/>
                  <a:gd name="T22" fmla="*/ 15 w 155"/>
                  <a:gd name="T23" fmla="*/ 41 h 146"/>
                  <a:gd name="T24" fmla="*/ 25 w 155"/>
                  <a:gd name="T25" fmla="*/ 36 h 146"/>
                  <a:gd name="T26" fmla="*/ 30 w 155"/>
                  <a:gd name="T27" fmla="*/ 15 h 146"/>
                  <a:gd name="T28" fmla="*/ 31 w 155"/>
                  <a:gd name="T29" fmla="*/ 6 h 146"/>
                  <a:gd name="T30" fmla="*/ 38 w 155"/>
                  <a:gd name="T31" fmla="*/ 3 h 146"/>
                  <a:gd name="T32" fmla="*/ 43 w 155"/>
                  <a:gd name="T33" fmla="*/ 2 h 146"/>
                  <a:gd name="T34" fmla="*/ 48 w 155"/>
                  <a:gd name="T35" fmla="*/ 4 h 146"/>
                  <a:gd name="T36" fmla="*/ 62 w 155"/>
                  <a:gd name="T37" fmla="*/ 2 h 146"/>
                  <a:gd name="T38" fmla="*/ 68 w 155"/>
                  <a:gd name="T39" fmla="*/ 0 h 146"/>
                  <a:gd name="T40" fmla="*/ 79 w 155"/>
                  <a:gd name="T41" fmla="*/ 1 h 146"/>
                  <a:gd name="T42" fmla="*/ 90 w 155"/>
                  <a:gd name="T43" fmla="*/ 6 h 146"/>
                  <a:gd name="T44" fmla="*/ 98 w 155"/>
                  <a:gd name="T45" fmla="*/ 10 h 146"/>
                  <a:gd name="T46" fmla="*/ 104 w 155"/>
                  <a:gd name="T47" fmla="*/ 10 h 146"/>
                  <a:gd name="T48" fmla="*/ 112 w 155"/>
                  <a:gd name="T49" fmla="*/ 5 h 146"/>
                  <a:gd name="T50" fmla="*/ 119 w 155"/>
                  <a:gd name="T51" fmla="*/ 1 h 146"/>
                  <a:gd name="T52" fmla="*/ 124 w 155"/>
                  <a:gd name="T53" fmla="*/ 1 h 146"/>
                  <a:gd name="T54" fmla="*/ 138 w 155"/>
                  <a:gd name="T55" fmla="*/ 7 h 146"/>
                  <a:gd name="T56" fmla="*/ 153 w 155"/>
                  <a:gd name="T57" fmla="*/ 11 h 146"/>
                  <a:gd name="T58" fmla="*/ 141 w 155"/>
                  <a:gd name="T59" fmla="*/ 19 h 146"/>
                  <a:gd name="T60" fmla="*/ 135 w 155"/>
                  <a:gd name="T61" fmla="*/ 27 h 146"/>
                  <a:gd name="T62" fmla="*/ 134 w 155"/>
                  <a:gd name="T63" fmla="*/ 31 h 146"/>
                  <a:gd name="T64" fmla="*/ 136 w 155"/>
                  <a:gd name="T65" fmla="*/ 34 h 146"/>
                  <a:gd name="T66" fmla="*/ 154 w 155"/>
                  <a:gd name="T67" fmla="*/ 29 h 146"/>
                  <a:gd name="T68" fmla="*/ 155 w 155"/>
                  <a:gd name="T69" fmla="*/ 36 h 146"/>
                  <a:gd name="T70" fmla="*/ 147 w 155"/>
                  <a:gd name="T71" fmla="*/ 40 h 146"/>
                  <a:gd name="T72" fmla="*/ 137 w 155"/>
                  <a:gd name="T73" fmla="*/ 45 h 146"/>
                  <a:gd name="T74" fmla="*/ 146 w 155"/>
                  <a:gd name="T75" fmla="*/ 58 h 146"/>
                  <a:gd name="T76" fmla="*/ 144 w 155"/>
                  <a:gd name="T77" fmla="*/ 80 h 146"/>
                  <a:gd name="T78" fmla="*/ 146 w 155"/>
                  <a:gd name="T79" fmla="*/ 87 h 146"/>
                  <a:gd name="T80" fmla="*/ 144 w 155"/>
                  <a:gd name="T81" fmla="*/ 94 h 146"/>
                  <a:gd name="T82" fmla="*/ 140 w 155"/>
                  <a:gd name="T83" fmla="*/ 98 h 146"/>
                  <a:gd name="T84" fmla="*/ 138 w 155"/>
                  <a:gd name="T85" fmla="*/ 91 h 146"/>
                  <a:gd name="T86" fmla="*/ 133 w 155"/>
                  <a:gd name="T87" fmla="*/ 92 h 146"/>
                  <a:gd name="T88" fmla="*/ 126 w 155"/>
                  <a:gd name="T89" fmla="*/ 98 h 146"/>
                  <a:gd name="T90" fmla="*/ 115 w 155"/>
                  <a:gd name="T91" fmla="*/ 109 h 146"/>
                  <a:gd name="T92" fmla="*/ 111 w 155"/>
                  <a:gd name="T93" fmla="*/ 116 h 146"/>
                  <a:gd name="T94" fmla="*/ 106 w 155"/>
                  <a:gd name="T95" fmla="*/ 139 h 146"/>
                  <a:gd name="T96" fmla="*/ 85 w 155"/>
                  <a:gd name="T97" fmla="*/ 141 h 146"/>
                  <a:gd name="T98" fmla="*/ 67 w 155"/>
                  <a:gd name="T9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5" h="146">
                    <a:moveTo>
                      <a:pt x="67" y="146"/>
                    </a:moveTo>
                    <a:lnTo>
                      <a:pt x="59" y="145"/>
                    </a:lnTo>
                    <a:lnTo>
                      <a:pt x="53" y="143"/>
                    </a:lnTo>
                    <a:lnTo>
                      <a:pt x="49" y="141"/>
                    </a:lnTo>
                    <a:lnTo>
                      <a:pt x="46" y="138"/>
                    </a:lnTo>
                    <a:lnTo>
                      <a:pt x="37" y="111"/>
                    </a:lnTo>
                    <a:lnTo>
                      <a:pt x="28" y="105"/>
                    </a:lnTo>
                    <a:lnTo>
                      <a:pt x="20" y="104"/>
                    </a:lnTo>
                    <a:lnTo>
                      <a:pt x="21" y="98"/>
                    </a:lnTo>
                    <a:lnTo>
                      <a:pt x="20" y="92"/>
                    </a:lnTo>
                    <a:lnTo>
                      <a:pt x="17" y="86"/>
                    </a:lnTo>
                    <a:lnTo>
                      <a:pt x="15" y="81"/>
                    </a:lnTo>
                    <a:lnTo>
                      <a:pt x="10" y="76"/>
                    </a:lnTo>
                    <a:lnTo>
                      <a:pt x="6" y="72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1" y="61"/>
                    </a:lnTo>
                    <a:lnTo>
                      <a:pt x="4" y="57"/>
                    </a:lnTo>
                    <a:lnTo>
                      <a:pt x="8" y="53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4" y="42"/>
                    </a:lnTo>
                    <a:lnTo>
                      <a:pt x="15" y="41"/>
                    </a:lnTo>
                    <a:lnTo>
                      <a:pt x="20" y="38"/>
                    </a:lnTo>
                    <a:lnTo>
                      <a:pt x="25" y="36"/>
                    </a:lnTo>
                    <a:lnTo>
                      <a:pt x="30" y="27"/>
                    </a:lnTo>
                    <a:lnTo>
                      <a:pt x="30" y="15"/>
                    </a:lnTo>
                    <a:lnTo>
                      <a:pt x="30" y="10"/>
                    </a:lnTo>
                    <a:lnTo>
                      <a:pt x="31" y="6"/>
                    </a:lnTo>
                    <a:lnTo>
                      <a:pt x="34" y="5"/>
                    </a:lnTo>
                    <a:lnTo>
                      <a:pt x="38" y="3"/>
                    </a:lnTo>
                    <a:lnTo>
                      <a:pt x="40" y="2"/>
                    </a:lnTo>
                    <a:lnTo>
                      <a:pt x="43" y="2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60" y="4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9" y="1"/>
                    </a:lnTo>
                    <a:lnTo>
                      <a:pt x="86" y="3"/>
                    </a:lnTo>
                    <a:lnTo>
                      <a:pt x="90" y="6"/>
                    </a:lnTo>
                    <a:lnTo>
                      <a:pt x="95" y="9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4" y="10"/>
                    </a:lnTo>
                    <a:lnTo>
                      <a:pt x="108" y="9"/>
                    </a:lnTo>
                    <a:lnTo>
                      <a:pt x="112" y="5"/>
                    </a:lnTo>
                    <a:lnTo>
                      <a:pt x="116" y="1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4" y="1"/>
                    </a:lnTo>
                    <a:lnTo>
                      <a:pt x="127" y="3"/>
                    </a:lnTo>
                    <a:lnTo>
                      <a:pt x="138" y="7"/>
                    </a:lnTo>
                    <a:lnTo>
                      <a:pt x="155" y="9"/>
                    </a:lnTo>
                    <a:lnTo>
                      <a:pt x="153" y="11"/>
                    </a:lnTo>
                    <a:lnTo>
                      <a:pt x="149" y="14"/>
                    </a:lnTo>
                    <a:lnTo>
                      <a:pt x="141" y="19"/>
                    </a:lnTo>
                    <a:lnTo>
                      <a:pt x="138" y="23"/>
                    </a:lnTo>
                    <a:lnTo>
                      <a:pt x="135" y="27"/>
                    </a:lnTo>
                    <a:lnTo>
                      <a:pt x="134" y="29"/>
                    </a:lnTo>
                    <a:lnTo>
                      <a:pt x="134" y="31"/>
                    </a:lnTo>
                    <a:lnTo>
                      <a:pt x="134" y="32"/>
                    </a:lnTo>
                    <a:lnTo>
                      <a:pt x="136" y="34"/>
                    </a:lnTo>
                    <a:lnTo>
                      <a:pt x="149" y="34"/>
                    </a:lnTo>
                    <a:lnTo>
                      <a:pt x="154" y="29"/>
                    </a:lnTo>
                    <a:lnTo>
                      <a:pt x="155" y="33"/>
                    </a:lnTo>
                    <a:lnTo>
                      <a:pt x="155" y="36"/>
                    </a:lnTo>
                    <a:lnTo>
                      <a:pt x="153" y="39"/>
                    </a:lnTo>
                    <a:lnTo>
                      <a:pt x="147" y="40"/>
                    </a:lnTo>
                    <a:lnTo>
                      <a:pt x="143" y="42"/>
                    </a:lnTo>
                    <a:lnTo>
                      <a:pt x="137" y="45"/>
                    </a:lnTo>
                    <a:lnTo>
                      <a:pt x="138" y="54"/>
                    </a:lnTo>
                    <a:lnTo>
                      <a:pt x="146" y="58"/>
                    </a:lnTo>
                    <a:lnTo>
                      <a:pt x="144" y="67"/>
                    </a:lnTo>
                    <a:lnTo>
                      <a:pt x="144" y="80"/>
                    </a:lnTo>
                    <a:lnTo>
                      <a:pt x="145" y="83"/>
                    </a:lnTo>
                    <a:lnTo>
                      <a:pt x="146" y="87"/>
                    </a:lnTo>
                    <a:lnTo>
                      <a:pt x="145" y="93"/>
                    </a:lnTo>
                    <a:lnTo>
                      <a:pt x="144" y="94"/>
                    </a:lnTo>
                    <a:lnTo>
                      <a:pt x="143" y="97"/>
                    </a:lnTo>
                    <a:lnTo>
                      <a:pt x="140" y="98"/>
                    </a:lnTo>
                    <a:lnTo>
                      <a:pt x="139" y="92"/>
                    </a:lnTo>
                    <a:lnTo>
                      <a:pt x="138" y="91"/>
                    </a:lnTo>
                    <a:lnTo>
                      <a:pt x="136" y="91"/>
                    </a:lnTo>
                    <a:lnTo>
                      <a:pt x="133" y="92"/>
                    </a:lnTo>
                    <a:lnTo>
                      <a:pt x="129" y="94"/>
                    </a:lnTo>
                    <a:lnTo>
                      <a:pt x="126" y="98"/>
                    </a:lnTo>
                    <a:lnTo>
                      <a:pt x="119" y="104"/>
                    </a:lnTo>
                    <a:lnTo>
                      <a:pt x="115" y="109"/>
                    </a:lnTo>
                    <a:lnTo>
                      <a:pt x="113" y="113"/>
                    </a:lnTo>
                    <a:lnTo>
                      <a:pt x="111" y="116"/>
                    </a:lnTo>
                    <a:lnTo>
                      <a:pt x="110" y="140"/>
                    </a:lnTo>
                    <a:lnTo>
                      <a:pt x="106" y="139"/>
                    </a:lnTo>
                    <a:lnTo>
                      <a:pt x="94" y="140"/>
                    </a:lnTo>
                    <a:lnTo>
                      <a:pt x="85" y="141"/>
                    </a:lnTo>
                    <a:lnTo>
                      <a:pt x="76" y="143"/>
                    </a:lnTo>
                    <a:lnTo>
                      <a:pt x="67" y="146"/>
                    </a:lnTo>
                    <a:close/>
                  </a:path>
                </a:pathLst>
              </a:custGeom>
              <a:solidFill>
                <a:srgbClr val="D996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E820E6A9-15A2-480C-BB46-50E829814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" y="1665"/>
                <a:ext cx="155" cy="146"/>
              </a:xfrm>
              <a:custGeom>
                <a:avLst/>
                <a:gdLst>
                  <a:gd name="T0" fmla="*/ 59 w 155"/>
                  <a:gd name="T1" fmla="*/ 145 h 146"/>
                  <a:gd name="T2" fmla="*/ 49 w 155"/>
                  <a:gd name="T3" fmla="*/ 141 h 146"/>
                  <a:gd name="T4" fmla="*/ 37 w 155"/>
                  <a:gd name="T5" fmla="*/ 111 h 146"/>
                  <a:gd name="T6" fmla="*/ 20 w 155"/>
                  <a:gd name="T7" fmla="*/ 104 h 146"/>
                  <a:gd name="T8" fmla="*/ 20 w 155"/>
                  <a:gd name="T9" fmla="*/ 92 h 146"/>
                  <a:gd name="T10" fmla="*/ 15 w 155"/>
                  <a:gd name="T11" fmla="*/ 81 h 146"/>
                  <a:gd name="T12" fmla="*/ 6 w 155"/>
                  <a:gd name="T13" fmla="*/ 72 h 146"/>
                  <a:gd name="T14" fmla="*/ 0 w 155"/>
                  <a:gd name="T15" fmla="*/ 63 h 146"/>
                  <a:gd name="T16" fmla="*/ 4 w 155"/>
                  <a:gd name="T17" fmla="*/ 57 h 146"/>
                  <a:gd name="T18" fmla="*/ 11 w 155"/>
                  <a:gd name="T19" fmla="*/ 49 h 146"/>
                  <a:gd name="T20" fmla="*/ 12 w 155"/>
                  <a:gd name="T21" fmla="*/ 45 h 146"/>
                  <a:gd name="T22" fmla="*/ 15 w 155"/>
                  <a:gd name="T23" fmla="*/ 41 h 146"/>
                  <a:gd name="T24" fmla="*/ 25 w 155"/>
                  <a:gd name="T25" fmla="*/ 36 h 146"/>
                  <a:gd name="T26" fmla="*/ 30 w 155"/>
                  <a:gd name="T27" fmla="*/ 15 h 146"/>
                  <a:gd name="T28" fmla="*/ 31 w 155"/>
                  <a:gd name="T29" fmla="*/ 6 h 146"/>
                  <a:gd name="T30" fmla="*/ 38 w 155"/>
                  <a:gd name="T31" fmla="*/ 3 h 146"/>
                  <a:gd name="T32" fmla="*/ 43 w 155"/>
                  <a:gd name="T33" fmla="*/ 2 h 146"/>
                  <a:gd name="T34" fmla="*/ 48 w 155"/>
                  <a:gd name="T35" fmla="*/ 4 h 146"/>
                  <a:gd name="T36" fmla="*/ 62 w 155"/>
                  <a:gd name="T37" fmla="*/ 2 h 146"/>
                  <a:gd name="T38" fmla="*/ 68 w 155"/>
                  <a:gd name="T39" fmla="*/ 0 h 146"/>
                  <a:gd name="T40" fmla="*/ 79 w 155"/>
                  <a:gd name="T41" fmla="*/ 1 h 146"/>
                  <a:gd name="T42" fmla="*/ 90 w 155"/>
                  <a:gd name="T43" fmla="*/ 6 h 146"/>
                  <a:gd name="T44" fmla="*/ 98 w 155"/>
                  <a:gd name="T45" fmla="*/ 10 h 146"/>
                  <a:gd name="T46" fmla="*/ 104 w 155"/>
                  <a:gd name="T47" fmla="*/ 10 h 146"/>
                  <a:gd name="T48" fmla="*/ 112 w 155"/>
                  <a:gd name="T49" fmla="*/ 5 h 146"/>
                  <a:gd name="T50" fmla="*/ 119 w 155"/>
                  <a:gd name="T51" fmla="*/ 1 h 146"/>
                  <a:gd name="T52" fmla="*/ 124 w 155"/>
                  <a:gd name="T53" fmla="*/ 1 h 146"/>
                  <a:gd name="T54" fmla="*/ 138 w 155"/>
                  <a:gd name="T55" fmla="*/ 7 h 146"/>
                  <a:gd name="T56" fmla="*/ 153 w 155"/>
                  <a:gd name="T57" fmla="*/ 11 h 146"/>
                  <a:gd name="T58" fmla="*/ 141 w 155"/>
                  <a:gd name="T59" fmla="*/ 19 h 146"/>
                  <a:gd name="T60" fmla="*/ 135 w 155"/>
                  <a:gd name="T61" fmla="*/ 27 h 146"/>
                  <a:gd name="T62" fmla="*/ 134 w 155"/>
                  <a:gd name="T63" fmla="*/ 31 h 146"/>
                  <a:gd name="T64" fmla="*/ 136 w 155"/>
                  <a:gd name="T65" fmla="*/ 34 h 146"/>
                  <a:gd name="T66" fmla="*/ 154 w 155"/>
                  <a:gd name="T67" fmla="*/ 29 h 146"/>
                  <a:gd name="T68" fmla="*/ 155 w 155"/>
                  <a:gd name="T69" fmla="*/ 36 h 146"/>
                  <a:gd name="T70" fmla="*/ 147 w 155"/>
                  <a:gd name="T71" fmla="*/ 40 h 146"/>
                  <a:gd name="T72" fmla="*/ 137 w 155"/>
                  <a:gd name="T73" fmla="*/ 45 h 146"/>
                  <a:gd name="T74" fmla="*/ 146 w 155"/>
                  <a:gd name="T75" fmla="*/ 58 h 146"/>
                  <a:gd name="T76" fmla="*/ 144 w 155"/>
                  <a:gd name="T77" fmla="*/ 80 h 146"/>
                  <a:gd name="T78" fmla="*/ 146 w 155"/>
                  <a:gd name="T79" fmla="*/ 87 h 146"/>
                  <a:gd name="T80" fmla="*/ 144 w 155"/>
                  <a:gd name="T81" fmla="*/ 94 h 146"/>
                  <a:gd name="T82" fmla="*/ 140 w 155"/>
                  <a:gd name="T83" fmla="*/ 98 h 146"/>
                  <a:gd name="T84" fmla="*/ 138 w 155"/>
                  <a:gd name="T85" fmla="*/ 91 h 146"/>
                  <a:gd name="T86" fmla="*/ 133 w 155"/>
                  <a:gd name="T87" fmla="*/ 92 h 146"/>
                  <a:gd name="T88" fmla="*/ 126 w 155"/>
                  <a:gd name="T89" fmla="*/ 98 h 146"/>
                  <a:gd name="T90" fmla="*/ 115 w 155"/>
                  <a:gd name="T91" fmla="*/ 109 h 146"/>
                  <a:gd name="T92" fmla="*/ 111 w 155"/>
                  <a:gd name="T93" fmla="*/ 116 h 146"/>
                  <a:gd name="T94" fmla="*/ 106 w 155"/>
                  <a:gd name="T95" fmla="*/ 139 h 146"/>
                  <a:gd name="T96" fmla="*/ 85 w 155"/>
                  <a:gd name="T97" fmla="*/ 141 h 146"/>
                  <a:gd name="T98" fmla="*/ 67 w 155"/>
                  <a:gd name="T9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5" h="146">
                    <a:moveTo>
                      <a:pt x="67" y="146"/>
                    </a:moveTo>
                    <a:lnTo>
                      <a:pt x="59" y="145"/>
                    </a:lnTo>
                    <a:lnTo>
                      <a:pt x="53" y="143"/>
                    </a:lnTo>
                    <a:lnTo>
                      <a:pt x="49" y="141"/>
                    </a:lnTo>
                    <a:lnTo>
                      <a:pt x="46" y="138"/>
                    </a:lnTo>
                    <a:lnTo>
                      <a:pt x="37" y="111"/>
                    </a:lnTo>
                    <a:lnTo>
                      <a:pt x="28" y="105"/>
                    </a:lnTo>
                    <a:lnTo>
                      <a:pt x="20" y="104"/>
                    </a:lnTo>
                    <a:lnTo>
                      <a:pt x="21" y="98"/>
                    </a:lnTo>
                    <a:lnTo>
                      <a:pt x="20" y="92"/>
                    </a:lnTo>
                    <a:lnTo>
                      <a:pt x="17" y="86"/>
                    </a:lnTo>
                    <a:lnTo>
                      <a:pt x="15" y="81"/>
                    </a:lnTo>
                    <a:lnTo>
                      <a:pt x="10" y="76"/>
                    </a:lnTo>
                    <a:lnTo>
                      <a:pt x="6" y="72"/>
                    </a:lnTo>
                    <a:lnTo>
                      <a:pt x="0" y="66"/>
                    </a:lnTo>
                    <a:lnTo>
                      <a:pt x="0" y="63"/>
                    </a:lnTo>
                    <a:lnTo>
                      <a:pt x="1" y="61"/>
                    </a:lnTo>
                    <a:lnTo>
                      <a:pt x="4" y="57"/>
                    </a:lnTo>
                    <a:lnTo>
                      <a:pt x="8" y="53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4" y="42"/>
                    </a:lnTo>
                    <a:lnTo>
                      <a:pt x="15" y="41"/>
                    </a:lnTo>
                    <a:lnTo>
                      <a:pt x="20" y="38"/>
                    </a:lnTo>
                    <a:lnTo>
                      <a:pt x="25" y="36"/>
                    </a:lnTo>
                    <a:lnTo>
                      <a:pt x="30" y="27"/>
                    </a:lnTo>
                    <a:lnTo>
                      <a:pt x="30" y="15"/>
                    </a:lnTo>
                    <a:lnTo>
                      <a:pt x="30" y="10"/>
                    </a:lnTo>
                    <a:lnTo>
                      <a:pt x="31" y="6"/>
                    </a:lnTo>
                    <a:lnTo>
                      <a:pt x="34" y="5"/>
                    </a:lnTo>
                    <a:lnTo>
                      <a:pt x="38" y="3"/>
                    </a:lnTo>
                    <a:lnTo>
                      <a:pt x="40" y="2"/>
                    </a:lnTo>
                    <a:lnTo>
                      <a:pt x="43" y="2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60" y="4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9" y="1"/>
                    </a:lnTo>
                    <a:lnTo>
                      <a:pt x="86" y="3"/>
                    </a:lnTo>
                    <a:lnTo>
                      <a:pt x="90" y="6"/>
                    </a:lnTo>
                    <a:lnTo>
                      <a:pt x="95" y="9"/>
                    </a:lnTo>
                    <a:lnTo>
                      <a:pt x="98" y="10"/>
                    </a:lnTo>
                    <a:lnTo>
                      <a:pt x="101" y="10"/>
                    </a:lnTo>
                    <a:lnTo>
                      <a:pt x="104" y="10"/>
                    </a:lnTo>
                    <a:lnTo>
                      <a:pt x="108" y="9"/>
                    </a:lnTo>
                    <a:lnTo>
                      <a:pt x="112" y="5"/>
                    </a:lnTo>
                    <a:lnTo>
                      <a:pt x="116" y="1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4" y="1"/>
                    </a:lnTo>
                    <a:lnTo>
                      <a:pt x="127" y="3"/>
                    </a:lnTo>
                    <a:lnTo>
                      <a:pt x="138" y="7"/>
                    </a:lnTo>
                    <a:lnTo>
                      <a:pt x="155" y="9"/>
                    </a:lnTo>
                    <a:lnTo>
                      <a:pt x="153" y="11"/>
                    </a:lnTo>
                    <a:lnTo>
                      <a:pt x="149" y="14"/>
                    </a:lnTo>
                    <a:lnTo>
                      <a:pt x="141" y="19"/>
                    </a:lnTo>
                    <a:lnTo>
                      <a:pt x="138" y="23"/>
                    </a:lnTo>
                    <a:lnTo>
                      <a:pt x="135" y="27"/>
                    </a:lnTo>
                    <a:lnTo>
                      <a:pt x="134" y="29"/>
                    </a:lnTo>
                    <a:lnTo>
                      <a:pt x="134" y="31"/>
                    </a:lnTo>
                    <a:lnTo>
                      <a:pt x="134" y="32"/>
                    </a:lnTo>
                    <a:lnTo>
                      <a:pt x="136" y="34"/>
                    </a:lnTo>
                    <a:lnTo>
                      <a:pt x="149" y="34"/>
                    </a:lnTo>
                    <a:lnTo>
                      <a:pt x="154" y="29"/>
                    </a:lnTo>
                    <a:lnTo>
                      <a:pt x="155" y="33"/>
                    </a:lnTo>
                    <a:lnTo>
                      <a:pt x="155" y="36"/>
                    </a:lnTo>
                    <a:lnTo>
                      <a:pt x="153" y="39"/>
                    </a:lnTo>
                    <a:lnTo>
                      <a:pt x="147" y="40"/>
                    </a:lnTo>
                    <a:lnTo>
                      <a:pt x="143" y="42"/>
                    </a:lnTo>
                    <a:lnTo>
                      <a:pt x="137" y="45"/>
                    </a:lnTo>
                    <a:lnTo>
                      <a:pt x="138" y="54"/>
                    </a:lnTo>
                    <a:lnTo>
                      <a:pt x="146" y="58"/>
                    </a:lnTo>
                    <a:lnTo>
                      <a:pt x="144" y="67"/>
                    </a:lnTo>
                    <a:lnTo>
                      <a:pt x="144" y="80"/>
                    </a:lnTo>
                    <a:lnTo>
                      <a:pt x="145" y="83"/>
                    </a:lnTo>
                    <a:lnTo>
                      <a:pt x="146" y="87"/>
                    </a:lnTo>
                    <a:lnTo>
                      <a:pt x="145" y="93"/>
                    </a:lnTo>
                    <a:lnTo>
                      <a:pt x="144" y="94"/>
                    </a:lnTo>
                    <a:lnTo>
                      <a:pt x="143" y="97"/>
                    </a:lnTo>
                    <a:lnTo>
                      <a:pt x="140" y="98"/>
                    </a:lnTo>
                    <a:lnTo>
                      <a:pt x="139" y="92"/>
                    </a:lnTo>
                    <a:lnTo>
                      <a:pt x="138" y="91"/>
                    </a:lnTo>
                    <a:lnTo>
                      <a:pt x="136" y="91"/>
                    </a:lnTo>
                    <a:lnTo>
                      <a:pt x="133" y="92"/>
                    </a:lnTo>
                    <a:lnTo>
                      <a:pt x="129" y="94"/>
                    </a:lnTo>
                    <a:lnTo>
                      <a:pt x="126" y="98"/>
                    </a:lnTo>
                    <a:lnTo>
                      <a:pt x="119" y="104"/>
                    </a:lnTo>
                    <a:lnTo>
                      <a:pt x="115" y="109"/>
                    </a:lnTo>
                    <a:lnTo>
                      <a:pt x="113" y="113"/>
                    </a:lnTo>
                    <a:lnTo>
                      <a:pt x="111" y="116"/>
                    </a:lnTo>
                    <a:lnTo>
                      <a:pt x="110" y="140"/>
                    </a:lnTo>
                    <a:lnTo>
                      <a:pt x="106" y="139"/>
                    </a:lnTo>
                    <a:lnTo>
                      <a:pt x="94" y="140"/>
                    </a:lnTo>
                    <a:lnTo>
                      <a:pt x="85" y="141"/>
                    </a:lnTo>
                    <a:lnTo>
                      <a:pt x="76" y="143"/>
                    </a:lnTo>
                    <a:lnTo>
                      <a:pt x="67" y="14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Freeform 7">
                <a:extLst>
                  <a:ext uri="{FF2B5EF4-FFF2-40B4-BE49-F238E27FC236}">
                    <a16:creationId xmlns:a16="http://schemas.microsoft.com/office/drawing/2014/main" id="{7F56CE47-0988-4F3A-BFDC-1D2D2789E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2187"/>
                <a:ext cx="104" cy="82"/>
              </a:xfrm>
              <a:custGeom>
                <a:avLst/>
                <a:gdLst>
                  <a:gd name="T0" fmla="*/ 35 w 104"/>
                  <a:gd name="T1" fmla="*/ 82 h 82"/>
                  <a:gd name="T2" fmla="*/ 10 w 104"/>
                  <a:gd name="T3" fmla="*/ 74 h 82"/>
                  <a:gd name="T4" fmla="*/ 5 w 104"/>
                  <a:gd name="T5" fmla="*/ 71 h 82"/>
                  <a:gd name="T6" fmla="*/ 3 w 104"/>
                  <a:gd name="T7" fmla="*/ 68 h 82"/>
                  <a:gd name="T8" fmla="*/ 0 w 104"/>
                  <a:gd name="T9" fmla="*/ 64 h 82"/>
                  <a:gd name="T10" fmla="*/ 0 w 104"/>
                  <a:gd name="T11" fmla="*/ 61 h 82"/>
                  <a:gd name="T12" fmla="*/ 0 w 104"/>
                  <a:gd name="T13" fmla="*/ 54 h 82"/>
                  <a:gd name="T14" fmla="*/ 0 w 104"/>
                  <a:gd name="T15" fmla="*/ 47 h 82"/>
                  <a:gd name="T16" fmla="*/ 1 w 104"/>
                  <a:gd name="T17" fmla="*/ 38 h 82"/>
                  <a:gd name="T18" fmla="*/ 2 w 104"/>
                  <a:gd name="T19" fmla="*/ 37 h 82"/>
                  <a:gd name="T20" fmla="*/ 3 w 104"/>
                  <a:gd name="T21" fmla="*/ 35 h 82"/>
                  <a:gd name="T22" fmla="*/ 4 w 104"/>
                  <a:gd name="T23" fmla="*/ 34 h 82"/>
                  <a:gd name="T24" fmla="*/ 6 w 104"/>
                  <a:gd name="T25" fmla="*/ 33 h 82"/>
                  <a:gd name="T26" fmla="*/ 13 w 104"/>
                  <a:gd name="T27" fmla="*/ 32 h 82"/>
                  <a:gd name="T28" fmla="*/ 18 w 104"/>
                  <a:gd name="T29" fmla="*/ 28 h 82"/>
                  <a:gd name="T30" fmla="*/ 19 w 104"/>
                  <a:gd name="T31" fmla="*/ 13 h 82"/>
                  <a:gd name="T32" fmla="*/ 21 w 104"/>
                  <a:gd name="T33" fmla="*/ 12 h 82"/>
                  <a:gd name="T34" fmla="*/ 27 w 104"/>
                  <a:gd name="T35" fmla="*/ 14 h 82"/>
                  <a:gd name="T36" fmla="*/ 32 w 104"/>
                  <a:gd name="T37" fmla="*/ 14 h 82"/>
                  <a:gd name="T38" fmla="*/ 36 w 104"/>
                  <a:gd name="T39" fmla="*/ 14 h 82"/>
                  <a:gd name="T40" fmla="*/ 57 w 104"/>
                  <a:gd name="T41" fmla="*/ 2 h 82"/>
                  <a:gd name="T42" fmla="*/ 93 w 104"/>
                  <a:gd name="T43" fmla="*/ 0 h 82"/>
                  <a:gd name="T44" fmla="*/ 95 w 104"/>
                  <a:gd name="T45" fmla="*/ 2 h 82"/>
                  <a:gd name="T46" fmla="*/ 99 w 104"/>
                  <a:gd name="T47" fmla="*/ 5 h 82"/>
                  <a:gd name="T48" fmla="*/ 101 w 104"/>
                  <a:gd name="T49" fmla="*/ 6 h 82"/>
                  <a:gd name="T50" fmla="*/ 102 w 104"/>
                  <a:gd name="T51" fmla="*/ 9 h 82"/>
                  <a:gd name="T52" fmla="*/ 104 w 104"/>
                  <a:gd name="T53" fmla="*/ 11 h 82"/>
                  <a:gd name="T54" fmla="*/ 104 w 104"/>
                  <a:gd name="T55" fmla="*/ 15 h 82"/>
                  <a:gd name="T56" fmla="*/ 99 w 104"/>
                  <a:gd name="T57" fmla="*/ 23 h 82"/>
                  <a:gd name="T58" fmla="*/ 95 w 104"/>
                  <a:gd name="T59" fmla="*/ 27 h 82"/>
                  <a:gd name="T60" fmla="*/ 92 w 104"/>
                  <a:gd name="T61" fmla="*/ 30 h 82"/>
                  <a:gd name="T62" fmla="*/ 89 w 104"/>
                  <a:gd name="T63" fmla="*/ 37 h 82"/>
                  <a:gd name="T64" fmla="*/ 86 w 104"/>
                  <a:gd name="T65" fmla="*/ 43 h 82"/>
                  <a:gd name="T66" fmla="*/ 82 w 104"/>
                  <a:gd name="T67" fmla="*/ 50 h 82"/>
                  <a:gd name="T68" fmla="*/ 80 w 104"/>
                  <a:gd name="T69" fmla="*/ 58 h 82"/>
                  <a:gd name="T70" fmla="*/ 42 w 104"/>
                  <a:gd name="T71" fmla="*/ 81 h 82"/>
                  <a:gd name="T72" fmla="*/ 38 w 104"/>
                  <a:gd name="T73" fmla="*/ 82 h 82"/>
                  <a:gd name="T74" fmla="*/ 35 w 10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82">
                    <a:moveTo>
                      <a:pt x="35" y="82"/>
                    </a:moveTo>
                    <a:lnTo>
                      <a:pt x="10" y="74"/>
                    </a:lnTo>
                    <a:lnTo>
                      <a:pt x="5" y="71"/>
                    </a:lnTo>
                    <a:lnTo>
                      <a:pt x="3" y="68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4"/>
                    </a:lnTo>
                    <a:lnTo>
                      <a:pt x="6" y="33"/>
                    </a:lnTo>
                    <a:lnTo>
                      <a:pt x="13" y="32"/>
                    </a:lnTo>
                    <a:lnTo>
                      <a:pt x="18" y="28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27" y="14"/>
                    </a:lnTo>
                    <a:lnTo>
                      <a:pt x="32" y="14"/>
                    </a:lnTo>
                    <a:lnTo>
                      <a:pt x="36" y="14"/>
                    </a:lnTo>
                    <a:lnTo>
                      <a:pt x="57" y="2"/>
                    </a:lnTo>
                    <a:lnTo>
                      <a:pt x="93" y="0"/>
                    </a:lnTo>
                    <a:lnTo>
                      <a:pt x="95" y="2"/>
                    </a:lnTo>
                    <a:lnTo>
                      <a:pt x="99" y="5"/>
                    </a:lnTo>
                    <a:lnTo>
                      <a:pt x="101" y="6"/>
                    </a:lnTo>
                    <a:lnTo>
                      <a:pt x="102" y="9"/>
                    </a:lnTo>
                    <a:lnTo>
                      <a:pt x="104" y="11"/>
                    </a:lnTo>
                    <a:lnTo>
                      <a:pt x="104" y="15"/>
                    </a:lnTo>
                    <a:lnTo>
                      <a:pt x="99" y="23"/>
                    </a:lnTo>
                    <a:lnTo>
                      <a:pt x="95" y="27"/>
                    </a:lnTo>
                    <a:lnTo>
                      <a:pt x="92" y="30"/>
                    </a:lnTo>
                    <a:lnTo>
                      <a:pt x="89" y="37"/>
                    </a:lnTo>
                    <a:lnTo>
                      <a:pt x="86" y="43"/>
                    </a:lnTo>
                    <a:lnTo>
                      <a:pt x="82" y="50"/>
                    </a:lnTo>
                    <a:lnTo>
                      <a:pt x="80" y="58"/>
                    </a:lnTo>
                    <a:lnTo>
                      <a:pt x="42" y="81"/>
                    </a:lnTo>
                    <a:lnTo>
                      <a:pt x="38" y="82"/>
                    </a:lnTo>
                    <a:lnTo>
                      <a:pt x="35" y="82"/>
                    </a:lnTo>
                    <a:close/>
                  </a:path>
                </a:pathLst>
              </a:cu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04222A3F-FFBE-477A-8214-8F8D5768E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2187"/>
                <a:ext cx="104" cy="82"/>
              </a:xfrm>
              <a:custGeom>
                <a:avLst/>
                <a:gdLst>
                  <a:gd name="T0" fmla="*/ 35 w 104"/>
                  <a:gd name="T1" fmla="*/ 82 h 82"/>
                  <a:gd name="T2" fmla="*/ 10 w 104"/>
                  <a:gd name="T3" fmla="*/ 74 h 82"/>
                  <a:gd name="T4" fmla="*/ 5 w 104"/>
                  <a:gd name="T5" fmla="*/ 71 h 82"/>
                  <a:gd name="T6" fmla="*/ 3 w 104"/>
                  <a:gd name="T7" fmla="*/ 68 h 82"/>
                  <a:gd name="T8" fmla="*/ 0 w 104"/>
                  <a:gd name="T9" fmla="*/ 64 h 82"/>
                  <a:gd name="T10" fmla="*/ 0 w 104"/>
                  <a:gd name="T11" fmla="*/ 61 h 82"/>
                  <a:gd name="T12" fmla="*/ 0 w 104"/>
                  <a:gd name="T13" fmla="*/ 54 h 82"/>
                  <a:gd name="T14" fmla="*/ 0 w 104"/>
                  <a:gd name="T15" fmla="*/ 47 h 82"/>
                  <a:gd name="T16" fmla="*/ 1 w 104"/>
                  <a:gd name="T17" fmla="*/ 38 h 82"/>
                  <a:gd name="T18" fmla="*/ 2 w 104"/>
                  <a:gd name="T19" fmla="*/ 37 h 82"/>
                  <a:gd name="T20" fmla="*/ 3 w 104"/>
                  <a:gd name="T21" fmla="*/ 35 h 82"/>
                  <a:gd name="T22" fmla="*/ 4 w 104"/>
                  <a:gd name="T23" fmla="*/ 34 h 82"/>
                  <a:gd name="T24" fmla="*/ 6 w 104"/>
                  <a:gd name="T25" fmla="*/ 33 h 82"/>
                  <a:gd name="T26" fmla="*/ 13 w 104"/>
                  <a:gd name="T27" fmla="*/ 32 h 82"/>
                  <a:gd name="T28" fmla="*/ 18 w 104"/>
                  <a:gd name="T29" fmla="*/ 28 h 82"/>
                  <a:gd name="T30" fmla="*/ 19 w 104"/>
                  <a:gd name="T31" fmla="*/ 13 h 82"/>
                  <a:gd name="T32" fmla="*/ 21 w 104"/>
                  <a:gd name="T33" fmla="*/ 12 h 82"/>
                  <a:gd name="T34" fmla="*/ 27 w 104"/>
                  <a:gd name="T35" fmla="*/ 14 h 82"/>
                  <a:gd name="T36" fmla="*/ 32 w 104"/>
                  <a:gd name="T37" fmla="*/ 14 h 82"/>
                  <a:gd name="T38" fmla="*/ 36 w 104"/>
                  <a:gd name="T39" fmla="*/ 14 h 82"/>
                  <a:gd name="T40" fmla="*/ 57 w 104"/>
                  <a:gd name="T41" fmla="*/ 2 h 82"/>
                  <a:gd name="T42" fmla="*/ 93 w 104"/>
                  <a:gd name="T43" fmla="*/ 0 h 82"/>
                  <a:gd name="T44" fmla="*/ 95 w 104"/>
                  <a:gd name="T45" fmla="*/ 2 h 82"/>
                  <a:gd name="T46" fmla="*/ 99 w 104"/>
                  <a:gd name="T47" fmla="*/ 5 h 82"/>
                  <a:gd name="T48" fmla="*/ 101 w 104"/>
                  <a:gd name="T49" fmla="*/ 6 h 82"/>
                  <a:gd name="T50" fmla="*/ 102 w 104"/>
                  <a:gd name="T51" fmla="*/ 9 h 82"/>
                  <a:gd name="T52" fmla="*/ 104 w 104"/>
                  <a:gd name="T53" fmla="*/ 11 h 82"/>
                  <a:gd name="T54" fmla="*/ 104 w 104"/>
                  <a:gd name="T55" fmla="*/ 15 h 82"/>
                  <a:gd name="T56" fmla="*/ 99 w 104"/>
                  <a:gd name="T57" fmla="*/ 23 h 82"/>
                  <a:gd name="T58" fmla="*/ 95 w 104"/>
                  <a:gd name="T59" fmla="*/ 27 h 82"/>
                  <a:gd name="T60" fmla="*/ 92 w 104"/>
                  <a:gd name="T61" fmla="*/ 30 h 82"/>
                  <a:gd name="T62" fmla="*/ 89 w 104"/>
                  <a:gd name="T63" fmla="*/ 37 h 82"/>
                  <a:gd name="T64" fmla="*/ 86 w 104"/>
                  <a:gd name="T65" fmla="*/ 43 h 82"/>
                  <a:gd name="T66" fmla="*/ 82 w 104"/>
                  <a:gd name="T67" fmla="*/ 50 h 82"/>
                  <a:gd name="T68" fmla="*/ 80 w 104"/>
                  <a:gd name="T69" fmla="*/ 58 h 82"/>
                  <a:gd name="T70" fmla="*/ 42 w 104"/>
                  <a:gd name="T71" fmla="*/ 81 h 82"/>
                  <a:gd name="T72" fmla="*/ 38 w 104"/>
                  <a:gd name="T73" fmla="*/ 82 h 82"/>
                  <a:gd name="T74" fmla="*/ 35 w 104"/>
                  <a:gd name="T75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82">
                    <a:moveTo>
                      <a:pt x="35" y="82"/>
                    </a:moveTo>
                    <a:lnTo>
                      <a:pt x="10" y="74"/>
                    </a:lnTo>
                    <a:lnTo>
                      <a:pt x="5" y="71"/>
                    </a:lnTo>
                    <a:lnTo>
                      <a:pt x="3" y="68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4"/>
                    </a:lnTo>
                    <a:lnTo>
                      <a:pt x="0" y="47"/>
                    </a:lnTo>
                    <a:lnTo>
                      <a:pt x="1" y="38"/>
                    </a:lnTo>
                    <a:lnTo>
                      <a:pt x="2" y="37"/>
                    </a:lnTo>
                    <a:lnTo>
                      <a:pt x="3" y="35"/>
                    </a:lnTo>
                    <a:lnTo>
                      <a:pt x="4" y="34"/>
                    </a:lnTo>
                    <a:lnTo>
                      <a:pt x="6" y="33"/>
                    </a:lnTo>
                    <a:lnTo>
                      <a:pt x="13" y="32"/>
                    </a:lnTo>
                    <a:lnTo>
                      <a:pt x="18" y="28"/>
                    </a:lnTo>
                    <a:lnTo>
                      <a:pt x="19" y="13"/>
                    </a:lnTo>
                    <a:lnTo>
                      <a:pt x="21" y="12"/>
                    </a:lnTo>
                    <a:lnTo>
                      <a:pt x="27" y="14"/>
                    </a:lnTo>
                    <a:lnTo>
                      <a:pt x="32" y="14"/>
                    </a:lnTo>
                    <a:lnTo>
                      <a:pt x="36" y="14"/>
                    </a:lnTo>
                    <a:lnTo>
                      <a:pt x="57" y="2"/>
                    </a:lnTo>
                    <a:lnTo>
                      <a:pt x="93" y="0"/>
                    </a:lnTo>
                    <a:lnTo>
                      <a:pt x="95" y="2"/>
                    </a:lnTo>
                    <a:lnTo>
                      <a:pt x="99" y="5"/>
                    </a:lnTo>
                    <a:lnTo>
                      <a:pt x="101" y="6"/>
                    </a:lnTo>
                    <a:lnTo>
                      <a:pt x="102" y="9"/>
                    </a:lnTo>
                    <a:lnTo>
                      <a:pt x="104" y="11"/>
                    </a:lnTo>
                    <a:lnTo>
                      <a:pt x="104" y="15"/>
                    </a:lnTo>
                    <a:lnTo>
                      <a:pt x="99" y="23"/>
                    </a:lnTo>
                    <a:lnTo>
                      <a:pt x="95" y="27"/>
                    </a:lnTo>
                    <a:lnTo>
                      <a:pt x="92" y="30"/>
                    </a:lnTo>
                    <a:lnTo>
                      <a:pt x="89" y="37"/>
                    </a:lnTo>
                    <a:lnTo>
                      <a:pt x="86" y="43"/>
                    </a:lnTo>
                    <a:lnTo>
                      <a:pt x="82" y="50"/>
                    </a:lnTo>
                    <a:lnTo>
                      <a:pt x="80" y="58"/>
                    </a:lnTo>
                    <a:lnTo>
                      <a:pt x="42" y="81"/>
                    </a:lnTo>
                    <a:lnTo>
                      <a:pt x="38" y="82"/>
                    </a:lnTo>
                    <a:lnTo>
                      <a:pt x="35" y="82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Freeform 9">
                <a:extLst>
                  <a:ext uri="{FF2B5EF4-FFF2-40B4-BE49-F238E27FC236}">
                    <a16:creationId xmlns:a16="http://schemas.microsoft.com/office/drawing/2014/main" id="{60055E3A-37AF-4654-BA19-BC94E7253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" y="1928"/>
                <a:ext cx="333" cy="245"/>
              </a:xfrm>
              <a:custGeom>
                <a:avLst/>
                <a:gdLst>
                  <a:gd name="T0" fmla="*/ 17 w 333"/>
                  <a:gd name="T1" fmla="*/ 240 h 245"/>
                  <a:gd name="T2" fmla="*/ 0 w 333"/>
                  <a:gd name="T3" fmla="*/ 212 h 245"/>
                  <a:gd name="T4" fmla="*/ 3 w 333"/>
                  <a:gd name="T5" fmla="*/ 198 h 245"/>
                  <a:gd name="T6" fmla="*/ 11 w 333"/>
                  <a:gd name="T7" fmla="*/ 179 h 245"/>
                  <a:gd name="T8" fmla="*/ 19 w 333"/>
                  <a:gd name="T9" fmla="*/ 169 h 245"/>
                  <a:gd name="T10" fmla="*/ 46 w 333"/>
                  <a:gd name="T11" fmla="*/ 144 h 245"/>
                  <a:gd name="T12" fmla="*/ 78 w 333"/>
                  <a:gd name="T13" fmla="*/ 113 h 245"/>
                  <a:gd name="T14" fmla="*/ 89 w 333"/>
                  <a:gd name="T15" fmla="*/ 100 h 245"/>
                  <a:gd name="T16" fmla="*/ 92 w 333"/>
                  <a:gd name="T17" fmla="*/ 83 h 245"/>
                  <a:gd name="T18" fmla="*/ 98 w 333"/>
                  <a:gd name="T19" fmla="*/ 73 h 245"/>
                  <a:gd name="T20" fmla="*/ 104 w 333"/>
                  <a:gd name="T21" fmla="*/ 43 h 245"/>
                  <a:gd name="T22" fmla="*/ 111 w 333"/>
                  <a:gd name="T23" fmla="*/ 29 h 245"/>
                  <a:gd name="T24" fmla="*/ 127 w 333"/>
                  <a:gd name="T25" fmla="*/ 15 h 245"/>
                  <a:gd name="T26" fmla="*/ 150 w 333"/>
                  <a:gd name="T27" fmla="*/ 26 h 245"/>
                  <a:gd name="T28" fmla="*/ 153 w 333"/>
                  <a:gd name="T29" fmla="*/ 13 h 245"/>
                  <a:gd name="T30" fmla="*/ 188 w 333"/>
                  <a:gd name="T31" fmla="*/ 3 h 245"/>
                  <a:gd name="T32" fmla="*/ 208 w 333"/>
                  <a:gd name="T33" fmla="*/ 3 h 245"/>
                  <a:gd name="T34" fmla="*/ 220 w 333"/>
                  <a:gd name="T35" fmla="*/ 0 h 245"/>
                  <a:gd name="T36" fmla="*/ 203 w 333"/>
                  <a:gd name="T37" fmla="*/ 34 h 245"/>
                  <a:gd name="T38" fmla="*/ 209 w 333"/>
                  <a:gd name="T39" fmla="*/ 38 h 245"/>
                  <a:gd name="T40" fmla="*/ 246 w 333"/>
                  <a:gd name="T41" fmla="*/ 29 h 245"/>
                  <a:gd name="T42" fmla="*/ 265 w 333"/>
                  <a:gd name="T43" fmla="*/ 34 h 245"/>
                  <a:gd name="T44" fmla="*/ 284 w 333"/>
                  <a:gd name="T45" fmla="*/ 24 h 245"/>
                  <a:gd name="T46" fmla="*/ 301 w 333"/>
                  <a:gd name="T47" fmla="*/ 23 h 245"/>
                  <a:gd name="T48" fmla="*/ 333 w 333"/>
                  <a:gd name="T49" fmla="*/ 69 h 245"/>
                  <a:gd name="T50" fmla="*/ 317 w 333"/>
                  <a:gd name="T51" fmla="*/ 73 h 245"/>
                  <a:gd name="T52" fmla="*/ 307 w 333"/>
                  <a:gd name="T53" fmla="*/ 82 h 245"/>
                  <a:gd name="T54" fmla="*/ 309 w 333"/>
                  <a:gd name="T55" fmla="*/ 91 h 245"/>
                  <a:gd name="T56" fmla="*/ 289 w 333"/>
                  <a:gd name="T57" fmla="*/ 104 h 245"/>
                  <a:gd name="T58" fmla="*/ 262 w 333"/>
                  <a:gd name="T59" fmla="*/ 122 h 245"/>
                  <a:gd name="T60" fmla="*/ 256 w 333"/>
                  <a:gd name="T61" fmla="*/ 119 h 245"/>
                  <a:gd name="T62" fmla="*/ 242 w 333"/>
                  <a:gd name="T63" fmla="*/ 124 h 245"/>
                  <a:gd name="T64" fmla="*/ 233 w 333"/>
                  <a:gd name="T65" fmla="*/ 120 h 245"/>
                  <a:gd name="T66" fmla="*/ 227 w 333"/>
                  <a:gd name="T67" fmla="*/ 119 h 245"/>
                  <a:gd name="T68" fmla="*/ 221 w 333"/>
                  <a:gd name="T69" fmla="*/ 131 h 245"/>
                  <a:gd name="T70" fmla="*/ 214 w 333"/>
                  <a:gd name="T71" fmla="*/ 134 h 245"/>
                  <a:gd name="T72" fmla="*/ 210 w 333"/>
                  <a:gd name="T73" fmla="*/ 141 h 245"/>
                  <a:gd name="T74" fmla="*/ 202 w 333"/>
                  <a:gd name="T75" fmla="*/ 139 h 245"/>
                  <a:gd name="T76" fmla="*/ 196 w 333"/>
                  <a:gd name="T77" fmla="*/ 133 h 245"/>
                  <a:gd name="T78" fmla="*/ 176 w 333"/>
                  <a:gd name="T79" fmla="*/ 128 h 245"/>
                  <a:gd name="T80" fmla="*/ 159 w 333"/>
                  <a:gd name="T81" fmla="*/ 150 h 245"/>
                  <a:gd name="T82" fmla="*/ 149 w 333"/>
                  <a:gd name="T83" fmla="*/ 161 h 245"/>
                  <a:gd name="T84" fmla="*/ 130 w 333"/>
                  <a:gd name="T85" fmla="*/ 170 h 245"/>
                  <a:gd name="T86" fmla="*/ 115 w 333"/>
                  <a:gd name="T87" fmla="*/ 172 h 245"/>
                  <a:gd name="T88" fmla="*/ 104 w 333"/>
                  <a:gd name="T89" fmla="*/ 179 h 245"/>
                  <a:gd name="T90" fmla="*/ 89 w 333"/>
                  <a:gd name="T91" fmla="*/ 178 h 245"/>
                  <a:gd name="T92" fmla="*/ 51 w 333"/>
                  <a:gd name="T93" fmla="*/ 189 h 245"/>
                  <a:gd name="T94" fmla="*/ 33 w 333"/>
                  <a:gd name="T95" fmla="*/ 198 h 245"/>
                  <a:gd name="T96" fmla="*/ 24 w 333"/>
                  <a:gd name="T97" fmla="*/ 212 h 245"/>
                  <a:gd name="T98" fmla="*/ 26 w 333"/>
                  <a:gd name="T99" fmla="*/ 223 h 245"/>
                  <a:gd name="T100" fmla="*/ 35 w 333"/>
                  <a:gd name="T101" fmla="*/ 233 h 245"/>
                  <a:gd name="T102" fmla="*/ 33 w 333"/>
                  <a:gd name="T103" fmla="*/ 24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" h="245">
                    <a:moveTo>
                      <a:pt x="23" y="245"/>
                    </a:moveTo>
                    <a:lnTo>
                      <a:pt x="19" y="243"/>
                    </a:lnTo>
                    <a:lnTo>
                      <a:pt x="17" y="240"/>
                    </a:lnTo>
                    <a:lnTo>
                      <a:pt x="14" y="236"/>
                    </a:lnTo>
                    <a:lnTo>
                      <a:pt x="12" y="227"/>
                    </a:lnTo>
                    <a:lnTo>
                      <a:pt x="0" y="212"/>
                    </a:lnTo>
                    <a:lnTo>
                      <a:pt x="0" y="205"/>
                    </a:lnTo>
                    <a:lnTo>
                      <a:pt x="1" y="200"/>
                    </a:lnTo>
                    <a:lnTo>
                      <a:pt x="3" y="198"/>
                    </a:lnTo>
                    <a:lnTo>
                      <a:pt x="8" y="195"/>
                    </a:lnTo>
                    <a:lnTo>
                      <a:pt x="9" y="183"/>
                    </a:lnTo>
                    <a:lnTo>
                      <a:pt x="11" y="179"/>
                    </a:lnTo>
                    <a:lnTo>
                      <a:pt x="13" y="175"/>
                    </a:lnTo>
                    <a:lnTo>
                      <a:pt x="15" y="172"/>
                    </a:lnTo>
                    <a:lnTo>
                      <a:pt x="19" y="169"/>
                    </a:lnTo>
                    <a:lnTo>
                      <a:pt x="28" y="161"/>
                    </a:lnTo>
                    <a:lnTo>
                      <a:pt x="40" y="149"/>
                    </a:lnTo>
                    <a:lnTo>
                      <a:pt x="46" y="144"/>
                    </a:lnTo>
                    <a:lnTo>
                      <a:pt x="53" y="139"/>
                    </a:lnTo>
                    <a:lnTo>
                      <a:pt x="65" y="125"/>
                    </a:lnTo>
                    <a:lnTo>
                      <a:pt x="78" y="113"/>
                    </a:lnTo>
                    <a:lnTo>
                      <a:pt x="83" y="108"/>
                    </a:lnTo>
                    <a:lnTo>
                      <a:pt x="87" y="104"/>
                    </a:lnTo>
                    <a:lnTo>
                      <a:pt x="89" y="100"/>
                    </a:lnTo>
                    <a:lnTo>
                      <a:pt x="91" y="94"/>
                    </a:lnTo>
                    <a:lnTo>
                      <a:pt x="91" y="87"/>
                    </a:lnTo>
                    <a:lnTo>
                      <a:pt x="92" y="83"/>
                    </a:lnTo>
                    <a:lnTo>
                      <a:pt x="93" y="80"/>
                    </a:lnTo>
                    <a:lnTo>
                      <a:pt x="94" y="78"/>
                    </a:lnTo>
                    <a:lnTo>
                      <a:pt x="98" y="73"/>
                    </a:lnTo>
                    <a:lnTo>
                      <a:pt x="102" y="71"/>
                    </a:lnTo>
                    <a:lnTo>
                      <a:pt x="105" y="67"/>
                    </a:lnTo>
                    <a:lnTo>
                      <a:pt x="104" y="43"/>
                    </a:lnTo>
                    <a:lnTo>
                      <a:pt x="108" y="39"/>
                    </a:lnTo>
                    <a:lnTo>
                      <a:pt x="110" y="34"/>
                    </a:lnTo>
                    <a:lnTo>
                      <a:pt x="111" y="29"/>
                    </a:lnTo>
                    <a:lnTo>
                      <a:pt x="112" y="25"/>
                    </a:lnTo>
                    <a:lnTo>
                      <a:pt x="118" y="15"/>
                    </a:lnTo>
                    <a:lnTo>
                      <a:pt x="127" y="15"/>
                    </a:lnTo>
                    <a:lnTo>
                      <a:pt x="141" y="28"/>
                    </a:lnTo>
                    <a:lnTo>
                      <a:pt x="149" y="28"/>
                    </a:lnTo>
                    <a:lnTo>
                      <a:pt x="150" y="26"/>
                    </a:lnTo>
                    <a:lnTo>
                      <a:pt x="151" y="25"/>
                    </a:lnTo>
                    <a:lnTo>
                      <a:pt x="152" y="20"/>
                    </a:lnTo>
                    <a:lnTo>
                      <a:pt x="153" y="13"/>
                    </a:lnTo>
                    <a:lnTo>
                      <a:pt x="144" y="4"/>
                    </a:lnTo>
                    <a:lnTo>
                      <a:pt x="147" y="3"/>
                    </a:lnTo>
                    <a:lnTo>
                      <a:pt x="188" y="3"/>
                    </a:lnTo>
                    <a:lnTo>
                      <a:pt x="193" y="4"/>
                    </a:lnTo>
                    <a:lnTo>
                      <a:pt x="200" y="4"/>
                    </a:lnTo>
                    <a:lnTo>
                      <a:pt x="208" y="3"/>
                    </a:lnTo>
                    <a:lnTo>
                      <a:pt x="212" y="2"/>
                    </a:lnTo>
                    <a:lnTo>
                      <a:pt x="215" y="0"/>
                    </a:lnTo>
                    <a:lnTo>
                      <a:pt x="220" y="0"/>
                    </a:lnTo>
                    <a:lnTo>
                      <a:pt x="220" y="8"/>
                    </a:lnTo>
                    <a:lnTo>
                      <a:pt x="202" y="28"/>
                    </a:lnTo>
                    <a:lnTo>
                      <a:pt x="203" y="34"/>
                    </a:lnTo>
                    <a:lnTo>
                      <a:pt x="205" y="36"/>
                    </a:lnTo>
                    <a:lnTo>
                      <a:pt x="206" y="38"/>
                    </a:lnTo>
                    <a:lnTo>
                      <a:pt x="209" y="38"/>
                    </a:lnTo>
                    <a:lnTo>
                      <a:pt x="212" y="39"/>
                    </a:lnTo>
                    <a:lnTo>
                      <a:pt x="222" y="40"/>
                    </a:lnTo>
                    <a:lnTo>
                      <a:pt x="246" y="29"/>
                    </a:lnTo>
                    <a:lnTo>
                      <a:pt x="255" y="29"/>
                    </a:lnTo>
                    <a:lnTo>
                      <a:pt x="260" y="34"/>
                    </a:lnTo>
                    <a:lnTo>
                      <a:pt x="265" y="34"/>
                    </a:lnTo>
                    <a:lnTo>
                      <a:pt x="269" y="32"/>
                    </a:lnTo>
                    <a:lnTo>
                      <a:pt x="279" y="26"/>
                    </a:lnTo>
                    <a:lnTo>
                      <a:pt x="284" y="24"/>
                    </a:lnTo>
                    <a:lnTo>
                      <a:pt x="289" y="22"/>
                    </a:lnTo>
                    <a:lnTo>
                      <a:pt x="295" y="21"/>
                    </a:lnTo>
                    <a:lnTo>
                      <a:pt x="301" y="23"/>
                    </a:lnTo>
                    <a:lnTo>
                      <a:pt x="314" y="38"/>
                    </a:lnTo>
                    <a:lnTo>
                      <a:pt x="333" y="62"/>
                    </a:lnTo>
                    <a:lnTo>
                      <a:pt x="333" y="69"/>
                    </a:lnTo>
                    <a:lnTo>
                      <a:pt x="324" y="69"/>
                    </a:lnTo>
                    <a:lnTo>
                      <a:pt x="319" y="71"/>
                    </a:lnTo>
                    <a:lnTo>
                      <a:pt x="317" y="73"/>
                    </a:lnTo>
                    <a:lnTo>
                      <a:pt x="314" y="76"/>
                    </a:lnTo>
                    <a:lnTo>
                      <a:pt x="309" y="80"/>
                    </a:lnTo>
                    <a:lnTo>
                      <a:pt x="307" y="82"/>
                    </a:lnTo>
                    <a:lnTo>
                      <a:pt x="306" y="85"/>
                    </a:lnTo>
                    <a:lnTo>
                      <a:pt x="306" y="87"/>
                    </a:lnTo>
                    <a:lnTo>
                      <a:pt x="309" y="91"/>
                    </a:lnTo>
                    <a:lnTo>
                      <a:pt x="309" y="94"/>
                    </a:lnTo>
                    <a:lnTo>
                      <a:pt x="299" y="99"/>
                    </a:lnTo>
                    <a:lnTo>
                      <a:pt x="289" y="104"/>
                    </a:lnTo>
                    <a:lnTo>
                      <a:pt x="279" y="110"/>
                    </a:lnTo>
                    <a:lnTo>
                      <a:pt x="269" y="115"/>
                    </a:lnTo>
                    <a:lnTo>
                      <a:pt x="262" y="122"/>
                    </a:lnTo>
                    <a:lnTo>
                      <a:pt x="260" y="122"/>
                    </a:lnTo>
                    <a:lnTo>
                      <a:pt x="257" y="121"/>
                    </a:lnTo>
                    <a:lnTo>
                      <a:pt x="256" y="119"/>
                    </a:lnTo>
                    <a:lnTo>
                      <a:pt x="255" y="117"/>
                    </a:lnTo>
                    <a:lnTo>
                      <a:pt x="247" y="117"/>
                    </a:lnTo>
                    <a:lnTo>
                      <a:pt x="242" y="124"/>
                    </a:lnTo>
                    <a:lnTo>
                      <a:pt x="236" y="124"/>
                    </a:lnTo>
                    <a:lnTo>
                      <a:pt x="234" y="122"/>
                    </a:lnTo>
                    <a:lnTo>
                      <a:pt x="233" y="120"/>
                    </a:lnTo>
                    <a:lnTo>
                      <a:pt x="231" y="119"/>
                    </a:lnTo>
                    <a:lnTo>
                      <a:pt x="229" y="119"/>
                    </a:lnTo>
                    <a:lnTo>
                      <a:pt x="227" y="119"/>
                    </a:lnTo>
                    <a:lnTo>
                      <a:pt x="223" y="120"/>
                    </a:lnTo>
                    <a:lnTo>
                      <a:pt x="223" y="130"/>
                    </a:lnTo>
                    <a:lnTo>
                      <a:pt x="221" y="131"/>
                    </a:lnTo>
                    <a:lnTo>
                      <a:pt x="219" y="133"/>
                    </a:lnTo>
                    <a:lnTo>
                      <a:pt x="216" y="134"/>
                    </a:lnTo>
                    <a:lnTo>
                      <a:pt x="214" y="134"/>
                    </a:lnTo>
                    <a:lnTo>
                      <a:pt x="212" y="135"/>
                    </a:lnTo>
                    <a:lnTo>
                      <a:pt x="211" y="138"/>
                    </a:lnTo>
                    <a:lnTo>
                      <a:pt x="210" y="141"/>
                    </a:lnTo>
                    <a:lnTo>
                      <a:pt x="205" y="140"/>
                    </a:lnTo>
                    <a:lnTo>
                      <a:pt x="203" y="139"/>
                    </a:lnTo>
                    <a:lnTo>
                      <a:pt x="202" y="139"/>
                    </a:lnTo>
                    <a:lnTo>
                      <a:pt x="200" y="136"/>
                    </a:lnTo>
                    <a:lnTo>
                      <a:pt x="199" y="133"/>
                    </a:lnTo>
                    <a:lnTo>
                      <a:pt x="196" y="133"/>
                    </a:lnTo>
                    <a:lnTo>
                      <a:pt x="185" y="123"/>
                    </a:lnTo>
                    <a:lnTo>
                      <a:pt x="178" y="123"/>
                    </a:lnTo>
                    <a:lnTo>
                      <a:pt x="176" y="128"/>
                    </a:lnTo>
                    <a:lnTo>
                      <a:pt x="173" y="135"/>
                    </a:lnTo>
                    <a:lnTo>
                      <a:pt x="165" y="148"/>
                    </a:lnTo>
                    <a:lnTo>
                      <a:pt x="159" y="150"/>
                    </a:lnTo>
                    <a:lnTo>
                      <a:pt x="155" y="152"/>
                    </a:lnTo>
                    <a:lnTo>
                      <a:pt x="152" y="156"/>
                    </a:lnTo>
                    <a:lnTo>
                      <a:pt x="149" y="161"/>
                    </a:lnTo>
                    <a:lnTo>
                      <a:pt x="143" y="161"/>
                    </a:lnTo>
                    <a:lnTo>
                      <a:pt x="139" y="162"/>
                    </a:lnTo>
                    <a:lnTo>
                      <a:pt x="130" y="170"/>
                    </a:lnTo>
                    <a:lnTo>
                      <a:pt x="123" y="170"/>
                    </a:lnTo>
                    <a:lnTo>
                      <a:pt x="118" y="171"/>
                    </a:lnTo>
                    <a:lnTo>
                      <a:pt x="115" y="172"/>
                    </a:lnTo>
                    <a:lnTo>
                      <a:pt x="111" y="174"/>
                    </a:lnTo>
                    <a:lnTo>
                      <a:pt x="109" y="179"/>
                    </a:lnTo>
                    <a:lnTo>
                      <a:pt x="104" y="179"/>
                    </a:lnTo>
                    <a:lnTo>
                      <a:pt x="97" y="176"/>
                    </a:lnTo>
                    <a:lnTo>
                      <a:pt x="93" y="176"/>
                    </a:lnTo>
                    <a:lnTo>
                      <a:pt x="89" y="178"/>
                    </a:lnTo>
                    <a:lnTo>
                      <a:pt x="84" y="179"/>
                    </a:lnTo>
                    <a:lnTo>
                      <a:pt x="59" y="188"/>
                    </a:lnTo>
                    <a:lnTo>
                      <a:pt x="51" y="189"/>
                    </a:lnTo>
                    <a:lnTo>
                      <a:pt x="44" y="190"/>
                    </a:lnTo>
                    <a:lnTo>
                      <a:pt x="39" y="193"/>
                    </a:lnTo>
                    <a:lnTo>
                      <a:pt x="33" y="198"/>
                    </a:lnTo>
                    <a:lnTo>
                      <a:pt x="32" y="208"/>
                    </a:lnTo>
                    <a:lnTo>
                      <a:pt x="27" y="209"/>
                    </a:lnTo>
                    <a:lnTo>
                      <a:pt x="24" y="212"/>
                    </a:lnTo>
                    <a:lnTo>
                      <a:pt x="22" y="215"/>
                    </a:lnTo>
                    <a:lnTo>
                      <a:pt x="22" y="221"/>
                    </a:lnTo>
                    <a:lnTo>
                      <a:pt x="26" y="223"/>
                    </a:lnTo>
                    <a:lnTo>
                      <a:pt x="31" y="227"/>
                    </a:lnTo>
                    <a:lnTo>
                      <a:pt x="33" y="231"/>
                    </a:lnTo>
                    <a:lnTo>
                      <a:pt x="35" y="233"/>
                    </a:lnTo>
                    <a:lnTo>
                      <a:pt x="36" y="236"/>
                    </a:lnTo>
                    <a:lnTo>
                      <a:pt x="36" y="240"/>
                    </a:lnTo>
                    <a:lnTo>
                      <a:pt x="33" y="242"/>
                    </a:lnTo>
                    <a:lnTo>
                      <a:pt x="29" y="244"/>
                    </a:lnTo>
                    <a:lnTo>
                      <a:pt x="23" y="245"/>
                    </a:lnTo>
                    <a:close/>
                  </a:path>
                </a:pathLst>
              </a:custGeom>
              <a:solidFill>
                <a:srgbClr val="E6B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10">
                <a:extLst>
                  <a:ext uri="{FF2B5EF4-FFF2-40B4-BE49-F238E27FC236}">
                    <a16:creationId xmlns:a16="http://schemas.microsoft.com/office/drawing/2014/main" id="{FC088BB0-3283-4D80-B8A6-8F43B24D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" y="1928"/>
                <a:ext cx="333" cy="245"/>
              </a:xfrm>
              <a:custGeom>
                <a:avLst/>
                <a:gdLst>
                  <a:gd name="T0" fmla="*/ 17 w 333"/>
                  <a:gd name="T1" fmla="*/ 240 h 245"/>
                  <a:gd name="T2" fmla="*/ 0 w 333"/>
                  <a:gd name="T3" fmla="*/ 212 h 245"/>
                  <a:gd name="T4" fmla="*/ 3 w 333"/>
                  <a:gd name="T5" fmla="*/ 198 h 245"/>
                  <a:gd name="T6" fmla="*/ 11 w 333"/>
                  <a:gd name="T7" fmla="*/ 179 h 245"/>
                  <a:gd name="T8" fmla="*/ 19 w 333"/>
                  <a:gd name="T9" fmla="*/ 169 h 245"/>
                  <a:gd name="T10" fmla="*/ 46 w 333"/>
                  <a:gd name="T11" fmla="*/ 144 h 245"/>
                  <a:gd name="T12" fmla="*/ 78 w 333"/>
                  <a:gd name="T13" fmla="*/ 113 h 245"/>
                  <a:gd name="T14" fmla="*/ 89 w 333"/>
                  <a:gd name="T15" fmla="*/ 100 h 245"/>
                  <a:gd name="T16" fmla="*/ 92 w 333"/>
                  <a:gd name="T17" fmla="*/ 83 h 245"/>
                  <a:gd name="T18" fmla="*/ 98 w 333"/>
                  <a:gd name="T19" fmla="*/ 73 h 245"/>
                  <a:gd name="T20" fmla="*/ 104 w 333"/>
                  <a:gd name="T21" fmla="*/ 43 h 245"/>
                  <a:gd name="T22" fmla="*/ 111 w 333"/>
                  <a:gd name="T23" fmla="*/ 29 h 245"/>
                  <a:gd name="T24" fmla="*/ 127 w 333"/>
                  <a:gd name="T25" fmla="*/ 15 h 245"/>
                  <a:gd name="T26" fmla="*/ 150 w 333"/>
                  <a:gd name="T27" fmla="*/ 26 h 245"/>
                  <a:gd name="T28" fmla="*/ 153 w 333"/>
                  <a:gd name="T29" fmla="*/ 13 h 245"/>
                  <a:gd name="T30" fmla="*/ 188 w 333"/>
                  <a:gd name="T31" fmla="*/ 3 h 245"/>
                  <a:gd name="T32" fmla="*/ 208 w 333"/>
                  <a:gd name="T33" fmla="*/ 3 h 245"/>
                  <a:gd name="T34" fmla="*/ 220 w 333"/>
                  <a:gd name="T35" fmla="*/ 0 h 245"/>
                  <a:gd name="T36" fmla="*/ 203 w 333"/>
                  <a:gd name="T37" fmla="*/ 34 h 245"/>
                  <a:gd name="T38" fmla="*/ 209 w 333"/>
                  <a:gd name="T39" fmla="*/ 38 h 245"/>
                  <a:gd name="T40" fmla="*/ 246 w 333"/>
                  <a:gd name="T41" fmla="*/ 29 h 245"/>
                  <a:gd name="T42" fmla="*/ 265 w 333"/>
                  <a:gd name="T43" fmla="*/ 34 h 245"/>
                  <a:gd name="T44" fmla="*/ 284 w 333"/>
                  <a:gd name="T45" fmla="*/ 24 h 245"/>
                  <a:gd name="T46" fmla="*/ 301 w 333"/>
                  <a:gd name="T47" fmla="*/ 23 h 245"/>
                  <a:gd name="T48" fmla="*/ 333 w 333"/>
                  <a:gd name="T49" fmla="*/ 69 h 245"/>
                  <a:gd name="T50" fmla="*/ 317 w 333"/>
                  <a:gd name="T51" fmla="*/ 73 h 245"/>
                  <a:gd name="T52" fmla="*/ 307 w 333"/>
                  <a:gd name="T53" fmla="*/ 82 h 245"/>
                  <a:gd name="T54" fmla="*/ 309 w 333"/>
                  <a:gd name="T55" fmla="*/ 91 h 245"/>
                  <a:gd name="T56" fmla="*/ 289 w 333"/>
                  <a:gd name="T57" fmla="*/ 104 h 245"/>
                  <a:gd name="T58" fmla="*/ 262 w 333"/>
                  <a:gd name="T59" fmla="*/ 122 h 245"/>
                  <a:gd name="T60" fmla="*/ 256 w 333"/>
                  <a:gd name="T61" fmla="*/ 119 h 245"/>
                  <a:gd name="T62" fmla="*/ 242 w 333"/>
                  <a:gd name="T63" fmla="*/ 124 h 245"/>
                  <a:gd name="T64" fmla="*/ 233 w 333"/>
                  <a:gd name="T65" fmla="*/ 120 h 245"/>
                  <a:gd name="T66" fmla="*/ 227 w 333"/>
                  <a:gd name="T67" fmla="*/ 119 h 245"/>
                  <a:gd name="T68" fmla="*/ 221 w 333"/>
                  <a:gd name="T69" fmla="*/ 131 h 245"/>
                  <a:gd name="T70" fmla="*/ 214 w 333"/>
                  <a:gd name="T71" fmla="*/ 134 h 245"/>
                  <a:gd name="T72" fmla="*/ 210 w 333"/>
                  <a:gd name="T73" fmla="*/ 141 h 245"/>
                  <a:gd name="T74" fmla="*/ 202 w 333"/>
                  <a:gd name="T75" fmla="*/ 139 h 245"/>
                  <a:gd name="T76" fmla="*/ 196 w 333"/>
                  <a:gd name="T77" fmla="*/ 133 h 245"/>
                  <a:gd name="T78" fmla="*/ 176 w 333"/>
                  <a:gd name="T79" fmla="*/ 128 h 245"/>
                  <a:gd name="T80" fmla="*/ 159 w 333"/>
                  <a:gd name="T81" fmla="*/ 150 h 245"/>
                  <a:gd name="T82" fmla="*/ 149 w 333"/>
                  <a:gd name="T83" fmla="*/ 161 h 245"/>
                  <a:gd name="T84" fmla="*/ 130 w 333"/>
                  <a:gd name="T85" fmla="*/ 170 h 245"/>
                  <a:gd name="T86" fmla="*/ 115 w 333"/>
                  <a:gd name="T87" fmla="*/ 172 h 245"/>
                  <a:gd name="T88" fmla="*/ 104 w 333"/>
                  <a:gd name="T89" fmla="*/ 179 h 245"/>
                  <a:gd name="T90" fmla="*/ 89 w 333"/>
                  <a:gd name="T91" fmla="*/ 178 h 245"/>
                  <a:gd name="T92" fmla="*/ 51 w 333"/>
                  <a:gd name="T93" fmla="*/ 189 h 245"/>
                  <a:gd name="T94" fmla="*/ 33 w 333"/>
                  <a:gd name="T95" fmla="*/ 198 h 245"/>
                  <a:gd name="T96" fmla="*/ 24 w 333"/>
                  <a:gd name="T97" fmla="*/ 212 h 245"/>
                  <a:gd name="T98" fmla="*/ 26 w 333"/>
                  <a:gd name="T99" fmla="*/ 223 h 245"/>
                  <a:gd name="T100" fmla="*/ 35 w 333"/>
                  <a:gd name="T101" fmla="*/ 233 h 245"/>
                  <a:gd name="T102" fmla="*/ 33 w 333"/>
                  <a:gd name="T103" fmla="*/ 24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3" h="245">
                    <a:moveTo>
                      <a:pt x="23" y="245"/>
                    </a:moveTo>
                    <a:lnTo>
                      <a:pt x="19" y="243"/>
                    </a:lnTo>
                    <a:lnTo>
                      <a:pt x="17" y="240"/>
                    </a:lnTo>
                    <a:lnTo>
                      <a:pt x="14" y="236"/>
                    </a:lnTo>
                    <a:lnTo>
                      <a:pt x="12" y="227"/>
                    </a:lnTo>
                    <a:lnTo>
                      <a:pt x="0" y="212"/>
                    </a:lnTo>
                    <a:lnTo>
                      <a:pt x="0" y="205"/>
                    </a:lnTo>
                    <a:lnTo>
                      <a:pt x="1" y="200"/>
                    </a:lnTo>
                    <a:lnTo>
                      <a:pt x="3" y="198"/>
                    </a:lnTo>
                    <a:lnTo>
                      <a:pt x="8" y="195"/>
                    </a:lnTo>
                    <a:lnTo>
                      <a:pt x="9" y="183"/>
                    </a:lnTo>
                    <a:lnTo>
                      <a:pt x="11" y="179"/>
                    </a:lnTo>
                    <a:lnTo>
                      <a:pt x="13" y="175"/>
                    </a:lnTo>
                    <a:lnTo>
                      <a:pt x="15" y="172"/>
                    </a:lnTo>
                    <a:lnTo>
                      <a:pt x="19" y="169"/>
                    </a:lnTo>
                    <a:lnTo>
                      <a:pt x="28" y="161"/>
                    </a:lnTo>
                    <a:lnTo>
                      <a:pt x="40" y="149"/>
                    </a:lnTo>
                    <a:lnTo>
                      <a:pt x="46" y="144"/>
                    </a:lnTo>
                    <a:lnTo>
                      <a:pt x="53" y="139"/>
                    </a:lnTo>
                    <a:lnTo>
                      <a:pt x="65" y="125"/>
                    </a:lnTo>
                    <a:lnTo>
                      <a:pt x="78" y="113"/>
                    </a:lnTo>
                    <a:lnTo>
                      <a:pt x="83" y="108"/>
                    </a:lnTo>
                    <a:lnTo>
                      <a:pt x="87" y="104"/>
                    </a:lnTo>
                    <a:lnTo>
                      <a:pt x="89" y="100"/>
                    </a:lnTo>
                    <a:lnTo>
                      <a:pt x="91" y="94"/>
                    </a:lnTo>
                    <a:lnTo>
                      <a:pt x="91" y="87"/>
                    </a:lnTo>
                    <a:lnTo>
                      <a:pt x="92" y="83"/>
                    </a:lnTo>
                    <a:lnTo>
                      <a:pt x="93" y="80"/>
                    </a:lnTo>
                    <a:lnTo>
                      <a:pt x="94" y="78"/>
                    </a:lnTo>
                    <a:lnTo>
                      <a:pt x="98" y="73"/>
                    </a:lnTo>
                    <a:lnTo>
                      <a:pt x="102" y="71"/>
                    </a:lnTo>
                    <a:lnTo>
                      <a:pt x="105" y="67"/>
                    </a:lnTo>
                    <a:lnTo>
                      <a:pt x="104" y="43"/>
                    </a:lnTo>
                    <a:lnTo>
                      <a:pt x="108" y="39"/>
                    </a:lnTo>
                    <a:lnTo>
                      <a:pt x="110" y="34"/>
                    </a:lnTo>
                    <a:lnTo>
                      <a:pt x="111" y="29"/>
                    </a:lnTo>
                    <a:lnTo>
                      <a:pt x="112" y="25"/>
                    </a:lnTo>
                    <a:lnTo>
                      <a:pt x="118" y="15"/>
                    </a:lnTo>
                    <a:lnTo>
                      <a:pt x="127" y="15"/>
                    </a:lnTo>
                    <a:lnTo>
                      <a:pt x="141" y="28"/>
                    </a:lnTo>
                    <a:lnTo>
                      <a:pt x="149" y="28"/>
                    </a:lnTo>
                    <a:lnTo>
                      <a:pt x="150" y="26"/>
                    </a:lnTo>
                    <a:lnTo>
                      <a:pt x="151" y="25"/>
                    </a:lnTo>
                    <a:lnTo>
                      <a:pt x="152" y="20"/>
                    </a:lnTo>
                    <a:lnTo>
                      <a:pt x="153" y="13"/>
                    </a:lnTo>
                    <a:lnTo>
                      <a:pt x="144" y="4"/>
                    </a:lnTo>
                    <a:lnTo>
                      <a:pt x="147" y="3"/>
                    </a:lnTo>
                    <a:lnTo>
                      <a:pt x="188" y="3"/>
                    </a:lnTo>
                    <a:lnTo>
                      <a:pt x="193" y="4"/>
                    </a:lnTo>
                    <a:lnTo>
                      <a:pt x="200" y="4"/>
                    </a:lnTo>
                    <a:lnTo>
                      <a:pt x="208" y="3"/>
                    </a:lnTo>
                    <a:lnTo>
                      <a:pt x="212" y="2"/>
                    </a:lnTo>
                    <a:lnTo>
                      <a:pt x="215" y="0"/>
                    </a:lnTo>
                    <a:lnTo>
                      <a:pt x="220" y="0"/>
                    </a:lnTo>
                    <a:lnTo>
                      <a:pt x="220" y="8"/>
                    </a:lnTo>
                    <a:lnTo>
                      <a:pt x="202" y="28"/>
                    </a:lnTo>
                    <a:lnTo>
                      <a:pt x="203" y="34"/>
                    </a:lnTo>
                    <a:lnTo>
                      <a:pt x="205" y="36"/>
                    </a:lnTo>
                    <a:lnTo>
                      <a:pt x="206" y="38"/>
                    </a:lnTo>
                    <a:lnTo>
                      <a:pt x="209" y="38"/>
                    </a:lnTo>
                    <a:lnTo>
                      <a:pt x="212" y="39"/>
                    </a:lnTo>
                    <a:lnTo>
                      <a:pt x="222" y="40"/>
                    </a:lnTo>
                    <a:lnTo>
                      <a:pt x="246" y="29"/>
                    </a:lnTo>
                    <a:lnTo>
                      <a:pt x="255" y="29"/>
                    </a:lnTo>
                    <a:lnTo>
                      <a:pt x="260" y="34"/>
                    </a:lnTo>
                    <a:lnTo>
                      <a:pt x="265" y="34"/>
                    </a:lnTo>
                    <a:lnTo>
                      <a:pt x="269" y="32"/>
                    </a:lnTo>
                    <a:lnTo>
                      <a:pt x="279" y="26"/>
                    </a:lnTo>
                    <a:lnTo>
                      <a:pt x="284" y="24"/>
                    </a:lnTo>
                    <a:lnTo>
                      <a:pt x="289" y="22"/>
                    </a:lnTo>
                    <a:lnTo>
                      <a:pt x="295" y="21"/>
                    </a:lnTo>
                    <a:lnTo>
                      <a:pt x="301" y="23"/>
                    </a:lnTo>
                    <a:lnTo>
                      <a:pt x="314" y="38"/>
                    </a:lnTo>
                    <a:lnTo>
                      <a:pt x="333" y="62"/>
                    </a:lnTo>
                    <a:lnTo>
                      <a:pt x="333" y="69"/>
                    </a:lnTo>
                    <a:lnTo>
                      <a:pt x="324" y="69"/>
                    </a:lnTo>
                    <a:lnTo>
                      <a:pt x="319" y="71"/>
                    </a:lnTo>
                    <a:lnTo>
                      <a:pt x="317" y="73"/>
                    </a:lnTo>
                    <a:lnTo>
                      <a:pt x="314" y="76"/>
                    </a:lnTo>
                    <a:lnTo>
                      <a:pt x="309" y="80"/>
                    </a:lnTo>
                    <a:lnTo>
                      <a:pt x="307" y="82"/>
                    </a:lnTo>
                    <a:lnTo>
                      <a:pt x="306" y="85"/>
                    </a:lnTo>
                    <a:lnTo>
                      <a:pt x="306" y="87"/>
                    </a:lnTo>
                    <a:lnTo>
                      <a:pt x="309" y="91"/>
                    </a:lnTo>
                    <a:lnTo>
                      <a:pt x="309" y="94"/>
                    </a:lnTo>
                    <a:lnTo>
                      <a:pt x="299" y="99"/>
                    </a:lnTo>
                    <a:lnTo>
                      <a:pt x="289" y="104"/>
                    </a:lnTo>
                    <a:lnTo>
                      <a:pt x="279" y="110"/>
                    </a:lnTo>
                    <a:lnTo>
                      <a:pt x="269" y="115"/>
                    </a:lnTo>
                    <a:lnTo>
                      <a:pt x="262" y="122"/>
                    </a:lnTo>
                    <a:lnTo>
                      <a:pt x="260" y="122"/>
                    </a:lnTo>
                    <a:lnTo>
                      <a:pt x="257" y="121"/>
                    </a:lnTo>
                    <a:lnTo>
                      <a:pt x="256" y="119"/>
                    </a:lnTo>
                    <a:lnTo>
                      <a:pt x="255" y="117"/>
                    </a:lnTo>
                    <a:lnTo>
                      <a:pt x="247" y="117"/>
                    </a:lnTo>
                    <a:lnTo>
                      <a:pt x="242" y="124"/>
                    </a:lnTo>
                    <a:lnTo>
                      <a:pt x="236" y="124"/>
                    </a:lnTo>
                    <a:lnTo>
                      <a:pt x="234" y="122"/>
                    </a:lnTo>
                    <a:lnTo>
                      <a:pt x="233" y="120"/>
                    </a:lnTo>
                    <a:lnTo>
                      <a:pt x="231" y="119"/>
                    </a:lnTo>
                    <a:lnTo>
                      <a:pt x="229" y="119"/>
                    </a:lnTo>
                    <a:lnTo>
                      <a:pt x="227" y="119"/>
                    </a:lnTo>
                    <a:lnTo>
                      <a:pt x="223" y="120"/>
                    </a:lnTo>
                    <a:lnTo>
                      <a:pt x="223" y="130"/>
                    </a:lnTo>
                    <a:lnTo>
                      <a:pt x="221" y="131"/>
                    </a:lnTo>
                    <a:lnTo>
                      <a:pt x="219" y="133"/>
                    </a:lnTo>
                    <a:lnTo>
                      <a:pt x="216" y="134"/>
                    </a:lnTo>
                    <a:lnTo>
                      <a:pt x="214" y="134"/>
                    </a:lnTo>
                    <a:lnTo>
                      <a:pt x="212" y="135"/>
                    </a:lnTo>
                    <a:lnTo>
                      <a:pt x="211" y="138"/>
                    </a:lnTo>
                    <a:lnTo>
                      <a:pt x="210" y="141"/>
                    </a:lnTo>
                    <a:lnTo>
                      <a:pt x="205" y="140"/>
                    </a:lnTo>
                    <a:lnTo>
                      <a:pt x="203" y="139"/>
                    </a:lnTo>
                    <a:lnTo>
                      <a:pt x="202" y="139"/>
                    </a:lnTo>
                    <a:lnTo>
                      <a:pt x="200" y="136"/>
                    </a:lnTo>
                    <a:lnTo>
                      <a:pt x="199" y="133"/>
                    </a:lnTo>
                    <a:lnTo>
                      <a:pt x="196" y="133"/>
                    </a:lnTo>
                    <a:lnTo>
                      <a:pt x="185" y="123"/>
                    </a:lnTo>
                    <a:lnTo>
                      <a:pt x="178" y="123"/>
                    </a:lnTo>
                    <a:lnTo>
                      <a:pt x="176" y="128"/>
                    </a:lnTo>
                    <a:lnTo>
                      <a:pt x="173" y="135"/>
                    </a:lnTo>
                    <a:lnTo>
                      <a:pt x="165" y="148"/>
                    </a:lnTo>
                    <a:lnTo>
                      <a:pt x="159" y="150"/>
                    </a:lnTo>
                    <a:lnTo>
                      <a:pt x="155" y="152"/>
                    </a:lnTo>
                    <a:lnTo>
                      <a:pt x="152" y="156"/>
                    </a:lnTo>
                    <a:lnTo>
                      <a:pt x="149" y="161"/>
                    </a:lnTo>
                    <a:lnTo>
                      <a:pt x="143" y="161"/>
                    </a:lnTo>
                    <a:lnTo>
                      <a:pt x="139" y="162"/>
                    </a:lnTo>
                    <a:lnTo>
                      <a:pt x="130" y="170"/>
                    </a:lnTo>
                    <a:lnTo>
                      <a:pt x="123" y="170"/>
                    </a:lnTo>
                    <a:lnTo>
                      <a:pt x="118" y="171"/>
                    </a:lnTo>
                    <a:lnTo>
                      <a:pt x="115" y="172"/>
                    </a:lnTo>
                    <a:lnTo>
                      <a:pt x="111" y="174"/>
                    </a:lnTo>
                    <a:lnTo>
                      <a:pt x="109" y="179"/>
                    </a:lnTo>
                    <a:lnTo>
                      <a:pt x="104" y="179"/>
                    </a:lnTo>
                    <a:lnTo>
                      <a:pt x="97" y="176"/>
                    </a:lnTo>
                    <a:lnTo>
                      <a:pt x="93" y="176"/>
                    </a:lnTo>
                    <a:lnTo>
                      <a:pt x="89" y="178"/>
                    </a:lnTo>
                    <a:lnTo>
                      <a:pt x="84" y="179"/>
                    </a:lnTo>
                    <a:lnTo>
                      <a:pt x="59" y="188"/>
                    </a:lnTo>
                    <a:lnTo>
                      <a:pt x="51" y="189"/>
                    </a:lnTo>
                    <a:lnTo>
                      <a:pt x="44" y="190"/>
                    </a:lnTo>
                    <a:lnTo>
                      <a:pt x="39" y="193"/>
                    </a:lnTo>
                    <a:lnTo>
                      <a:pt x="33" y="198"/>
                    </a:lnTo>
                    <a:lnTo>
                      <a:pt x="32" y="208"/>
                    </a:lnTo>
                    <a:lnTo>
                      <a:pt x="27" y="209"/>
                    </a:lnTo>
                    <a:lnTo>
                      <a:pt x="24" y="212"/>
                    </a:lnTo>
                    <a:lnTo>
                      <a:pt x="22" y="215"/>
                    </a:lnTo>
                    <a:lnTo>
                      <a:pt x="22" y="221"/>
                    </a:lnTo>
                    <a:lnTo>
                      <a:pt x="26" y="223"/>
                    </a:lnTo>
                    <a:lnTo>
                      <a:pt x="31" y="227"/>
                    </a:lnTo>
                    <a:lnTo>
                      <a:pt x="33" y="231"/>
                    </a:lnTo>
                    <a:lnTo>
                      <a:pt x="35" y="233"/>
                    </a:lnTo>
                    <a:lnTo>
                      <a:pt x="36" y="236"/>
                    </a:lnTo>
                    <a:lnTo>
                      <a:pt x="36" y="240"/>
                    </a:lnTo>
                    <a:lnTo>
                      <a:pt x="33" y="242"/>
                    </a:lnTo>
                    <a:lnTo>
                      <a:pt x="29" y="244"/>
                    </a:lnTo>
                    <a:lnTo>
                      <a:pt x="23" y="245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Freeform 11">
                <a:extLst>
                  <a:ext uri="{FF2B5EF4-FFF2-40B4-BE49-F238E27FC236}">
                    <a16:creationId xmlns:a16="http://schemas.microsoft.com/office/drawing/2014/main" id="{30FFA75A-E674-4B2C-B3F1-488C82445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1759"/>
                <a:ext cx="374" cy="380"/>
              </a:xfrm>
              <a:custGeom>
                <a:avLst/>
                <a:gdLst>
                  <a:gd name="T0" fmla="*/ 151 w 374"/>
                  <a:gd name="T1" fmla="*/ 366 h 380"/>
                  <a:gd name="T2" fmla="*/ 145 w 374"/>
                  <a:gd name="T3" fmla="*/ 341 h 380"/>
                  <a:gd name="T4" fmla="*/ 126 w 374"/>
                  <a:gd name="T5" fmla="*/ 348 h 380"/>
                  <a:gd name="T6" fmla="*/ 99 w 374"/>
                  <a:gd name="T7" fmla="*/ 337 h 380"/>
                  <a:gd name="T8" fmla="*/ 82 w 374"/>
                  <a:gd name="T9" fmla="*/ 325 h 380"/>
                  <a:gd name="T10" fmla="*/ 68 w 374"/>
                  <a:gd name="T11" fmla="*/ 312 h 380"/>
                  <a:gd name="T12" fmla="*/ 70 w 374"/>
                  <a:gd name="T13" fmla="*/ 283 h 380"/>
                  <a:gd name="T14" fmla="*/ 52 w 374"/>
                  <a:gd name="T15" fmla="*/ 272 h 380"/>
                  <a:gd name="T16" fmla="*/ 41 w 374"/>
                  <a:gd name="T17" fmla="*/ 235 h 380"/>
                  <a:gd name="T18" fmla="*/ 24 w 374"/>
                  <a:gd name="T19" fmla="*/ 227 h 380"/>
                  <a:gd name="T20" fmla="*/ 0 w 374"/>
                  <a:gd name="T21" fmla="*/ 200 h 380"/>
                  <a:gd name="T22" fmla="*/ 36 w 374"/>
                  <a:gd name="T23" fmla="*/ 160 h 380"/>
                  <a:gd name="T24" fmla="*/ 51 w 374"/>
                  <a:gd name="T25" fmla="*/ 109 h 380"/>
                  <a:gd name="T26" fmla="*/ 57 w 374"/>
                  <a:gd name="T27" fmla="*/ 83 h 380"/>
                  <a:gd name="T28" fmla="*/ 40 w 374"/>
                  <a:gd name="T29" fmla="*/ 45 h 380"/>
                  <a:gd name="T30" fmla="*/ 54 w 374"/>
                  <a:gd name="T31" fmla="*/ 26 h 380"/>
                  <a:gd name="T32" fmla="*/ 53 w 374"/>
                  <a:gd name="T33" fmla="*/ 3 h 380"/>
                  <a:gd name="T34" fmla="*/ 65 w 374"/>
                  <a:gd name="T35" fmla="*/ 4 h 380"/>
                  <a:gd name="T36" fmla="*/ 81 w 374"/>
                  <a:gd name="T37" fmla="*/ 40 h 380"/>
                  <a:gd name="T38" fmla="*/ 92 w 374"/>
                  <a:gd name="T39" fmla="*/ 18 h 380"/>
                  <a:gd name="T40" fmla="*/ 114 w 374"/>
                  <a:gd name="T41" fmla="*/ 46 h 380"/>
                  <a:gd name="T42" fmla="*/ 171 w 374"/>
                  <a:gd name="T43" fmla="*/ 108 h 380"/>
                  <a:gd name="T44" fmla="*/ 165 w 374"/>
                  <a:gd name="T45" fmla="*/ 132 h 380"/>
                  <a:gd name="T46" fmla="*/ 187 w 374"/>
                  <a:gd name="T47" fmla="*/ 148 h 380"/>
                  <a:gd name="T48" fmla="*/ 243 w 374"/>
                  <a:gd name="T49" fmla="*/ 141 h 380"/>
                  <a:gd name="T50" fmla="*/ 245 w 374"/>
                  <a:gd name="T51" fmla="*/ 113 h 380"/>
                  <a:gd name="T52" fmla="*/ 239 w 374"/>
                  <a:gd name="T53" fmla="*/ 91 h 380"/>
                  <a:gd name="T54" fmla="*/ 263 w 374"/>
                  <a:gd name="T55" fmla="*/ 62 h 380"/>
                  <a:gd name="T56" fmla="*/ 254 w 374"/>
                  <a:gd name="T57" fmla="*/ 44 h 380"/>
                  <a:gd name="T58" fmla="*/ 270 w 374"/>
                  <a:gd name="T59" fmla="*/ 27 h 380"/>
                  <a:gd name="T60" fmla="*/ 299 w 374"/>
                  <a:gd name="T61" fmla="*/ 56 h 380"/>
                  <a:gd name="T62" fmla="*/ 335 w 374"/>
                  <a:gd name="T63" fmla="*/ 52 h 380"/>
                  <a:gd name="T64" fmla="*/ 333 w 374"/>
                  <a:gd name="T65" fmla="*/ 80 h 380"/>
                  <a:gd name="T66" fmla="*/ 294 w 374"/>
                  <a:gd name="T67" fmla="*/ 79 h 380"/>
                  <a:gd name="T68" fmla="*/ 267 w 374"/>
                  <a:gd name="T69" fmla="*/ 96 h 380"/>
                  <a:gd name="T70" fmla="*/ 272 w 374"/>
                  <a:gd name="T71" fmla="*/ 121 h 380"/>
                  <a:gd name="T72" fmla="*/ 287 w 374"/>
                  <a:gd name="T73" fmla="*/ 124 h 380"/>
                  <a:gd name="T74" fmla="*/ 303 w 374"/>
                  <a:gd name="T75" fmla="*/ 126 h 380"/>
                  <a:gd name="T76" fmla="*/ 293 w 374"/>
                  <a:gd name="T77" fmla="*/ 163 h 380"/>
                  <a:gd name="T78" fmla="*/ 305 w 374"/>
                  <a:gd name="T79" fmla="*/ 179 h 380"/>
                  <a:gd name="T80" fmla="*/ 307 w 374"/>
                  <a:gd name="T81" fmla="*/ 208 h 380"/>
                  <a:gd name="T82" fmla="*/ 351 w 374"/>
                  <a:gd name="T83" fmla="*/ 240 h 380"/>
                  <a:gd name="T84" fmla="*/ 374 w 374"/>
                  <a:gd name="T85" fmla="*/ 256 h 380"/>
                  <a:gd name="T86" fmla="*/ 347 w 374"/>
                  <a:gd name="T87" fmla="*/ 272 h 380"/>
                  <a:gd name="T88" fmla="*/ 316 w 374"/>
                  <a:gd name="T89" fmla="*/ 285 h 380"/>
                  <a:gd name="T90" fmla="*/ 281 w 374"/>
                  <a:gd name="T91" fmla="*/ 308 h 380"/>
                  <a:gd name="T92" fmla="*/ 266 w 374"/>
                  <a:gd name="T93" fmla="*/ 307 h 380"/>
                  <a:gd name="T94" fmla="*/ 249 w 374"/>
                  <a:gd name="T95" fmla="*/ 305 h 380"/>
                  <a:gd name="T96" fmla="*/ 231 w 374"/>
                  <a:gd name="T97" fmla="*/ 308 h 380"/>
                  <a:gd name="T98" fmla="*/ 211 w 374"/>
                  <a:gd name="T99" fmla="*/ 301 h 380"/>
                  <a:gd name="T100" fmla="*/ 198 w 374"/>
                  <a:gd name="T101" fmla="*/ 313 h 380"/>
                  <a:gd name="T102" fmla="*/ 182 w 374"/>
                  <a:gd name="T103" fmla="*/ 308 h 380"/>
                  <a:gd name="T104" fmla="*/ 167 w 374"/>
                  <a:gd name="T105" fmla="*/ 327 h 380"/>
                  <a:gd name="T106" fmla="*/ 175 w 374"/>
                  <a:gd name="T107" fmla="*/ 347 h 380"/>
                  <a:gd name="T108" fmla="*/ 178 w 374"/>
                  <a:gd name="T109" fmla="*/ 37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4" h="380">
                    <a:moveTo>
                      <a:pt x="172" y="380"/>
                    </a:moveTo>
                    <a:lnTo>
                      <a:pt x="166" y="375"/>
                    </a:lnTo>
                    <a:lnTo>
                      <a:pt x="161" y="371"/>
                    </a:lnTo>
                    <a:lnTo>
                      <a:pt x="156" y="369"/>
                    </a:lnTo>
                    <a:lnTo>
                      <a:pt x="151" y="366"/>
                    </a:lnTo>
                    <a:lnTo>
                      <a:pt x="152" y="359"/>
                    </a:lnTo>
                    <a:lnTo>
                      <a:pt x="152" y="353"/>
                    </a:lnTo>
                    <a:lnTo>
                      <a:pt x="151" y="348"/>
                    </a:lnTo>
                    <a:lnTo>
                      <a:pt x="149" y="344"/>
                    </a:lnTo>
                    <a:lnTo>
                      <a:pt x="145" y="341"/>
                    </a:lnTo>
                    <a:lnTo>
                      <a:pt x="141" y="341"/>
                    </a:lnTo>
                    <a:lnTo>
                      <a:pt x="137" y="342"/>
                    </a:lnTo>
                    <a:lnTo>
                      <a:pt x="134" y="342"/>
                    </a:lnTo>
                    <a:lnTo>
                      <a:pt x="131" y="344"/>
                    </a:lnTo>
                    <a:lnTo>
                      <a:pt x="126" y="348"/>
                    </a:lnTo>
                    <a:lnTo>
                      <a:pt x="122" y="353"/>
                    </a:lnTo>
                    <a:lnTo>
                      <a:pt x="110" y="350"/>
                    </a:lnTo>
                    <a:lnTo>
                      <a:pt x="104" y="342"/>
                    </a:lnTo>
                    <a:lnTo>
                      <a:pt x="102" y="339"/>
                    </a:lnTo>
                    <a:lnTo>
                      <a:pt x="99" y="337"/>
                    </a:lnTo>
                    <a:lnTo>
                      <a:pt x="92" y="329"/>
                    </a:lnTo>
                    <a:lnTo>
                      <a:pt x="90" y="327"/>
                    </a:lnTo>
                    <a:lnTo>
                      <a:pt x="88" y="326"/>
                    </a:lnTo>
                    <a:lnTo>
                      <a:pt x="85" y="325"/>
                    </a:lnTo>
                    <a:lnTo>
                      <a:pt x="82" y="325"/>
                    </a:lnTo>
                    <a:lnTo>
                      <a:pt x="73" y="325"/>
                    </a:lnTo>
                    <a:lnTo>
                      <a:pt x="71" y="322"/>
                    </a:lnTo>
                    <a:lnTo>
                      <a:pt x="69" y="319"/>
                    </a:lnTo>
                    <a:lnTo>
                      <a:pt x="69" y="316"/>
                    </a:lnTo>
                    <a:lnTo>
                      <a:pt x="68" y="312"/>
                    </a:lnTo>
                    <a:lnTo>
                      <a:pt x="68" y="306"/>
                    </a:lnTo>
                    <a:lnTo>
                      <a:pt x="68" y="302"/>
                    </a:lnTo>
                    <a:lnTo>
                      <a:pt x="70" y="295"/>
                    </a:lnTo>
                    <a:lnTo>
                      <a:pt x="71" y="289"/>
                    </a:lnTo>
                    <a:lnTo>
                      <a:pt x="70" y="283"/>
                    </a:lnTo>
                    <a:lnTo>
                      <a:pt x="69" y="281"/>
                    </a:lnTo>
                    <a:lnTo>
                      <a:pt x="69" y="278"/>
                    </a:lnTo>
                    <a:lnTo>
                      <a:pt x="58" y="276"/>
                    </a:lnTo>
                    <a:lnTo>
                      <a:pt x="53" y="273"/>
                    </a:lnTo>
                    <a:lnTo>
                      <a:pt x="52" y="272"/>
                    </a:lnTo>
                    <a:lnTo>
                      <a:pt x="52" y="271"/>
                    </a:lnTo>
                    <a:lnTo>
                      <a:pt x="52" y="265"/>
                    </a:lnTo>
                    <a:lnTo>
                      <a:pt x="48" y="251"/>
                    </a:lnTo>
                    <a:lnTo>
                      <a:pt x="43" y="244"/>
                    </a:lnTo>
                    <a:lnTo>
                      <a:pt x="41" y="235"/>
                    </a:lnTo>
                    <a:lnTo>
                      <a:pt x="39" y="232"/>
                    </a:lnTo>
                    <a:lnTo>
                      <a:pt x="37" y="230"/>
                    </a:lnTo>
                    <a:lnTo>
                      <a:pt x="35" y="228"/>
                    </a:lnTo>
                    <a:lnTo>
                      <a:pt x="32" y="228"/>
                    </a:lnTo>
                    <a:lnTo>
                      <a:pt x="24" y="227"/>
                    </a:lnTo>
                    <a:lnTo>
                      <a:pt x="13" y="233"/>
                    </a:lnTo>
                    <a:lnTo>
                      <a:pt x="7" y="236"/>
                    </a:lnTo>
                    <a:lnTo>
                      <a:pt x="1" y="237"/>
                    </a:lnTo>
                    <a:lnTo>
                      <a:pt x="1" y="235"/>
                    </a:lnTo>
                    <a:lnTo>
                      <a:pt x="0" y="200"/>
                    </a:lnTo>
                    <a:lnTo>
                      <a:pt x="7" y="185"/>
                    </a:lnTo>
                    <a:lnTo>
                      <a:pt x="13" y="178"/>
                    </a:lnTo>
                    <a:lnTo>
                      <a:pt x="19" y="172"/>
                    </a:lnTo>
                    <a:lnTo>
                      <a:pt x="26" y="166"/>
                    </a:lnTo>
                    <a:lnTo>
                      <a:pt x="36" y="160"/>
                    </a:lnTo>
                    <a:lnTo>
                      <a:pt x="46" y="151"/>
                    </a:lnTo>
                    <a:lnTo>
                      <a:pt x="47" y="134"/>
                    </a:lnTo>
                    <a:lnTo>
                      <a:pt x="51" y="126"/>
                    </a:lnTo>
                    <a:lnTo>
                      <a:pt x="51" y="118"/>
                    </a:lnTo>
                    <a:lnTo>
                      <a:pt x="51" y="109"/>
                    </a:lnTo>
                    <a:lnTo>
                      <a:pt x="52" y="101"/>
                    </a:lnTo>
                    <a:lnTo>
                      <a:pt x="53" y="98"/>
                    </a:lnTo>
                    <a:lnTo>
                      <a:pt x="55" y="96"/>
                    </a:lnTo>
                    <a:lnTo>
                      <a:pt x="56" y="89"/>
                    </a:lnTo>
                    <a:lnTo>
                      <a:pt x="57" y="83"/>
                    </a:lnTo>
                    <a:lnTo>
                      <a:pt x="56" y="78"/>
                    </a:lnTo>
                    <a:lnTo>
                      <a:pt x="53" y="73"/>
                    </a:lnTo>
                    <a:lnTo>
                      <a:pt x="36" y="58"/>
                    </a:lnTo>
                    <a:lnTo>
                      <a:pt x="36" y="45"/>
                    </a:lnTo>
                    <a:lnTo>
                      <a:pt x="40" y="45"/>
                    </a:lnTo>
                    <a:lnTo>
                      <a:pt x="44" y="44"/>
                    </a:lnTo>
                    <a:lnTo>
                      <a:pt x="53" y="41"/>
                    </a:lnTo>
                    <a:lnTo>
                      <a:pt x="54" y="36"/>
                    </a:lnTo>
                    <a:lnTo>
                      <a:pt x="54" y="31"/>
                    </a:lnTo>
                    <a:lnTo>
                      <a:pt x="54" y="26"/>
                    </a:lnTo>
                    <a:lnTo>
                      <a:pt x="53" y="21"/>
                    </a:lnTo>
                    <a:lnTo>
                      <a:pt x="51" y="13"/>
                    </a:lnTo>
                    <a:lnTo>
                      <a:pt x="51" y="9"/>
                    </a:lnTo>
                    <a:lnTo>
                      <a:pt x="50" y="5"/>
                    </a:lnTo>
                    <a:lnTo>
                      <a:pt x="53" y="3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3" y="2"/>
                    </a:lnTo>
                    <a:lnTo>
                      <a:pt x="65" y="4"/>
                    </a:lnTo>
                    <a:lnTo>
                      <a:pt x="72" y="18"/>
                    </a:lnTo>
                    <a:lnTo>
                      <a:pt x="75" y="27"/>
                    </a:lnTo>
                    <a:lnTo>
                      <a:pt x="78" y="37"/>
                    </a:lnTo>
                    <a:lnTo>
                      <a:pt x="80" y="39"/>
                    </a:lnTo>
                    <a:lnTo>
                      <a:pt x="81" y="40"/>
                    </a:lnTo>
                    <a:lnTo>
                      <a:pt x="88" y="41"/>
                    </a:lnTo>
                    <a:lnTo>
                      <a:pt x="90" y="38"/>
                    </a:lnTo>
                    <a:lnTo>
                      <a:pt x="92" y="35"/>
                    </a:lnTo>
                    <a:lnTo>
                      <a:pt x="92" y="29"/>
                    </a:lnTo>
                    <a:lnTo>
                      <a:pt x="92" y="18"/>
                    </a:lnTo>
                    <a:lnTo>
                      <a:pt x="97" y="14"/>
                    </a:lnTo>
                    <a:lnTo>
                      <a:pt x="100" y="18"/>
                    </a:lnTo>
                    <a:lnTo>
                      <a:pt x="102" y="23"/>
                    </a:lnTo>
                    <a:lnTo>
                      <a:pt x="107" y="36"/>
                    </a:lnTo>
                    <a:lnTo>
                      <a:pt x="114" y="46"/>
                    </a:lnTo>
                    <a:lnTo>
                      <a:pt x="118" y="52"/>
                    </a:lnTo>
                    <a:lnTo>
                      <a:pt x="124" y="58"/>
                    </a:lnTo>
                    <a:lnTo>
                      <a:pt x="141" y="61"/>
                    </a:lnTo>
                    <a:lnTo>
                      <a:pt x="156" y="88"/>
                    </a:lnTo>
                    <a:lnTo>
                      <a:pt x="171" y="108"/>
                    </a:lnTo>
                    <a:lnTo>
                      <a:pt x="172" y="114"/>
                    </a:lnTo>
                    <a:lnTo>
                      <a:pt x="169" y="118"/>
                    </a:lnTo>
                    <a:lnTo>
                      <a:pt x="166" y="122"/>
                    </a:lnTo>
                    <a:lnTo>
                      <a:pt x="165" y="125"/>
                    </a:lnTo>
                    <a:lnTo>
                      <a:pt x="165" y="132"/>
                    </a:lnTo>
                    <a:lnTo>
                      <a:pt x="170" y="137"/>
                    </a:lnTo>
                    <a:lnTo>
                      <a:pt x="173" y="141"/>
                    </a:lnTo>
                    <a:lnTo>
                      <a:pt x="179" y="145"/>
                    </a:lnTo>
                    <a:lnTo>
                      <a:pt x="182" y="146"/>
                    </a:lnTo>
                    <a:lnTo>
                      <a:pt x="187" y="148"/>
                    </a:lnTo>
                    <a:lnTo>
                      <a:pt x="192" y="151"/>
                    </a:lnTo>
                    <a:lnTo>
                      <a:pt x="195" y="153"/>
                    </a:lnTo>
                    <a:lnTo>
                      <a:pt x="200" y="155"/>
                    </a:lnTo>
                    <a:lnTo>
                      <a:pt x="212" y="154"/>
                    </a:lnTo>
                    <a:lnTo>
                      <a:pt x="243" y="141"/>
                    </a:lnTo>
                    <a:lnTo>
                      <a:pt x="246" y="135"/>
                    </a:lnTo>
                    <a:lnTo>
                      <a:pt x="248" y="130"/>
                    </a:lnTo>
                    <a:lnTo>
                      <a:pt x="249" y="124"/>
                    </a:lnTo>
                    <a:lnTo>
                      <a:pt x="249" y="118"/>
                    </a:lnTo>
                    <a:lnTo>
                      <a:pt x="245" y="113"/>
                    </a:lnTo>
                    <a:lnTo>
                      <a:pt x="243" y="111"/>
                    </a:lnTo>
                    <a:lnTo>
                      <a:pt x="237" y="107"/>
                    </a:lnTo>
                    <a:lnTo>
                      <a:pt x="237" y="97"/>
                    </a:lnTo>
                    <a:lnTo>
                      <a:pt x="237" y="94"/>
                    </a:lnTo>
                    <a:lnTo>
                      <a:pt x="239" y="91"/>
                    </a:lnTo>
                    <a:lnTo>
                      <a:pt x="245" y="87"/>
                    </a:lnTo>
                    <a:lnTo>
                      <a:pt x="252" y="83"/>
                    </a:lnTo>
                    <a:lnTo>
                      <a:pt x="258" y="79"/>
                    </a:lnTo>
                    <a:lnTo>
                      <a:pt x="263" y="73"/>
                    </a:lnTo>
                    <a:lnTo>
                      <a:pt x="263" y="62"/>
                    </a:lnTo>
                    <a:lnTo>
                      <a:pt x="261" y="57"/>
                    </a:lnTo>
                    <a:lnTo>
                      <a:pt x="259" y="52"/>
                    </a:lnTo>
                    <a:lnTo>
                      <a:pt x="257" y="50"/>
                    </a:lnTo>
                    <a:lnTo>
                      <a:pt x="254" y="47"/>
                    </a:lnTo>
                    <a:lnTo>
                      <a:pt x="254" y="44"/>
                    </a:lnTo>
                    <a:lnTo>
                      <a:pt x="260" y="43"/>
                    </a:lnTo>
                    <a:lnTo>
                      <a:pt x="264" y="39"/>
                    </a:lnTo>
                    <a:lnTo>
                      <a:pt x="266" y="35"/>
                    </a:lnTo>
                    <a:lnTo>
                      <a:pt x="268" y="30"/>
                    </a:lnTo>
                    <a:lnTo>
                      <a:pt x="270" y="27"/>
                    </a:lnTo>
                    <a:lnTo>
                      <a:pt x="272" y="26"/>
                    </a:lnTo>
                    <a:lnTo>
                      <a:pt x="277" y="26"/>
                    </a:lnTo>
                    <a:lnTo>
                      <a:pt x="285" y="27"/>
                    </a:lnTo>
                    <a:lnTo>
                      <a:pt x="294" y="51"/>
                    </a:lnTo>
                    <a:lnTo>
                      <a:pt x="299" y="56"/>
                    </a:lnTo>
                    <a:lnTo>
                      <a:pt x="302" y="59"/>
                    </a:lnTo>
                    <a:lnTo>
                      <a:pt x="306" y="62"/>
                    </a:lnTo>
                    <a:lnTo>
                      <a:pt x="322" y="62"/>
                    </a:lnTo>
                    <a:lnTo>
                      <a:pt x="328" y="57"/>
                    </a:lnTo>
                    <a:lnTo>
                      <a:pt x="335" y="52"/>
                    </a:lnTo>
                    <a:lnTo>
                      <a:pt x="338" y="57"/>
                    </a:lnTo>
                    <a:lnTo>
                      <a:pt x="338" y="62"/>
                    </a:lnTo>
                    <a:lnTo>
                      <a:pt x="337" y="69"/>
                    </a:lnTo>
                    <a:lnTo>
                      <a:pt x="335" y="77"/>
                    </a:lnTo>
                    <a:lnTo>
                      <a:pt x="333" y="80"/>
                    </a:lnTo>
                    <a:lnTo>
                      <a:pt x="331" y="83"/>
                    </a:lnTo>
                    <a:lnTo>
                      <a:pt x="325" y="85"/>
                    </a:lnTo>
                    <a:lnTo>
                      <a:pt x="319" y="85"/>
                    </a:lnTo>
                    <a:lnTo>
                      <a:pt x="305" y="79"/>
                    </a:lnTo>
                    <a:lnTo>
                      <a:pt x="294" y="79"/>
                    </a:lnTo>
                    <a:lnTo>
                      <a:pt x="287" y="80"/>
                    </a:lnTo>
                    <a:lnTo>
                      <a:pt x="283" y="81"/>
                    </a:lnTo>
                    <a:lnTo>
                      <a:pt x="280" y="83"/>
                    </a:lnTo>
                    <a:lnTo>
                      <a:pt x="272" y="89"/>
                    </a:lnTo>
                    <a:lnTo>
                      <a:pt x="267" y="96"/>
                    </a:lnTo>
                    <a:lnTo>
                      <a:pt x="267" y="104"/>
                    </a:lnTo>
                    <a:lnTo>
                      <a:pt x="267" y="109"/>
                    </a:lnTo>
                    <a:lnTo>
                      <a:pt x="270" y="114"/>
                    </a:lnTo>
                    <a:lnTo>
                      <a:pt x="271" y="118"/>
                    </a:lnTo>
                    <a:lnTo>
                      <a:pt x="272" y="121"/>
                    </a:lnTo>
                    <a:lnTo>
                      <a:pt x="274" y="123"/>
                    </a:lnTo>
                    <a:lnTo>
                      <a:pt x="277" y="126"/>
                    </a:lnTo>
                    <a:lnTo>
                      <a:pt x="279" y="126"/>
                    </a:lnTo>
                    <a:lnTo>
                      <a:pt x="283" y="126"/>
                    </a:lnTo>
                    <a:lnTo>
                      <a:pt x="287" y="124"/>
                    </a:lnTo>
                    <a:lnTo>
                      <a:pt x="294" y="123"/>
                    </a:lnTo>
                    <a:lnTo>
                      <a:pt x="296" y="123"/>
                    </a:lnTo>
                    <a:lnTo>
                      <a:pt x="300" y="123"/>
                    </a:lnTo>
                    <a:lnTo>
                      <a:pt x="301" y="124"/>
                    </a:lnTo>
                    <a:lnTo>
                      <a:pt x="303" y="126"/>
                    </a:lnTo>
                    <a:lnTo>
                      <a:pt x="304" y="130"/>
                    </a:lnTo>
                    <a:lnTo>
                      <a:pt x="305" y="135"/>
                    </a:lnTo>
                    <a:lnTo>
                      <a:pt x="299" y="154"/>
                    </a:lnTo>
                    <a:lnTo>
                      <a:pt x="295" y="159"/>
                    </a:lnTo>
                    <a:lnTo>
                      <a:pt x="293" y="163"/>
                    </a:lnTo>
                    <a:lnTo>
                      <a:pt x="293" y="167"/>
                    </a:lnTo>
                    <a:lnTo>
                      <a:pt x="294" y="170"/>
                    </a:lnTo>
                    <a:lnTo>
                      <a:pt x="296" y="174"/>
                    </a:lnTo>
                    <a:lnTo>
                      <a:pt x="300" y="176"/>
                    </a:lnTo>
                    <a:lnTo>
                      <a:pt x="305" y="179"/>
                    </a:lnTo>
                    <a:lnTo>
                      <a:pt x="311" y="181"/>
                    </a:lnTo>
                    <a:lnTo>
                      <a:pt x="310" y="192"/>
                    </a:lnTo>
                    <a:lnTo>
                      <a:pt x="310" y="198"/>
                    </a:lnTo>
                    <a:lnTo>
                      <a:pt x="307" y="205"/>
                    </a:lnTo>
                    <a:lnTo>
                      <a:pt x="307" y="208"/>
                    </a:lnTo>
                    <a:lnTo>
                      <a:pt x="307" y="212"/>
                    </a:lnTo>
                    <a:lnTo>
                      <a:pt x="308" y="215"/>
                    </a:lnTo>
                    <a:lnTo>
                      <a:pt x="310" y="219"/>
                    </a:lnTo>
                    <a:lnTo>
                      <a:pt x="322" y="233"/>
                    </a:lnTo>
                    <a:lnTo>
                      <a:pt x="351" y="240"/>
                    </a:lnTo>
                    <a:lnTo>
                      <a:pt x="355" y="243"/>
                    </a:lnTo>
                    <a:lnTo>
                      <a:pt x="357" y="245"/>
                    </a:lnTo>
                    <a:lnTo>
                      <a:pt x="361" y="246"/>
                    </a:lnTo>
                    <a:lnTo>
                      <a:pt x="372" y="247"/>
                    </a:lnTo>
                    <a:lnTo>
                      <a:pt x="374" y="256"/>
                    </a:lnTo>
                    <a:lnTo>
                      <a:pt x="372" y="259"/>
                    </a:lnTo>
                    <a:lnTo>
                      <a:pt x="370" y="262"/>
                    </a:lnTo>
                    <a:lnTo>
                      <a:pt x="361" y="268"/>
                    </a:lnTo>
                    <a:lnTo>
                      <a:pt x="353" y="272"/>
                    </a:lnTo>
                    <a:lnTo>
                      <a:pt x="347" y="272"/>
                    </a:lnTo>
                    <a:lnTo>
                      <a:pt x="342" y="272"/>
                    </a:lnTo>
                    <a:lnTo>
                      <a:pt x="337" y="274"/>
                    </a:lnTo>
                    <a:lnTo>
                      <a:pt x="333" y="276"/>
                    </a:lnTo>
                    <a:lnTo>
                      <a:pt x="324" y="280"/>
                    </a:lnTo>
                    <a:lnTo>
                      <a:pt x="316" y="285"/>
                    </a:lnTo>
                    <a:lnTo>
                      <a:pt x="312" y="292"/>
                    </a:lnTo>
                    <a:lnTo>
                      <a:pt x="309" y="296"/>
                    </a:lnTo>
                    <a:lnTo>
                      <a:pt x="305" y="299"/>
                    </a:lnTo>
                    <a:lnTo>
                      <a:pt x="289" y="299"/>
                    </a:lnTo>
                    <a:lnTo>
                      <a:pt x="281" y="308"/>
                    </a:lnTo>
                    <a:lnTo>
                      <a:pt x="278" y="310"/>
                    </a:lnTo>
                    <a:lnTo>
                      <a:pt x="276" y="311"/>
                    </a:lnTo>
                    <a:lnTo>
                      <a:pt x="272" y="312"/>
                    </a:lnTo>
                    <a:lnTo>
                      <a:pt x="270" y="312"/>
                    </a:lnTo>
                    <a:lnTo>
                      <a:pt x="266" y="307"/>
                    </a:lnTo>
                    <a:lnTo>
                      <a:pt x="263" y="304"/>
                    </a:lnTo>
                    <a:lnTo>
                      <a:pt x="260" y="303"/>
                    </a:lnTo>
                    <a:lnTo>
                      <a:pt x="256" y="303"/>
                    </a:lnTo>
                    <a:lnTo>
                      <a:pt x="253" y="303"/>
                    </a:lnTo>
                    <a:lnTo>
                      <a:pt x="249" y="305"/>
                    </a:lnTo>
                    <a:lnTo>
                      <a:pt x="243" y="309"/>
                    </a:lnTo>
                    <a:lnTo>
                      <a:pt x="239" y="310"/>
                    </a:lnTo>
                    <a:lnTo>
                      <a:pt x="236" y="310"/>
                    </a:lnTo>
                    <a:lnTo>
                      <a:pt x="232" y="309"/>
                    </a:lnTo>
                    <a:lnTo>
                      <a:pt x="231" y="308"/>
                    </a:lnTo>
                    <a:lnTo>
                      <a:pt x="226" y="305"/>
                    </a:lnTo>
                    <a:lnTo>
                      <a:pt x="223" y="302"/>
                    </a:lnTo>
                    <a:lnTo>
                      <a:pt x="218" y="301"/>
                    </a:lnTo>
                    <a:lnTo>
                      <a:pt x="215" y="301"/>
                    </a:lnTo>
                    <a:lnTo>
                      <a:pt x="211" y="301"/>
                    </a:lnTo>
                    <a:lnTo>
                      <a:pt x="209" y="303"/>
                    </a:lnTo>
                    <a:lnTo>
                      <a:pt x="206" y="304"/>
                    </a:lnTo>
                    <a:lnTo>
                      <a:pt x="204" y="306"/>
                    </a:lnTo>
                    <a:lnTo>
                      <a:pt x="201" y="311"/>
                    </a:lnTo>
                    <a:lnTo>
                      <a:pt x="198" y="313"/>
                    </a:lnTo>
                    <a:lnTo>
                      <a:pt x="196" y="314"/>
                    </a:lnTo>
                    <a:lnTo>
                      <a:pt x="193" y="314"/>
                    </a:lnTo>
                    <a:lnTo>
                      <a:pt x="190" y="313"/>
                    </a:lnTo>
                    <a:lnTo>
                      <a:pt x="185" y="311"/>
                    </a:lnTo>
                    <a:lnTo>
                      <a:pt x="182" y="308"/>
                    </a:lnTo>
                    <a:lnTo>
                      <a:pt x="176" y="308"/>
                    </a:lnTo>
                    <a:lnTo>
                      <a:pt x="171" y="312"/>
                    </a:lnTo>
                    <a:lnTo>
                      <a:pt x="169" y="316"/>
                    </a:lnTo>
                    <a:lnTo>
                      <a:pt x="168" y="320"/>
                    </a:lnTo>
                    <a:lnTo>
                      <a:pt x="167" y="327"/>
                    </a:lnTo>
                    <a:lnTo>
                      <a:pt x="170" y="332"/>
                    </a:lnTo>
                    <a:lnTo>
                      <a:pt x="174" y="337"/>
                    </a:lnTo>
                    <a:lnTo>
                      <a:pt x="175" y="339"/>
                    </a:lnTo>
                    <a:lnTo>
                      <a:pt x="175" y="342"/>
                    </a:lnTo>
                    <a:lnTo>
                      <a:pt x="175" y="347"/>
                    </a:lnTo>
                    <a:lnTo>
                      <a:pt x="174" y="350"/>
                    </a:lnTo>
                    <a:lnTo>
                      <a:pt x="174" y="355"/>
                    </a:lnTo>
                    <a:lnTo>
                      <a:pt x="176" y="361"/>
                    </a:lnTo>
                    <a:lnTo>
                      <a:pt x="176" y="368"/>
                    </a:lnTo>
                    <a:lnTo>
                      <a:pt x="178" y="376"/>
                    </a:lnTo>
                    <a:lnTo>
                      <a:pt x="175" y="378"/>
                    </a:lnTo>
                    <a:lnTo>
                      <a:pt x="172" y="380"/>
                    </a:lnTo>
                    <a:close/>
                  </a:path>
                </a:pathLst>
              </a:cu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Freeform 12">
                <a:extLst>
                  <a:ext uri="{FF2B5EF4-FFF2-40B4-BE49-F238E27FC236}">
                    <a16:creationId xmlns:a16="http://schemas.microsoft.com/office/drawing/2014/main" id="{FB1BD37C-F9A7-4910-A319-A8A104871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1759"/>
                <a:ext cx="374" cy="380"/>
              </a:xfrm>
              <a:custGeom>
                <a:avLst/>
                <a:gdLst>
                  <a:gd name="T0" fmla="*/ 151 w 374"/>
                  <a:gd name="T1" fmla="*/ 366 h 380"/>
                  <a:gd name="T2" fmla="*/ 145 w 374"/>
                  <a:gd name="T3" fmla="*/ 341 h 380"/>
                  <a:gd name="T4" fmla="*/ 126 w 374"/>
                  <a:gd name="T5" fmla="*/ 348 h 380"/>
                  <a:gd name="T6" fmla="*/ 99 w 374"/>
                  <a:gd name="T7" fmla="*/ 337 h 380"/>
                  <a:gd name="T8" fmla="*/ 82 w 374"/>
                  <a:gd name="T9" fmla="*/ 325 h 380"/>
                  <a:gd name="T10" fmla="*/ 68 w 374"/>
                  <a:gd name="T11" fmla="*/ 312 h 380"/>
                  <a:gd name="T12" fmla="*/ 70 w 374"/>
                  <a:gd name="T13" fmla="*/ 283 h 380"/>
                  <a:gd name="T14" fmla="*/ 52 w 374"/>
                  <a:gd name="T15" fmla="*/ 272 h 380"/>
                  <a:gd name="T16" fmla="*/ 41 w 374"/>
                  <a:gd name="T17" fmla="*/ 235 h 380"/>
                  <a:gd name="T18" fmla="*/ 24 w 374"/>
                  <a:gd name="T19" fmla="*/ 227 h 380"/>
                  <a:gd name="T20" fmla="*/ 0 w 374"/>
                  <a:gd name="T21" fmla="*/ 200 h 380"/>
                  <a:gd name="T22" fmla="*/ 36 w 374"/>
                  <a:gd name="T23" fmla="*/ 160 h 380"/>
                  <a:gd name="T24" fmla="*/ 51 w 374"/>
                  <a:gd name="T25" fmla="*/ 109 h 380"/>
                  <a:gd name="T26" fmla="*/ 57 w 374"/>
                  <a:gd name="T27" fmla="*/ 83 h 380"/>
                  <a:gd name="T28" fmla="*/ 40 w 374"/>
                  <a:gd name="T29" fmla="*/ 45 h 380"/>
                  <a:gd name="T30" fmla="*/ 54 w 374"/>
                  <a:gd name="T31" fmla="*/ 26 h 380"/>
                  <a:gd name="T32" fmla="*/ 53 w 374"/>
                  <a:gd name="T33" fmla="*/ 3 h 380"/>
                  <a:gd name="T34" fmla="*/ 65 w 374"/>
                  <a:gd name="T35" fmla="*/ 4 h 380"/>
                  <a:gd name="T36" fmla="*/ 81 w 374"/>
                  <a:gd name="T37" fmla="*/ 40 h 380"/>
                  <a:gd name="T38" fmla="*/ 92 w 374"/>
                  <a:gd name="T39" fmla="*/ 18 h 380"/>
                  <a:gd name="T40" fmla="*/ 114 w 374"/>
                  <a:gd name="T41" fmla="*/ 46 h 380"/>
                  <a:gd name="T42" fmla="*/ 171 w 374"/>
                  <a:gd name="T43" fmla="*/ 108 h 380"/>
                  <a:gd name="T44" fmla="*/ 165 w 374"/>
                  <a:gd name="T45" fmla="*/ 132 h 380"/>
                  <a:gd name="T46" fmla="*/ 187 w 374"/>
                  <a:gd name="T47" fmla="*/ 148 h 380"/>
                  <a:gd name="T48" fmla="*/ 243 w 374"/>
                  <a:gd name="T49" fmla="*/ 141 h 380"/>
                  <a:gd name="T50" fmla="*/ 245 w 374"/>
                  <a:gd name="T51" fmla="*/ 113 h 380"/>
                  <a:gd name="T52" fmla="*/ 239 w 374"/>
                  <a:gd name="T53" fmla="*/ 91 h 380"/>
                  <a:gd name="T54" fmla="*/ 263 w 374"/>
                  <a:gd name="T55" fmla="*/ 62 h 380"/>
                  <a:gd name="T56" fmla="*/ 254 w 374"/>
                  <a:gd name="T57" fmla="*/ 44 h 380"/>
                  <a:gd name="T58" fmla="*/ 270 w 374"/>
                  <a:gd name="T59" fmla="*/ 27 h 380"/>
                  <a:gd name="T60" fmla="*/ 299 w 374"/>
                  <a:gd name="T61" fmla="*/ 56 h 380"/>
                  <a:gd name="T62" fmla="*/ 335 w 374"/>
                  <a:gd name="T63" fmla="*/ 52 h 380"/>
                  <a:gd name="T64" fmla="*/ 333 w 374"/>
                  <a:gd name="T65" fmla="*/ 80 h 380"/>
                  <a:gd name="T66" fmla="*/ 294 w 374"/>
                  <a:gd name="T67" fmla="*/ 79 h 380"/>
                  <a:gd name="T68" fmla="*/ 267 w 374"/>
                  <a:gd name="T69" fmla="*/ 96 h 380"/>
                  <a:gd name="T70" fmla="*/ 272 w 374"/>
                  <a:gd name="T71" fmla="*/ 121 h 380"/>
                  <a:gd name="T72" fmla="*/ 287 w 374"/>
                  <a:gd name="T73" fmla="*/ 124 h 380"/>
                  <a:gd name="T74" fmla="*/ 303 w 374"/>
                  <a:gd name="T75" fmla="*/ 126 h 380"/>
                  <a:gd name="T76" fmla="*/ 293 w 374"/>
                  <a:gd name="T77" fmla="*/ 163 h 380"/>
                  <a:gd name="T78" fmla="*/ 305 w 374"/>
                  <a:gd name="T79" fmla="*/ 179 h 380"/>
                  <a:gd name="T80" fmla="*/ 307 w 374"/>
                  <a:gd name="T81" fmla="*/ 208 h 380"/>
                  <a:gd name="T82" fmla="*/ 351 w 374"/>
                  <a:gd name="T83" fmla="*/ 240 h 380"/>
                  <a:gd name="T84" fmla="*/ 374 w 374"/>
                  <a:gd name="T85" fmla="*/ 256 h 380"/>
                  <a:gd name="T86" fmla="*/ 347 w 374"/>
                  <a:gd name="T87" fmla="*/ 272 h 380"/>
                  <a:gd name="T88" fmla="*/ 316 w 374"/>
                  <a:gd name="T89" fmla="*/ 285 h 380"/>
                  <a:gd name="T90" fmla="*/ 281 w 374"/>
                  <a:gd name="T91" fmla="*/ 308 h 380"/>
                  <a:gd name="T92" fmla="*/ 266 w 374"/>
                  <a:gd name="T93" fmla="*/ 307 h 380"/>
                  <a:gd name="T94" fmla="*/ 249 w 374"/>
                  <a:gd name="T95" fmla="*/ 305 h 380"/>
                  <a:gd name="T96" fmla="*/ 231 w 374"/>
                  <a:gd name="T97" fmla="*/ 308 h 380"/>
                  <a:gd name="T98" fmla="*/ 211 w 374"/>
                  <a:gd name="T99" fmla="*/ 301 h 380"/>
                  <a:gd name="T100" fmla="*/ 198 w 374"/>
                  <a:gd name="T101" fmla="*/ 313 h 380"/>
                  <a:gd name="T102" fmla="*/ 182 w 374"/>
                  <a:gd name="T103" fmla="*/ 308 h 380"/>
                  <a:gd name="T104" fmla="*/ 167 w 374"/>
                  <a:gd name="T105" fmla="*/ 327 h 380"/>
                  <a:gd name="T106" fmla="*/ 175 w 374"/>
                  <a:gd name="T107" fmla="*/ 347 h 380"/>
                  <a:gd name="T108" fmla="*/ 178 w 374"/>
                  <a:gd name="T109" fmla="*/ 37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74" h="380">
                    <a:moveTo>
                      <a:pt x="172" y="380"/>
                    </a:moveTo>
                    <a:lnTo>
                      <a:pt x="166" y="375"/>
                    </a:lnTo>
                    <a:lnTo>
                      <a:pt x="161" y="371"/>
                    </a:lnTo>
                    <a:lnTo>
                      <a:pt x="156" y="369"/>
                    </a:lnTo>
                    <a:lnTo>
                      <a:pt x="151" y="366"/>
                    </a:lnTo>
                    <a:lnTo>
                      <a:pt x="152" y="359"/>
                    </a:lnTo>
                    <a:lnTo>
                      <a:pt x="152" y="353"/>
                    </a:lnTo>
                    <a:lnTo>
                      <a:pt x="151" y="348"/>
                    </a:lnTo>
                    <a:lnTo>
                      <a:pt x="149" y="344"/>
                    </a:lnTo>
                    <a:lnTo>
                      <a:pt x="145" y="341"/>
                    </a:lnTo>
                    <a:lnTo>
                      <a:pt x="141" y="341"/>
                    </a:lnTo>
                    <a:lnTo>
                      <a:pt x="137" y="342"/>
                    </a:lnTo>
                    <a:lnTo>
                      <a:pt x="134" y="342"/>
                    </a:lnTo>
                    <a:lnTo>
                      <a:pt x="131" y="344"/>
                    </a:lnTo>
                    <a:lnTo>
                      <a:pt x="126" y="348"/>
                    </a:lnTo>
                    <a:lnTo>
                      <a:pt x="122" y="353"/>
                    </a:lnTo>
                    <a:lnTo>
                      <a:pt x="110" y="350"/>
                    </a:lnTo>
                    <a:lnTo>
                      <a:pt x="104" y="342"/>
                    </a:lnTo>
                    <a:lnTo>
                      <a:pt x="102" y="339"/>
                    </a:lnTo>
                    <a:lnTo>
                      <a:pt x="99" y="337"/>
                    </a:lnTo>
                    <a:lnTo>
                      <a:pt x="92" y="329"/>
                    </a:lnTo>
                    <a:lnTo>
                      <a:pt x="90" y="327"/>
                    </a:lnTo>
                    <a:lnTo>
                      <a:pt x="88" y="326"/>
                    </a:lnTo>
                    <a:lnTo>
                      <a:pt x="85" y="325"/>
                    </a:lnTo>
                    <a:lnTo>
                      <a:pt x="82" y="325"/>
                    </a:lnTo>
                    <a:lnTo>
                      <a:pt x="73" y="325"/>
                    </a:lnTo>
                    <a:lnTo>
                      <a:pt x="71" y="322"/>
                    </a:lnTo>
                    <a:lnTo>
                      <a:pt x="69" y="319"/>
                    </a:lnTo>
                    <a:lnTo>
                      <a:pt x="69" y="316"/>
                    </a:lnTo>
                    <a:lnTo>
                      <a:pt x="68" y="312"/>
                    </a:lnTo>
                    <a:lnTo>
                      <a:pt x="68" y="306"/>
                    </a:lnTo>
                    <a:lnTo>
                      <a:pt x="68" y="302"/>
                    </a:lnTo>
                    <a:lnTo>
                      <a:pt x="70" y="295"/>
                    </a:lnTo>
                    <a:lnTo>
                      <a:pt x="71" y="289"/>
                    </a:lnTo>
                    <a:lnTo>
                      <a:pt x="70" y="283"/>
                    </a:lnTo>
                    <a:lnTo>
                      <a:pt x="69" y="281"/>
                    </a:lnTo>
                    <a:lnTo>
                      <a:pt x="69" y="278"/>
                    </a:lnTo>
                    <a:lnTo>
                      <a:pt x="58" y="276"/>
                    </a:lnTo>
                    <a:lnTo>
                      <a:pt x="53" y="273"/>
                    </a:lnTo>
                    <a:lnTo>
                      <a:pt x="52" y="272"/>
                    </a:lnTo>
                    <a:lnTo>
                      <a:pt x="52" y="271"/>
                    </a:lnTo>
                    <a:lnTo>
                      <a:pt x="52" y="265"/>
                    </a:lnTo>
                    <a:lnTo>
                      <a:pt x="48" y="251"/>
                    </a:lnTo>
                    <a:lnTo>
                      <a:pt x="43" y="244"/>
                    </a:lnTo>
                    <a:lnTo>
                      <a:pt x="41" y="235"/>
                    </a:lnTo>
                    <a:lnTo>
                      <a:pt x="39" y="232"/>
                    </a:lnTo>
                    <a:lnTo>
                      <a:pt x="37" y="230"/>
                    </a:lnTo>
                    <a:lnTo>
                      <a:pt x="35" y="228"/>
                    </a:lnTo>
                    <a:lnTo>
                      <a:pt x="32" y="228"/>
                    </a:lnTo>
                    <a:lnTo>
                      <a:pt x="24" y="227"/>
                    </a:lnTo>
                    <a:lnTo>
                      <a:pt x="13" y="233"/>
                    </a:lnTo>
                    <a:lnTo>
                      <a:pt x="7" y="236"/>
                    </a:lnTo>
                    <a:lnTo>
                      <a:pt x="1" y="237"/>
                    </a:lnTo>
                    <a:lnTo>
                      <a:pt x="1" y="235"/>
                    </a:lnTo>
                    <a:lnTo>
                      <a:pt x="0" y="200"/>
                    </a:lnTo>
                    <a:lnTo>
                      <a:pt x="7" y="185"/>
                    </a:lnTo>
                    <a:lnTo>
                      <a:pt x="13" y="178"/>
                    </a:lnTo>
                    <a:lnTo>
                      <a:pt x="19" y="172"/>
                    </a:lnTo>
                    <a:lnTo>
                      <a:pt x="26" y="166"/>
                    </a:lnTo>
                    <a:lnTo>
                      <a:pt x="36" y="160"/>
                    </a:lnTo>
                    <a:lnTo>
                      <a:pt x="46" y="151"/>
                    </a:lnTo>
                    <a:lnTo>
                      <a:pt x="47" y="134"/>
                    </a:lnTo>
                    <a:lnTo>
                      <a:pt x="51" y="126"/>
                    </a:lnTo>
                    <a:lnTo>
                      <a:pt x="51" y="118"/>
                    </a:lnTo>
                    <a:lnTo>
                      <a:pt x="51" y="109"/>
                    </a:lnTo>
                    <a:lnTo>
                      <a:pt x="52" y="101"/>
                    </a:lnTo>
                    <a:lnTo>
                      <a:pt x="53" y="98"/>
                    </a:lnTo>
                    <a:lnTo>
                      <a:pt x="55" y="96"/>
                    </a:lnTo>
                    <a:lnTo>
                      <a:pt x="56" y="89"/>
                    </a:lnTo>
                    <a:lnTo>
                      <a:pt x="57" y="83"/>
                    </a:lnTo>
                    <a:lnTo>
                      <a:pt x="56" y="78"/>
                    </a:lnTo>
                    <a:lnTo>
                      <a:pt x="53" y="73"/>
                    </a:lnTo>
                    <a:lnTo>
                      <a:pt x="36" y="58"/>
                    </a:lnTo>
                    <a:lnTo>
                      <a:pt x="36" y="45"/>
                    </a:lnTo>
                    <a:lnTo>
                      <a:pt x="40" y="45"/>
                    </a:lnTo>
                    <a:lnTo>
                      <a:pt x="44" y="44"/>
                    </a:lnTo>
                    <a:lnTo>
                      <a:pt x="53" y="41"/>
                    </a:lnTo>
                    <a:lnTo>
                      <a:pt x="54" y="36"/>
                    </a:lnTo>
                    <a:lnTo>
                      <a:pt x="54" y="31"/>
                    </a:lnTo>
                    <a:lnTo>
                      <a:pt x="54" y="26"/>
                    </a:lnTo>
                    <a:lnTo>
                      <a:pt x="53" y="21"/>
                    </a:lnTo>
                    <a:lnTo>
                      <a:pt x="51" y="13"/>
                    </a:lnTo>
                    <a:lnTo>
                      <a:pt x="51" y="9"/>
                    </a:lnTo>
                    <a:lnTo>
                      <a:pt x="50" y="5"/>
                    </a:lnTo>
                    <a:lnTo>
                      <a:pt x="53" y="3"/>
                    </a:lnTo>
                    <a:lnTo>
                      <a:pt x="57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3" y="2"/>
                    </a:lnTo>
                    <a:lnTo>
                      <a:pt x="65" y="4"/>
                    </a:lnTo>
                    <a:lnTo>
                      <a:pt x="72" y="18"/>
                    </a:lnTo>
                    <a:lnTo>
                      <a:pt x="75" y="27"/>
                    </a:lnTo>
                    <a:lnTo>
                      <a:pt x="78" y="37"/>
                    </a:lnTo>
                    <a:lnTo>
                      <a:pt x="80" y="39"/>
                    </a:lnTo>
                    <a:lnTo>
                      <a:pt x="81" y="40"/>
                    </a:lnTo>
                    <a:lnTo>
                      <a:pt x="88" y="41"/>
                    </a:lnTo>
                    <a:lnTo>
                      <a:pt x="90" y="38"/>
                    </a:lnTo>
                    <a:lnTo>
                      <a:pt x="92" y="35"/>
                    </a:lnTo>
                    <a:lnTo>
                      <a:pt x="92" y="29"/>
                    </a:lnTo>
                    <a:lnTo>
                      <a:pt x="92" y="18"/>
                    </a:lnTo>
                    <a:lnTo>
                      <a:pt x="97" y="14"/>
                    </a:lnTo>
                    <a:lnTo>
                      <a:pt x="100" y="18"/>
                    </a:lnTo>
                    <a:lnTo>
                      <a:pt x="102" y="23"/>
                    </a:lnTo>
                    <a:lnTo>
                      <a:pt x="107" y="36"/>
                    </a:lnTo>
                    <a:lnTo>
                      <a:pt x="114" y="46"/>
                    </a:lnTo>
                    <a:lnTo>
                      <a:pt x="118" y="52"/>
                    </a:lnTo>
                    <a:lnTo>
                      <a:pt x="124" y="58"/>
                    </a:lnTo>
                    <a:lnTo>
                      <a:pt x="141" y="61"/>
                    </a:lnTo>
                    <a:lnTo>
                      <a:pt x="156" y="88"/>
                    </a:lnTo>
                    <a:lnTo>
                      <a:pt x="171" y="108"/>
                    </a:lnTo>
                    <a:lnTo>
                      <a:pt x="172" y="114"/>
                    </a:lnTo>
                    <a:lnTo>
                      <a:pt x="169" y="118"/>
                    </a:lnTo>
                    <a:lnTo>
                      <a:pt x="166" y="122"/>
                    </a:lnTo>
                    <a:lnTo>
                      <a:pt x="165" y="125"/>
                    </a:lnTo>
                    <a:lnTo>
                      <a:pt x="165" y="132"/>
                    </a:lnTo>
                    <a:lnTo>
                      <a:pt x="170" y="137"/>
                    </a:lnTo>
                    <a:lnTo>
                      <a:pt x="173" y="141"/>
                    </a:lnTo>
                    <a:lnTo>
                      <a:pt x="179" y="145"/>
                    </a:lnTo>
                    <a:lnTo>
                      <a:pt x="182" y="146"/>
                    </a:lnTo>
                    <a:lnTo>
                      <a:pt x="187" y="148"/>
                    </a:lnTo>
                    <a:lnTo>
                      <a:pt x="192" y="151"/>
                    </a:lnTo>
                    <a:lnTo>
                      <a:pt x="195" y="153"/>
                    </a:lnTo>
                    <a:lnTo>
                      <a:pt x="200" y="155"/>
                    </a:lnTo>
                    <a:lnTo>
                      <a:pt x="212" y="154"/>
                    </a:lnTo>
                    <a:lnTo>
                      <a:pt x="243" y="141"/>
                    </a:lnTo>
                    <a:lnTo>
                      <a:pt x="246" y="135"/>
                    </a:lnTo>
                    <a:lnTo>
                      <a:pt x="248" y="130"/>
                    </a:lnTo>
                    <a:lnTo>
                      <a:pt x="249" y="124"/>
                    </a:lnTo>
                    <a:lnTo>
                      <a:pt x="249" y="118"/>
                    </a:lnTo>
                    <a:lnTo>
                      <a:pt x="245" y="113"/>
                    </a:lnTo>
                    <a:lnTo>
                      <a:pt x="243" y="111"/>
                    </a:lnTo>
                    <a:lnTo>
                      <a:pt x="237" y="107"/>
                    </a:lnTo>
                    <a:lnTo>
                      <a:pt x="237" y="97"/>
                    </a:lnTo>
                    <a:lnTo>
                      <a:pt x="237" y="94"/>
                    </a:lnTo>
                    <a:lnTo>
                      <a:pt x="239" y="91"/>
                    </a:lnTo>
                    <a:lnTo>
                      <a:pt x="245" y="87"/>
                    </a:lnTo>
                    <a:lnTo>
                      <a:pt x="252" y="83"/>
                    </a:lnTo>
                    <a:lnTo>
                      <a:pt x="258" y="79"/>
                    </a:lnTo>
                    <a:lnTo>
                      <a:pt x="263" y="73"/>
                    </a:lnTo>
                    <a:lnTo>
                      <a:pt x="263" y="62"/>
                    </a:lnTo>
                    <a:lnTo>
                      <a:pt x="261" y="57"/>
                    </a:lnTo>
                    <a:lnTo>
                      <a:pt x="259" y="52"/>
                    </a:lnTo>
                    <a:lnTo>
                      <a:pt x="257" y="50"/>
                    </a:lnTo>
                    <a:lnTo>
                      <a:pt x="254" y="47"/>
                    </a:lnTo>
                    <a:lnTo>
                      <a:pt x="254" y="44"/>
                    </a:lnTo>
                    <a:lnTo>
                      <a:pt x="260" y="43"/>
                    </a:lnTo>
                    <a:lnTo>
                      <a:pt x="264" y="39"/>
                    </a:lnTo>
                    <a:lnTo>
                      <a:pt x="266" y="35"/>
                    </a:lnTo>
                    <a:lnTo>
                      <a:pt x="268" y="30"/>
                    </a:lnTo>
                    <a:lnTo>
                      <a:pt x="270" y="27"/>
                    </a:lnTo>
                    <a:lnTo>
                      <a:pt x="272" y="26"/>
                    </a:lnTo>
                    <a:lnTo>
                      <a:pt x="277" y="26"/>
                    </a:lnTo>
                    <a:lnTo>
                      <a:pt x="285" y="27"/>
                    </a:lnTo>
                    <a:lnTo>
                      <a:pt x="294" y="51"/>
                    </a:lnTo>
                    <a:lnTo>
                      <a:pt x="299" y="56"/>
                    </a:lnTo>
                    <a:lnTo>
                      <a:pt x="302" y="59"/>
                    </a:lnTo>
                    <a:lnTo>
                      <a:pt x="306" y="62"/>
                    </a:lnTo>
                    <a:lnTo>
                      <a:pt x="322" y="62"/>
                    </a:lnTo>
                    <a:lnTo>
                      <a:pt x="328" y="57"/>
                    </a:lnTo>
                    <a:lnTo>
                      <a:pt x="335" y="52"/>
                    </a:lnTo>
                    <a:lnTo>
                      <a:pt x="338" y="57"/>
                    </a:lnTo>
                    <a:lnTo>
                      <a:pt x="338" y="62"/>
                    </a:lnTo>
                    <a:lnTo>
                      <a:pt x="337" y="69"/>
                    </a:lnTo>
                    <a:lnTo>
                      <a:pt x="335" y="77"/>
                    </a:lnTo>
                    <a:lnTo>
                      <a:pt x="333" y="80"/>
                    </a:lnTo>
                    <a:lnTo>
                      <a:pt x="331" y="83"/>
                    </a:lnTo>
                    <a:lnTo>
                      <a:pt x="325" y="85"/>
                    </a:lnTo>
                    <a:lnTo>
                      <a:pt x="319" y="85"/>
                    </a:lnTo>
                    <a:lnTo>
                      <a:pt x="305" y="79"/>
                    </a:lnTo>
                    <a:lnTo>
                      <a:pt x="294" y="79"/>
                    </a:lnTo>
                    <a:lnTo>
                      <a:pt x="287" y="80"/>
                    </a:lnTo>
                    <a:lnTo>
                      <a:pt x="283" y="81"/>
                    </a:lnTo>
                    <a:lnTo>
                      <a:pt x="280" y="83"/>
                    </a:lnTo>
                    <a:lnTo>
                      <a:pt x="272" y="89"/>
                    </a:lnTo>
                    <a:lnTo>
                      <a:pt x="267" y="96"/>
                    </a:lnTo>
                    <a:lnTo>
                      <a:pt x="267" y="104"/>
                    </a:lnTo>
                    <a:lnTo>
                      <a:pt x="267" y="109"/>
                    </a:lnTo>
                    <a:lnTo>
                      <a:pt x="270" y="114"/>
                    </a:lnTo>
                    <a:lnTo>
                      <a:pt x="271" y="118"/>
                    </a:lnTo>
                    <a:lnTo>
                      <a:pt x="272" y="121"/>
                    </a:lnTo>
                    <a:lnTo>
                      <a:pt x="274" y="123"/>
                    </a:lnTo>
                    <a:lnTo>
                      <a:pt x="277" y="126"/>
                    </a:lnTo>
                    <a:lnTo>
                      <a:pt x="279" y="126"/>
                    </a:lnTo>
                    <a:lnTo>
                      <a:pt x="283" y="126"/>
                    </a:lnTo>
                    <a:lnTo>
                      <a:pt x="287" y="124"/>
                    </a:lnTo>
                    <a:lnTo>
                      <a:pt x="294" y="123"/>
                    </a:lnTo>
                    <a:lnTo>
                      <a:pt x="296" y="123"/>
                    </a:lnTo>
                    <a:lnTo>
                      <a:pt x="300" y="123"/>
                    </a:lnTo>
                    <a:lnTo>
                      <a:pt x="301" y="124"/>
                    </a:lnTo>
                    <a:lnTo>
                      <a:pt x="303" y="126"/>
                    </a:lnTo>
                    <a:lnTo>
                      <a:pt x="304" y="130"/>
                    </a:lnTo>
                    <a:lnTo>
                      <a:pt x="305" y="135"/>
                    </a:lnTo>
                    <a:lnTo>
                      <a:pt x="299" y="154"/>
                    </a:lnTo>
                    <a:lnTo>
                      <a:pt x="295" y="159"/>
                    </a:lnTo>
                    <a:lnTo>
                      <a:pt x="293" y="163"/>
                    </a:lnTo>
                    <a:lnTo>
                      <a:pt x="293" y="167"/>
                    </a:lnTo>
                    <a:lnTo>
                      <a:pt x="294" y="170"/>
                    </a:lnTo>
                    <a:lnTo>
                      <a:pt x="296" y="174"/>
                    </a:lnTo>
                    <a:lnTo>
                      <a:pt x="300" y="176"/>
                    </a:lnTo>
                    <a:lnTo>
                      <a:pt x="305" y="179"/>
                    </a:lnTo>
                    <a:lnTo>
                      <a:pt x="311" y="181"/>
                    </a:lnTo>
                    <a:lnTo>
                      <a:pt x="310" y="192"/>
                    </a:lnTo>
                    <a:lnTo>
                      <a:pt x="310" y="198"/>
                    </a:lnTo>
                    <a:lnTo>
                      <a:pt x="307" y="205"/>
                    </a:lnTo>
                    <a:lnTo>
                      <a:pt x="307" y="208"/>
                    </a:lnTo>
                    <a:lnTo>
                      <a:pt x="307" y="212"/>
                    </a:lnTo>
                    <a:lnTo>
                      <a:pt x="308" y="215"/>
                    </a:lnTo>
                    <a:lnTo>
                      <a:pt x="310" y="219"/>
                    </a:lnTo>
                    <a:lnTo>
                      <a:pt x="322" y="233"/>
                    </a:lnTo>
                    <a:lnTo>
                      <a:pt x="351" y="240"/>
                    </a:lnTo>
                    <a:lnTo>
                      <a:pt x="355" y="243"/>
                    </a:lnTo>
                    <a:lnTo>
                      <a:pt x="357" y="245"/>
                    </a:lnTo>
                    <a:lnTo>
                      <a:pt x="361" y="246"/>
                    </a:lnTo>
                    <a:lnTo>
                      <a:pt x="372" y="247"/>
                    </a:lnTo>
                    <a:lnTo>
                      <a:pt x="374" y="256"/>
                    </a:lnTo>
                    <a:lnTo>
                      <a:pt x="372" y="259"/>
                    </a:lnTo>
                    <a:lnTo>
                      <a:pt x="370" y="262"/>
                    </a:lnTo>
                    <a:lnTo>
                      <a:pt x="361" y="268"/>
                    </a:lnTo>
                    <a:lnTo>
                      <a:pt x="353" y="272"/>
                    </a:lnTo>
                    <a:lnTo>
                      <a:pt x="347" y="272"/>
                    </a:lnTo>
                    <a:lnTo>
                      <a:pt x="342" y="272"/>
                    </a:lnTo>
                    <a:lnTo>
                      <a:pt x="337" y="274"/>
                    </a:lnTo>
                    <a:lnTo>
                      <a:pt x="333" y="276"/>
                    </a:lnTo>
                    <a:lnTo>
                      <a:pt x="324" y="280"/>
                    </a:lnTo>
                    <a:lnTo>
                      <a:pt x="316" y="285"/>
                    </a:lnTo>
                    <a:lnTo>
                      <a:pt x="312" y="292"/>
                    </a:lnTo>
                    <a:lnTo>
                      <a:pt x="309" y="296"/>
                    </a:lnTo>
                    <a:lnTo>
                      <a:pt x="305" y="299"/>
                    </a:lnTo>
                    <a:lnTo>
                      <a:pt x="289" y="299"/>
                    </a:lnTo>
                    <a:lnTo>
                      <a:pt x="281" y="308"/>
                    </a:lnTo>
                    <a:lnTo>
                      <a:pt x="278" y="310"/>
                    </a:lnTo>
                    <a:lnTo>
                      <a:pt x="276" y="311"/>
                    </a:lnTo>
                    <a:lnTo>
                      <a:pt x="272" y="312"/>
                    </a:lnTo>
                    <a:lnTo>
                      <a:pt x="270" y="312"/>
                    </a:lnTo>
                    <a:lnTo>
                      <a:pt x="266" y="307"/>
                    </a:lnTo>
                    <a:lnTo>
                      <a:pt x="263" y="304"/>
                    </a:lnTo>
                    <a:lnTo>
                      <a:pt x="260" y="303"/>
                    </a:lnTo>
                    <a:lnTo>
                      <a:pt x="256" y="303"/>
                    </a:lnTo>
                    <a:lnTo>
                      <a:pt x="253" y="303"/>
                    </a:lnTo>
                    <a:lnTo>
                      <a:pt x="249" y="305"/>
                    </a:lnTo>
                    <a:lnTo>
                      <a:pt x="243" y="309"/>
                    </a:lnTo>
                    <a:lnTo>
                      <a:pt x="239" y="310"/>
                    </a:lnTo>
                    <a:lnTo>
                      <a:pt x="236" y="310"/>
                    </a:lnTo>
                    <a:lnTo>
                      <a:pt x="232" y="309"/>
                    </a:lnTo>
                    <a:lnTo>
                      <a:pt x="231" y="308"/>
                    </a:lnTo>
                    <a:lnTo>
                      <a:pt x="226" y="305"/>
                    </a:lnTo>
                    <a:lnTo>
                      <a:pt x="223" y="302"/>
                    </a:lnTo>
                    <a:lnTo>
                      <a:pt x="218" y="301"/>
                    </a:lnTo>
                    <a:lnTo>
                      <a:pt x="215" y="301"/>
                    </a:lnTo>
                    <a:lnTo>
                      <a:pt x="211" y="301"/>
                    </a:lnTo>
                    <a:lnTo>
                      <a:pt x="209" y="303"/>
                    </a:lnTo>
                    <a:lnTo>
                      <a:pt x="206" y="304"/>
                    </a:lnTo>
                    <a:lnTo>
                      <a:pt x="204" y="306"/>
                    </a:lnTo>
                    <a:lnTo>
                      <a:pt x="201" y="311"/>
                    </a:lnTo>
                    <a:lnTo>
                      <a:pt x="198" y="313"/>
                    </a:lnTo>
                    <a:lnTo>
                      <a:pt x="196" y="314"/>
                    </a:lnTo>
                    <a:lnTo>
                      <a:pt x="193" y="314"/>
                    </a:lnTo>
                    <a:lnTo>
                      <a:pt x="190" y="313"/>
                    </a:lnTo>
                    <a:lnTo>
                      <a:pt x="185" y="311"/>
                    </a:lnTo>
                    <a:lnTo>
                      <a:pt x="182" y="308"/>
                    </a:lnTo>
                    <a:lnTo>
                      <a:pt x="176" y="308"/>
                    </a:lnTo>
                    <a:lnTo>
                      <a:pt x="171" y="312"/>
                    </a:lnTo>
                    <a:lnTo>
                      <a:pt x="169" y="316"/>
                    </a:lnTo>
                    <a:lnTo>
                      <a:pt x="168" y="320"/>
                    </a:lnTo>
                    <a:lnTo>
                      <a:pt x="167" y="327"/>
                    </a:lnTo>
                    <a:lnTo>
                      <a:pt x="170" y="332"/>
                    </a:lnTo>
                    <a:lnTo>
                      <a:pt x="174" y="337"/>
                    </a:lnTo>
                    <a:lnTo>
                      <a:pt x="175" y="339"/>
                    </a:lnTo>
                    <a:lnTo>
                      <a:pt x="175" y="342"/>
                    </a:lnTo>
                    <a:lnTo>
                      <a:pt x="175" y="347"/>
                    </a:lnTo>
                    <a:lnTo>
                      <a:pt x="174" y="350"/>
                    </a:lnTo>
                    <a:lnTo>
                      <a:pt x="174" y="355"/>
                    </a:lnTo>
                    <a:lnTo>
                      <a:pt x="176" y="361"/>
                    </a:lnTo>
                    <a:lnTo>
                      <a:pt x="176" y="368"/>
                    </a:lnTo>
                    <a:lnTo>
                      <a:pt x="178" y="376"/>
                    </a:lnTo>
                    <a:lnTo>
                      <a:pt x="175" y="378"/>
                    </a:lnTo>
                    <a:lnTo>
                      <a:pt x="172" y="38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Freeform 13">
                <a:extLst>
                  <a:ext uri="{FF2B5EF4-FFF2-40B4-BE49-F238E27FC236}">
                    <a16:creationId xmlns:a16="http://schemas.microsoft.com/office/drawing/2014/main" id="{7B3D6434-5D2F-4877-B633-867234E67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1895"/>
                <a:ext cx="317" cy="228"/>
              </a:xfrm>
              <a:custGeom>
                <a:avLst/>
                <a:gdLst>
                  <a:gd name="T0" fmla="*/ 189 w 317"/>
                  <a:gd name="T1" fmla="*/ 220 h 228"/>
                  <a:gd name="T2" fmla="*/ 181 w 317"/>
                  <a:gd name="T3" fmla="*/ 216 h 228"/>
                  <a:gd name="T4" fmla="*/ 177 w 317"/>
                  <a:gd name="T5" fmla="*/ 208 h 228"/>
                  <a:gd name="T6" fmla="*/ 172 w 317"/>
                  <a:gd name="T7" fmla="*/ 207 h 228"/>
                  <a:gd name="T8" fmla="*/ 136 w 317"/>
                  <a:gd name="T9" fmla="*/ 220 h 228"/>
                  <a:gd name="T10" fmla="*/ 92 w 317"/>
                  <a:gd name="T11" fmla="*/ 203 h 228"/>
                  <a:gd name="T12" fmla="*/ 85 w 317"/>
                  <a:gd name="T13" fmla="*/ 190 h 228"/>
                  <a:gd name="T14" fmla="*/ 90 w 317"/>
                  <a:gd name="T15" fmla="*/ 176 h 228"/>
                  <a:gd name="T16" fmla="*/ 79 w 317"/>
                  <a:gd name="T17" fmla="*/ 157 h 228"/>
                  <a:gd name="T18" fmla="*/ 34 w 317"/>
                  <a:gd name="T19" fmla="*/ 150 h 228"/>
                  <a:gd name="T20" fmla="*/ 47 w 317"/>
                  <a:gd name="T21" fmla="*/ 138 h 228"/>
                  <a:gd name="T22" fmla="*/ 63 w 317"/>
                  <a:gd name="T23" fmla="*/ 123 h 228"/>
                  <a:gd name="T24" fmla="*/ 60 w 317"/>
                  <a:gd name="T25" fmla="*/ 107 h 228"/>
                  <a:gd name="T26" fmla="*/ 37 w 317"/>
                  <a:gd name="T27" fmla="*/ 101 h 228"/>
                  <a:gd name="T28" fmla="*/ 8 w 317"/>
                  <a:gd name="T29" fmla="*/ 91 h 228"/>
                  <a:gd name="T30" fmla="*/ 0 w 317"/>
                  <a:gd name="T31" fmla="*/ 79 h 228"/>
                  <a:gd name="T32" fmla="*/ 9 w 317"/>
                  <a:gd name="T33" fmla="*/ 66 h 228"/>
                  <a:gd name="T34" fmla="*/ 20 w 317"/>
                  <a:gd name="T35" fmla="*/ 63 h 228"/>
                  <a:gd name="T36" fmla="*/ 51 w 317"/>
                  <a:gd name="T37" fmla="*/ 78 h 228"/>
                  <a:gd name="T38" fmla="*/ 66 w 317"/>
                  <a:gd name="T39" fmla="*/ 79 h 228"/>
                  <a:gd name="T40" fmla="*/ 87 w 317"/>
                  <a:gd name="T41" fmla="*/ 64 h 228"/>
                  <a:gd name="T42" fmla="*/ 101 w 317"/>
                  <a:gd name="T43" fmla="*/ 40 h 228"/>
                  <a:gd name="T44" fmla="*/ 120 w 317"/>
                  <a:gd name="T45" fmla="*/ 47 h 228"/>
                  <a:gd name="T46" fmla="*/ 137 w 317"/>
                  <a:gd name="T47" fmla="*/ 55 h 228"/>
                  <a:gd name="T48" fmla="*/ 169 w 317"/>
                  <a:gd name="T49" fmla="*/ 44 h 228"/>
                  <a:gd name="T50" fmla="*/ 186 w 317"/>
                  <a:gd name="T51" fmla="*/ 35 h 228"/>
                  <a:gd name="T52" fmla="*/ 196 w 317"/>
                  <a:gd name="T53" fmla="*/ 23 h 228"/>
                  <a:gd name="T54" fmla="*/ 209 w 317"/>
                  <a:gd name="T55" fmla="*/ 17 h 228"/>
                  <a:gd name="T56" fmla="*/ 242 w 317"/>
                  <a:gd name="T57" fmla="*/ 9 h 228"/>
                  <a:gd name="T58" fmla="*/ 257 w 317"/>
                  <a:gd name="T59" fmla="*/ 1 h 228"/>
                  <a:gd name="T60" fmla="*/ 277 w 317"/>
                  <a:gd name="T61" fmla="*/ 15 h 228"/>
                  <a:gd name="T62" fmla="*/ 274 w 317"/>
                  <a:gd name="T63" fmla="*/ 40 h 228"/>
                  <a:gd name="T64" fmla="*/ 272 w 317"/>
                  <a:gd name="T65" fmla="*/ 58 h 228"/>
                  <a:gd name="T66" fmla="*/ 289 w 317"/>
                  <a:gd name="T67" fmla="*/ 70 h 228"/>
                  <a:gd name="T68" fmla="*/ 314 w 317"/>
                  <a:gd name="T69" fmla="*/ 78 h 228"/>
                  <a:gd name="T70" fmla="*/ 317 w 317"/>
                  <a:gd name="T71" fmla="*/ 97 h 228"/>
                  <a:gd name="T72" fmla="*/ 308 w 317"/>
                  <a:gd name="T73" fmla="*/ 105 h 228"/>
                  <a:gd name="T74" fmla="*/ 304 w 317"/>
                  <a:gd name="T75" fmla="*/ 109 h 228"/>
                  <a:gd name="T76" fmla="*/ 297 w 317"/>
                  <a:gd name="T77" fmla="*/ 138 h 228"/>
                  <a:gd name="T78" fmla="*/ 289 w 317"/>
                  <a:gd name="T79" fmla="*/ 146 h 228"/>
                  <a:gd name="T80" fmla="*/ 278 w 317"/>
                  <a:gd name="T81" fmla="*/ 154 h 228"/>
                  <a:gd name="T82" fmla="*/ 265 w 317"/>
                  <a:gd name="T83" fmla="*/ 169 h 228"/>
                  <a:gd name="T84" fmla="*/ 259 w 317"/>
                  <a:gd name="T85" fmla="*/ 175 h 228"/>
                  <a:gd name="T86" fmla="*/ 242 w 317"/>
                  <a:gd name="T87" fmla="*/ 190 h 228"/>
                  <a:gd name="T88" fmla="*/ 240 w 317"/>
                  <a:gd name="T89" fmla="*/ 191 h 228"/>
                  <a:gd name="T90" fmla="*/ 236 w 317"/>
                  <a:gd name="T91" fmla="*/ 194 h 228"/>
                  <a:gd name="T92" fmla="*/ 219 w 317"/>
                  <a:gd name="T93" fmla="*/ 218 h 228"/>
                  <a:gd name="T94" fmla="*/ 203 w 317"/>
                  <a:gd name="T95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7" h="228">
                    <a:moveTo>
                      <a:pt x="191" y="228"/>
                    </a:moveTo>
                    <a:lnTo>
                      <a:pt x="191" y="220"/>
                    </a:lnTo>
                    <a:lnTo>
                      <a:pt x="189" y="220"/>
                    </a:lnTo>
                    <a:lnTo>
                      <a:pt x="188" y="220"/>
                    </a:lnTo>
                    <a:lnTo>
                      <a:pt x="186" y="217"/>
                    </a:lnTo>
                    <a:lnTo>
                      <a:pt x="181" y="216"/>
                    </a:lnTo>
                    <a:lnTo>
                      <a:pt x="180" y="213"/>
                    </a:lnTo>
                    <a:lnTo>
                      <a:pt x="179" y="211"/>
                    </a:lnTo>
                    <a:lnTo>
                      <a:pt x="177" y="208"/>
                    </a:lnTo>
                    <a:lnTo>
                      <a:pt x="175" y="207"/>
                    </a:lnTo>
                    <a:lnTo>
                      <a:pt x="174" y="207"/>
                    </a:lnTo>
                    <a:lnTo>
                      <a:pt x="172" y="207"/>
                    </a:lnTo>
                    <a:lnTo>
                      <a:pt x="168" y="208"/>
                    </a:lnTo>
                    <a:lnTo>
                      <a:pt x="165" y="219"/>
                    </a:lnTo>
                    <a:lnTo>
                      <a:pt x="136" y="220"/>
                    </a:lnTo>
                    <a:lnTo>
                      <a:pt x="118" y="217"/>
                    </a:lnTo>
                    <a:lnTo>
                      <a:pt x="104" y="216"/>
                    </a:lnTo>
                    <a:lnTo>
                      <a:pt x="92" y="203"/>
                    </a:lnTo>
                    <a:lnTo>
                      <a:pt x="88" y="195"/>
                    </a:lnTo>
                    <a:lnTo>
                      <a:pt x="86" y="195"/>
                    </a:lnTo>
                    <a:lnTo>
                      <a:pt x="85" y="190"/>
                    </a:lnTo>
                    <a:lnTo>
                      <a:pt x="85" y="185"/>
                    </a:lnTo>
                    <a:lnTo>
                      <a:pt x="87" y="181"/>
                    </a:lnTo>
                    <a:lnTo>
                      <a:pt x="90" y="176"/>
                    </a:lnTo>
                    <a:lnTo>
                      <a:pt x="90" y="166"/>
                    </a:lnTo>
                    <a:lnTo>
                      <a:pt x="79" y="159"/>
                    </a:lnTo>
                    <a:lnTo>
                      <a:pt x="79" y="157"/>
                    </a:lnTo>
                    <a:lnTo>
                      <a:pt x="60" y="156"/>
                    </a:lnTo>
                    <a:lnTo>
                      <a:pt x="44" y="155"/>
                    </a:lnTo>
                    <a:lnTo>
                      <a:pt x="34" y="150"/>
                    </a:lnTo>
                    <a:lnTo>
                      <a:pt x="30" y="141"/>
                    </a:lnTo>
                    <a:lnTo>
                      <a:pt x="44" y="140"/>
                    </a:lnTo>
                    <a:lnTo>
                      <a:pt x="47" y="138"/>
                    </a:lnTo>
                    <a:lnTo>
                      <a:pt x="51" y="136"/>
                    </a:lnTo>
                    <a:lnTo>
                      <a:pt x="59" y="129"/>
                    </a:lnTo>
                    <a:lnTo>
                      <a:pt x="63" y="123"/>
                    </a:lnTo>
                    <a:lnTo>
                      <a:pt x="63" y="117"/>
                    </a:lnTo>
                    <a:lnTo>
                      <a:pt x="63" y="112"/>
                    </a:lnTo>
                    <a:lnTo>
                      <a:pt x="60" y="107"/>
                    </a:lnTo>
                    <a:lnTo>
                      <a:pt x="48" y="106"/>
                    </a:lnTo>
                    <a:lnTo>
                      <a:pt x="43" y="103"/>
                    </a:lnTo>
                    <a:lnTo>
                      <a:pt x="37" y="101"/>
                    </a:lnTo>
                    <a:lnTo>
                      <a:pt x="27" y="97"/>
                    </a:lnTo>
                    <a:lnTo>
                      <a:pt x="17" y="94"/>
                    </a:lnTo>
                    <a:lnTo>
                      <a:pt x="8" y="91"/>
                    </a:lnTo>
                    <a:lnTo>
                      <a:pt x="2" y="83"/>
                    </a:lnTo>
                    <a:lnTo>
                      <a:pt x="1" y="80"/>
                    </a:lnTo>
                    <a:lnTo>
                      <a:pt x="0" y="79"/>
                    </a:lnTo>
                    <a:lnTo>
                      <a:pt x="5" y="71"/>
                    </a:lnTo>
                    <a:lnTo>
                      <a:pt x="7" y="68"/>
                    </a:lnTo>
                    <a:lnTo>
                      <a:pt x="9" y="66"/>
                    </a:lnTo>
                    <a:lnTo>
                      <a:pt x="12" y="65"/>
                    </a:lnTo>
                    <a:lnTo>
                      <a:pt x="15" y="64"/>
                    </a:lnTo>
                    <a:lnTo>
                      <a:pt x="20" y="63"/>
                    </a:lnTo>
                    <a:lnTo>
                      <a:pt x="26" y="63"/>
                    </a:lnTo>
                    <a:lnTo>
                      <a:pt x="38" y="67"/>
                    </a:lnTo>
                    <a:lnTo>
                      <a:pt x="51" y="78"/>
                    </a:lnTo>
                    <a:lnTo>
                      <a:pt x="55" y="79"/>
                    </a:lnTo>
                    <a:lnTo>
                      <a:pt x="60" y="79"/>
                    </a:lnTo>
                    <a:lnTo>
                      <a:pt x="66" y="79"/>
                    </a:lnTo>
                    <a:lnTo>
                      <a:pt x="73" y="78"/>
                    </a:lnTo>
                    <a:lnTo>
                      <a:pt x="79" y="71"/>
                    </a:lnTo>
                    <a:lnTo>
                      <a:pt x="87" y="64"/>
                    </a:lnTo>
                    <a:lnTo>
                      <a:pt x="94" y="56"/>
                    </a:lnTo>
                    <a:lnTo>
                      <a:pt x="101" y="49"/>
                    </a:lnTo>
                    <a:lnTo>
                      <a:pt x="101" y="40"/>
                    </a:lnTo>
                    <a:lnTo>
                      <a:pt x="112" y="40"/>
                    </a:lnTo>
                    <a:lnTo>
                      <a:pt x="116" y="45"/>
                    </a:lnTo>
                    <a:lnTo>
                      <a:pt x="120" y="47"/>
                    </a:lnTo>
                    <a:lnTo>
                      <a:pt x="124" y="49"/>
                    </a:lnTo>
                    <a:lnTo>
                      <a:pt x="130" y="52"/>
                    </a:lnTo>
                    <a:lnTo>
                      <a:pt x="137" y="55"/>
                    </a:lnTo>
                    <a:lnTo>
                      <a:pt x="145" y="55"/>
                    </a:lnTo>
                    <a:lnTo>
                      <a:pt x="163" y="49"/>
                    </a:lnTo>
                    <a:lnTo>
                      <a:pt x="169" y="44"/>
                    </a:lnTo>
                    <a:lnTo>
                      <a:pt x="174" y="41"/>
                    </a:lnTo>
                    <a:lnTo>
                      <a:pt x="179" y="38"/>
                    </a:lnTo>
                    <a:lnTo>
                      <a:pt x="186" y="35"/>
                    </a:lnTo>
                    <a:lnTo>
                      <a:pt x="187" y="32"/>
                    </a:lnTo>
                    <a:lnTo>
                      <a:pt x="191" y="30"/>
                    </a:lnTo>
                    <a:lnTo>
                      <a:pt x="196" y="23"/>
                    </a:lnTo>
                    <a:lnTo>
                      <a:pt x="199" y="21"/>
                    </a:lnTo>
                    <a:lnTo>
                      <a:pt x="202" y="19"/>
                    </a:lnTo>
                    <a:lnTo>
                      <a:pt x="209" y="17"/>
                    </a:lnTo>
                    <a:lnTo>
                      <a:pt x="218" y="16"/>
                    </a:lnTo>
                    <a:lnTo>
                      <a:pt x="233" y="15"/>
                    </a:lnTo>
                    <a:lnTo>
                      <a:pt x="242" y="9"/>
                    </a:lnTo>
                    <a:lnTo>
                      <a:pt x="249" y="4"/>
                    </a:lnTo>
                    <a:lnTo>
                      <a:pt x="252" y="3"/>
                    </a:lnTo>
                    <a:lnTo>
                      <a:pt x="257" y="1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7" y="15"/>
                    </a:lnTo>
                    <a:lnTo>
                      <a:pt x="285" y="22"/>
                    </a:lnTo>
                    <a:lnTo>
                      <a:pt x="278" y="34"/>
                    </a:lnTo>
                    <a:lnTo>
                      <a:pt x="274" y="40"/>
                    </a:lnTo>
                    <a:lnTo>
                      <a:pt x="271" y="46"/>
                    </a:lnTo>
                    <a:lnTo>
                      <a:pt x="270" y="57"/>
                    </a:lnTo>
                    <a:lnTo>
                      <a:pt x="272" y="58"/>
                    </a:lnTo>
                    <a:lnTo>
                      <a:pt x="275" y="58"/>
                    </a:lnTo>
                    <a:lnTo>
                      <a:pt x="285" y="58"/>
                    </a:lnTo>
                    <a:lnTo>
                      <a:pt x="289" y="70"/>
                    </a:lnTo>
                    <a:lnTo>
                      <a:pt x="292" y="75"/>
                    </a:lnTo>
                    <a:lnTo>
                      <a:pt x="311" y="74"/>
                    </a:lnTo>
                    <a:lnTo>
                      <a:pt x="314" y="78"/>
                    </a:lnTo>
                    <a:lnTo>
                      <a:pt x="315" y="83"/>
                    </a:lnTo>
                    <a:lnTo>
                      <a:pt x="317" y="90"/>
                    </a:lnTo>
                    <a:lnTo>
                      <a:pt x="317" y="97"/>
                    </a:lnTo>
                    <a:lnTo>
                      <a:pt x="314" y="101"/>
                    </a:lnTo>
                    <a:lnTo>
                      <a:pt x="311" y="104"/>
                    </a:lnTo>
                    <a:lnTo>
                      <a:pt x="308" y="105"/>
                    </a:lnTo>
                    <a:lnTo>
                      <a:pt x="307" y="107"/>
                    </a:lnTo>
                    <a:lnTo>
                      <a:pt x="306" y="108"/>
                    </a:lnTo>
                    <a:lnTo>
                      <a:pt x="304" y="109"/>
                    </a:lnTo>
                    <a:lnTo>
                      <a:pt x="302" y="127"/>
                    </a:lnTo>
                    <a:lnTo>
                      <a:pt x="299" y="132"/>
                    </a:lnTo>
                    <a:lnTo>
                      <a:pt x="297" y="138"/>
                    </a:lnTo>
                    <a:lnTo>
                      <a:pt x="292" y="141"/>
                    </a:lnTo>
                    <a:lnTo>
                      <a:pt x="289" y="143"/>
                    </a:lnTo>
                    <a:lnTo>
                      <a:pt x="289" y="146"/>
                    </a:lnTo>
                    <a:lnTo>
                      <a:pt x="285" y="147"/>
                    </a:lnTo>
                    <a:lnTo>
                      <a:pt x="281" y="149"/>
                    </a:lnTo>
                    <a:lnTo>
                      <a:pt x="278" y="154"/>
                    </a:lnTo>
                    <a:lnTo>
                      <a:pt x="275" y="158"/>
                    </a:lnTo>
                    <a:lnTo>
                      <a:pt x="269" y="166"/>
                    </a:lnTo>
                    <a:lnTo>
                      <a:pt x="265" y="169"/>
                    </a:lnTo>
                    <a:lnTo>
                      <a:pt x="261" y="172"/>
                    </a:lnTo>
                    <a:lnTo>
                      <a:pt x="260" y="173"/>
                    </a:lnTo>
                    <a:lnTo>
                      <a:pt x="259" y="175"/>
                    </a:lnTo>
                    <a:lnTo>
                      <a:pt x="254" y="177"/>
                    </a:lnTo>
                    <a:lnTo>
                      <a:pt x="248" y="183"/>
                    </a:lnTo>
                    <a:lnTo>
                      <a:pt x="242" y="190"/>
                    </a:lnTo>
                    <a:lnTo>
                      <a:pt x="242" y="190"/>
                    </a:lnTo>
                    <a:lnTo>
                      <a:pt x="242" y="191"/>
                    </a:lnTo>
                    <a:lnTo>
                      <a:pt x="240" y="191"/>
                    </a:lnTo>
                    <a:lnTo>
                      <a:pt x="240" y="194"/>
                    </a:lnTo>
                    <a:lnTo>
                      <a:pt x="237" y="194"/>
                    </a:lnTo>
                    <a:lnTo>
                      <a:pt x="236" y="194"/>
                    </a:lnTo>
                    <a:lnTo>
                      <a:pt x="231" y="198"/>
                    </a:lnTo>
                    <a:lnTo>
                      <a:pt x="225" y="204"/>
                    </a:lnTo>
                    <a:lnTo>
                      <a:pt x="219" y="218"/>
                    </a:lnTo>
                    <a:lnTo>
                      <a:pt x="213" y="220"/>
                    </a:lnTo>
                    <a:lnTo>
                      <a:pt x="207" y="222"/>
                    </a:lnTo>
                    <a:lnTo>
                      <a:pt x="203" y="225"/>
                    </a:lnTo>
                    <a:lnTo>
                      <a:pt x="197" y="228"/>
                    </a:lnTo>
                    <a:lnTo>
                      <a:pt x="191" y="228"/>
                    </a:lnTo>
                    <a:close/>
                  </a:path>
                </a:pathLst>
              </a:custGeom>
              <a:solidFill>
                <a:srgbClr val="CCC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Freeform 14">
                <a:extLst>
                  <a:ext uri="{FF2B5EF4-FFF2-40B4-BE49-F238E27FC236}">
                    <a16:creationId xmlns:a16="http://schemas.microsoft.com/office/drawing/2014/main" id="{DACC2404-2F7B-4862-B09D-5D515A3FB1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1895"/>
                <a:ext cx="317" cy="228"/>
              </a:xfrm>
              <a:custGeom>
                <a:avLst/>
                <a:gdLst>
                  <a:gd name="T0" fmla="*/ 189 w 317"/>
                  <a:gd name="T1" fmla="*/ 220 h 228"/>
                  <a:gd name="T2" fmla="*/ 181 w 317"/>
                  <a:gd name="T3" fmla="*/ 216 h 228"/>
                  <a:gd name="T4" fmla="*/ 177 w 317"/>
                  <a:gd name="T5" fmla="*/ 208 h 228"/>
                  <a:gd name="T6" fmla="*/ 172 w 317"/>
                  <a:gd name="T7" fmla="*/ 207 h 228"/>
                  <a:gd name="T8" fmla="*/ 136 w 317"/>
                  <a:gd name="T9" fmla="*/ 220 h 228"/>
                  <a:gd name="T10" fmla="*/ 92 w 317"/>
                  <a:gd name="T11" fmla="*/ 203 h 228"/>
                  <a:gd name="T12" fmla="*/ 85 w 317"/>
                  <a:gd name="T13" fmla="*/ 190 h 228"/>
                  <a:gd name="T14" fmla="*/ 90 w 317"/>
                  <a:gd name="T15" fmla="*/ 176 h 228"/>
                  <a:gd name="T16" fmla="*/ 79 w 317"/>
                  <a:gd name="T17" fmla="*/ 157 h 228"/>
                  <a:gd name="T18" fmla="*/ 34 w 317"/>
                  <a:gd name="T19" fmla="*/ 150 h 228"/>
                  <a:gd name="T20" fmla="*/ 47 w 317"/>
                  <a:gd name="T21" fmla="*/ 138 h 228"/>
                  <a:gd name="T22" fmla="*/ 63 w 317"/>
                  <a:gd name="T23" fmla="*/ 123 h 228"/>
                  <a:gd name="T24" fmla="*/ 60 w 317"/>
                  <a:gd name="T25" fmla="*/ 107 h 228"/>
                  <a:gd name="T26" fmla="*/ 37 w 317"/>
                  <a:gd name="T27" fmla="*/ 101 h 228"/>
                  <a:gd name="T28" fmla="*/ 8 w 317"/>
                  <a:gd name="T29" fmla="*/ 91 h 228"/>
                  <a:gd name="T30" fmla="*/ 0 w 317"/>
                  <a:gd name="T31" fmla="*/ 79 h 228"/>
                  <a:gd name="T32" fmla="*/ 9 w 317"/>
                  <a:gd name="T33" fmla="*/ 66 h 228"/>
                  <a:gd name="T34" fmla="*/ 20 w 317"/>
                  <a:gd name="T35" fmla="*/ 63 h 228"/>
                  <a:gd name="T36" fmla="*/ 51 w 317"/>
                  <a:gd name="T37" fmla="*/ 78 h 228"/>
                  <a:gd name="T38" fmla="*/ 66 w 317"/>
                  <a:gd name="T39" fmla="*/ 79 h 228"/>
                  <a:gd name="T40" fmla="*/ 87 w 317"/>
                  <a:gd name="T41" fmla="*/ 64 h 228"/>
                  <a:gd name="T42" fmla="*/ 101 w 317"/>
                  <a:gd name="T43" fmla="*/ 40 h 228"/>
                  <a:gd name="T44" fmla="*/ 120 w 317"/>
                  <a:gd name="T45" fmla="*/ 47 h 228"/>
                  <a:gd name="T46" fmla="*/ 137 w 317"/>
                  <a:gd name="T47" fmla="*/ 55 h 228"/>
                  <a:gd name="T48" fmla="*/ 169 w 317"/>
                  <a:gd name="T49" fmla="*/ 44 h 228"/>
                  <a:gd name="T50" fmla="*/ 186 w 317"/>
                  <a:gd name="T51" fmla="*/ 35 h 228"/>
                  <a:gd name="T52" fmla="*/ 196 w 317"/>
                  <a:gd name="T53" fmla="*/ 23 h 228"/>
                  <a:gd name="T54" fmla="*/ 209 w 317"/>
                  <a:gd name="T55" fmla="*/ 17 h 228"/>
                  <a:gd name="T56" fmla="*/ 242 w 317"/>
                  <a:gd name="T57" fmla="*/ 9 h 228"/>
                  <a:gd name="T58" fmla="*/ 257 w 317"/>
                  <a:gd name="T59" fmla="*/ 1 h 228"/>
                  <a:gd name="T60" fmla="*/ 277 w 317"/>
                  <a:gd name="T61" fmla="*/ 15 h 228"/>
                  <a:gd name="T62" fmla="*/ 274 w 317"/>
                  <a:gd name="T63" fmla="*/ 40 h 228"/>
                  <a:gd name="T64" fmla="*/ 272 w 317"/>
                  <a:gd name="T65" fmla="*/ 58 h 228"/>
                  <a:gd name="T66" fmla="*/ 289 w 317"/>
                  <a:gd name="T67" fmla="*/ 70 h 228"/>
                  <a:gd name="T68" fmla="*/ 314 w 317"/>
                  <a:gd name="T69" fmla="*/ 78 h 228"/>
                  <a:gd name="T70" fmla="*/ 317 w 317"/>
                  <a:gd name="T71" fmla="*/ 97 h 228"/>
                  <a:gd name="T72" fmla="*/ 308 w 317"/>
                  <a:gd name="T73" fmla="*/ 105 h 228"/>
                  <a:gd name="T74" fmla="*/ 304 w 317"/>
                  <a:gd name="T75" fmla="*/ 109 h 228"/>
                  <a:gd name="T76" fmla="*/ 297 w 317"/>
                  <a:gd name="T77" fmla="*/ 138 h 228"/>
                  <a:gd name="T78" fmla="*/ 289 w 317"/>
                  <a:gd name="T79" fmla="*/ 146 h 228"/>
                  <a:gd name="T80" fmla="*/ 278 w 317"/>
                  <a:gd name="T81" fmla="*/ 154 h 228"/>
                  <a:gd name="T82" fmla="*/ 265 w 317"/>
                  <a:gd name="T83" fmla="*/ 169 h 228"/>
                  <a:gd name="T84" fmla="*/ 259 w 317"/>
                  <a:gd name="T85" fmla="*/ 175 h 228"/>
                  <a:gd name="T86" fmla="*/ 242 w 317"/>
                  <a:gd name="T87" fmla="*/ 190 h 228"/>
                  <a:gd name="T88" fmla="*/ 240 w 317"/>
                  <a:gd name="T89" fmla="*/ 191 h 228"/>
                  <a:gd name="T90" fmla="*/ 236 w 317"/>
                  <a:gd name="T91" fmla="*/ 194 h 228"/>
                  <a:gd name="T92" fmla="*/ 219 w 317"/>
                  <a:gd name="T93" fmla="*/ 218 h 228"/>
                  <a:gd name="T94" fmla="*/ 203 w 317"/>
                  <a:gd name="T95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17" h="228">
                    <a:moveTo>
                      <a:pt x="191" y="228"/>
                    </a:moveTo>
                    <a:lnTo>
                      <a:pt x="191" y="220"/>
                    </a:lnTo>
                    <a:lnTo>
                      <a:pt x="189" y="220"/>
                    </a:lnTo>
                    <a:lnTo>
                      <a:pt x="188" y="220"/>
                    </a:lnTo>
                    <a:lnTo>
                      <a:pt x="186" y="217"/>
                    </a:lnTo>
                    <a:lnTo>
                      <a:pt x="181" y="216"/>
                    </a:lnTo>
                    <a:lnTo>
                      <a:pt x="180" y="213"/>
                    </a:lnTo>
                    <a:lnTo>
                      <a:pt x="179" y="211"/>
                    </a:lnTo>
                    <a:lnTo>
                      <a:pt x="177" y="208"/>
                    </a:lnTo>
                    <a:lnTo>
                      <a:pt x="175" y="207"/>
                    </a:lnTo>
                    <a:lnTo>
                      <a:pt x="174" y="207"/>
                    </a:lnTo>
                    <a:lnTo>
                      <a:pt x="172" y="207"/>
                    </a:lnTo>
                    <a:lnTo>
                      <a:pt x="168" y="208"/>
                    </a:lnTo>
                    <a:lnTo>
                      <a:pt x="165" y="219"/>
                    </a:lnTo>
                    <a:lnTo>
                      <a:pt x="136" y="220"/>
                    </a:lnTo>
                    <a:lnTo>
                      <a:pt x="118" y="217"/>
                    </a:lnTo>
                    <a:lnTo>
                      <a:pt x="104" y="216"/>
                    </a:lnTo>
                    <a:lnTo>
                      <a:pt x="92" y="203"/>
                    </a:lnTo>
                    <a:lnTo>
                      <a:pt x="88" y="195"/>
                    </a:lnTo>
                    <a:lnTo>
                      <a:pt x="86" y="195"/>
                    </a:lnTo>
                    <a:lnTo>
                      <a:pt x="85" y="190"/>
                    </a:lnTo>
                    <a:lnTo>
                      <a:pt x="85" y="185"/>
                    </a:lnTo>
                    <a:lnTo>
                      <a:pt x="87" y="181"/>
                    </a:lnTo>
                    <a:lnTo>
                      <a:pt x="90" y="176"/>
                    </a:lnTo>
                    <a:lnTo>
                      <a:pt x="90" y="166"/>
                    </a:lnTo>
                    <a:lnTo>
                      <a:pt x="79" y="159"/>
                    </a:lnTo>
                    <a:lnTo>
                      <a:pt x="79" y="157"/>
                    </a:lnTo>
                    <a:lnTo>
                      <a:pt x="60" y="156"/>
                    </a:lnTo>
                    <a:lnTo>
                      <a:pt x="44" y="155"/>
                    </a:lnTo>
                    <a:lnTo>
                      <a:pt x="34" y="150"/>
                    </a:lnTo>
                    <a:lnTo>
                      <a:pt x="30" y="141"/>
                    </a:lnTo>
                    <a:lnTo>
                      <a:pt x="44" y="140"/>
                    </a:lnTo>
                    <a:lnTo>
                      <a:pt x="47" y="138"/>
                    </a:lnTo>
                    <a:lnTo>
                      <a:pt x="51" y="136"/>
                    </a:lnTo>
                    <a:lnTo>
                      <a:pt x="59" y="129"/>
                    </a:lnTo>
                    <a:lnTo>
                      <a:pt x="63" y="123"/>
                    </a:lnTo>
                    <a:lnTo>
                      <a:pt x="63" y="117"/>
                    </a:lnTo>
                    <a:lnTo>
                      <a:pt x="63" y="112"/>
                    </a:lnTo>
                    <a:lnTo>
                      <a:pt x="60" y="107"/>
                    </a:lnTo>
                    <a:lnTo>
                      <a:pt x="48" y="106"/>
                    </a:lnTo>
                    <a:lnTo>
                      <a:pt x="43" y="103"/>
                    </a:lnTo>
                    <a:lnTo>
                      <a:pt x="37" y="101"/>
                    </a:lnTo>
                    <a:lnTo>
                      <a:pt x="27" y="97"/>
                    </a:lnTo>
                    <a:lnTo>
                      <a:pt x="17" y="94"/>
                    </a:lnTo>
                    <a:lnTo>
                      <a:pt x="8" y="91"/>
                    </a:lnTo>
                    <a:lnTo>
                      <a:pt x="2" y="83"/>
                    </a:lnTo>
                    <a:lnTo>
                      <a:pt x="1" y="80"/>
                    </a:lnTo>
                    <a:lnTo>
                      <a:pt x="0" y="79"/>
                    </a:lnTo>
                    <a:lnTo>
                      <a:pt x="5" y="71"/>
                    </a:lnTo>
                    <a:lnTo>
                      <a:pt x="7" y="68"/>
                    </a:lnTo>
                    <a:lnTo>
                      <a:pt x="9" y="66"/>
                    </a:lnTo>
                    <a:lnTo>
                      <a:pt x="12" y="65"/>
                    </a:lnTo>
                    <a:lnTo>
                      <a:pt x="15" y="64"/>
                    </a:lnTo>
                    <a:lnTo>
                      <a:pt x="20" y="63"/>
                    </a:lnTo>
                    <a:lnTo>
                      <a:pt x="26" y="63"/>
                    </a:lnTo>
                    <a:lnTo>
                      <a:pt x="38" y="67"/>
                    </a:lnTo>
                    <a:lnTo>
                      <a:pt x="51" y="78"/>
                    </a:lnTo>
                    <a:lnTo>
                      <a:pt x="55" y="79"/>
                    </a:lnTo>
                    <a:lnTo>
                      <a:pt x="60" y="79"/>
                    </a:lnTo>
                    <a:lnTo>
                      <a:pt x="66" y="79"/>
                    </a:lnTo>
                    <a:lnTo>
                      <a:pt x="73" y="78"/>
                    </a:lnTo>
                    <a:lnTo>
                      <a:pt x="79" y="71"/>
                    </a:lnTo>
                    <a:lnTo>
                      <a:pt x="87" y="64"/>
                    </a:lnTo>
                    <a:lnTo>
                      <a:pt x="94" y="56"/>
                    </a:lnTo>
                    <a:lnTo>
                      <a:pt x="101" y="49"/>
                    </a:lnTo>
                    <a:lnTo>
                      <a:pt x="101" y="40"/>
                    </a:lnTo>
                    <a:lnTo>
                      <a:pt x="112" y="40"/>
                    </a:lnTo>
                    <a:lnTo>
                      <a:pt x="116" y="45"/>
                    </a:lnTo>
                    <a:lnTo>
                      <a:pt x="120" y="47"/>
                    </a:lnTo>
                    <a:lnTo>
                      <a:pt x="124" y="49"/>
                    </a:lnTo>
                    <a:lnTo>
                      <a:pt x="130" y="52"/>
                    </a:lnTo>
                    <a:lnTo>
                      <a:pt x="137" y="55"/>
                    </a:lnTo>
                    <a:lnTo>
                      <a:pt x="145" y="55"/>
                    </a:lnTo>
                    <a:lnTo>
                      <a:pt x="163" y="49"/>
                    </a:lnTo>
                    <a:lnTo>
                      <a:pt x="169" y="44"/>
                    </a:lnTo>
                    <a:lnTo>
                      <a:pt x="174" y="41"/>
                    </a:lnTo>
                    <a:lnTo>
                      <a:pt x="179" y="38"/>
                    </a:lnTo>
                    <a:lnTo>
                      <a:pt x="186" y="35"/>
                    </a:lnTo>
                    <a:lnTo>
                      <a:pt x="187" y="32"/>
                    </a:lnTo>
                    <a:lnTo>
                      <a:pt x="191" y="30"/>
                    </a:lnTo>
                    <a:lnTo>
                      <a:pt x="196" y="23"/>
                    </a:lnTo>
                    <a:lnTo>
                      <a:pt x="199" y="21"/>
                    </a:lnTo>
                    <a:lnTo>
                      <a:pt x="202" y="19"/>
                    </a:lnTo>
                    <a:lnTo>
                      <a:pt x="209" y="17"/>
                    </a:lnTo>
                    <a:lnTo>
                      <a:pt x="218" y="16"/>
                    </a:lnTo>
                    <a:lnTo>
                      <a:pt x="233" y="15"/>
                    </a:lnTo>
                    <a:lnTo>
                      <a:pt x="242" y="9"/>
                    </a:lnTo>
                    <a:lnTo>
                      <a:pt x="249" y="4"/>
                    </a:lnTo>
                    <a:lnTo>
                      <a:pt x="252" y="3"/>
                    </a:lnTo>
                    <a:lnTo>
                      <a:pt x="257" y="1"/>
                    </a:lnTo>
                    <a:lnTo>
                      <a:pt x="262" y="0"/>
                    </a:lnTo>
                    <a:lnTo>
                      <a:pt x="268" y="0"/>
                    </a:lnTo>
                    <a:lnTo>
                      <a:pt x="277" y="15"/>
                    </a:lnTo>
                    <a:lnTo>
                      <a:pt x="285" y="22"/>
                    </a:lnTo>
                    <a:lnTo>
                      <a:pt x="278" y="34"/>
                    </a:lnTo>
                    <a:lnTo>
                      <a:pt x="274" y="40"/>
                    </a:lnTo>
                    <a:lnTo>
                      <a:pt x="271" y="46"/>
                    </a:lnTo>
                    <a:lnTo>
                      <a:pt x="270" y="57"/>
                    </a:lnTo>
                    <a:lnTo>
                      <a:pt x="272" y="58"/>
                    </a:lnTo>
                    <a:lnTo>
                      <a:pt x="275" y="58"/>
                    </a:lnTo>
                    <a:lnTo>
                      <a:pt x="285" y="58"/>
                    </a:lnTo>
                    <a:lnTo>
                      <a:pt x="289" y="70"/>
                    </a:lnTo>
                    <a:lnTo>
                      <a:pt x="292" y="75"/>
                    </a:lnTo>
                    <a:lnTo>
                      <a:pt x="311" y="74"/>
                    </a:lnTo>
                    <a:lnTo>
                      <a:pt x="314" y="78"/>
                    </a:lnTo>
                    <a:lnTo>
                      <a:pt x="315" y="83"/>
                    </a:lnTo>
                    <a:lnTo>
                      <a:pt x="317" y="90"/>
                    </a:lnTo>
                    <a:lnTo>
                      <a:pt x="317" y="97"/>
                    </a:lnTo>
                    <a:lnTo>
                      <a:pt x="314" y="101"/>
                    </a:lnTo>
                    <a:lnTo>
                      <a:pt x="311" y="104"/>
                    </a:lnTo>
                    <a:lnTo>
                      <a:pt x="308" y="105"/>
                    </a:lnTo>
                    <a:lnTo>
                      <a:pt x="307" y="107"/>
                    </a:lnTo>
                    <a:lnTo>
                      <a:pt x="306" y="108"/>
                    </a:lnTo>
                    <a:lnTo>
                      <a:pt x="304" y="109"/>
                    </a:lnTo>
                    <a:lnTo>
                      <a:pt x="302" y="127"/>
                    </a:lnTo>
                    <a:lnTo>
                      <a:pt x="299" y="132"/>
                    </a:lnTo>
                    <a:lnTo>
                      <a:pt x="297" y="138"/>
                    </a:lnTo>
                    <a:lnTo>
                      <a:pt x="292" y="141"/>
                    </a:lnTo>
                    <a:lnTo>
                      <a:pt x="289" y="143"/>
                    </a:lnTo>
                    <a:lnTo>
                      <a:pt x="289" y="146"/>
                    </a:lnTo>
                    <a:lnTo>
                      <a:pt x="285" y="147"/>
                    </a:lnTo>
                    <a:lnTo>
                      <a:pt x="281" y="149"/>
                    </a:lnTo>
                    <a:lnTo>
                      <a:pt x="278" y="154"/>
                    </a:lnTo>
                    <a:lnTo>
                      <a:pt x="275" y="158"/>
                    </a:lnTo>
                    <a:lnTo>
                      <a:pt x="269" y="166"/>
                    </a:lnTo>
                    <a:lnTo>
                      <a:pt x="265" y="169"/>
                    </a:lnTo>
                    <a:lnTo>
                      <a:pt x="261" y="172"/>
                    </a:lnTo>
                    <a:lnTo>
                      <a:pt x="260" y="173"/>
                    </a:lnTo>
                    <a:lnTo>
                      <a:pt x="259" y="175"/>
                    </a:lnTo>
                    <a:lnTo>
                      <a:pt x="254" y="177"/>
                    </a:lnTo>
                    <a:lnTo>
                      <a:pt x="248" y="183"/>
                    </a:lnTo>
                    <a:lnTo>
                      <a:pt x="242" y="190"/>
                    </a:lnTo>
                    <a:lnTo>
                      <a:pt x="242" y="190"/>
                    </a:lnTo>
                    <a:lnTo>
                      <a:pt x="242" y="191"/>
                    </a:lnTo>
                    <a:lnTo>
                      <a:pt x="240" y="191"/>
                    </a:lnTo>
                    <a:lnTo>
                      <a:pt x="240" y="194"/>
                    </a:lnTo>
                    <a:lnTo>
                      <a:pt x="237" y="194"/>
                    </a:lnTo>
                    <a:lnTo>
                      <a:pt x="236" y="194"/>
                    </a:lnTo>
                    <a:lnTo>
                      <a:pt x="231" y="198"/>
                    </a:lnTo>
                    <a:lnTo>
                      <a:pt x="225" y="204"/>
                    </a:lnTo>
                    <a:lnTo>
                      <a:pt x="219" y="218"/>
                    </a:lnTo>
                    <a:lnTo>
                      <a:pt x="213" y="220"/>
                    </a:lnTo>
                    <a:lnTo>
                      <a:pt x="207" y="222"/>
                    </a:lnTo>
                    <a:lnTo>
                      <a:pt x="203" y="225"/>
                    </a:lnTo>
                    <a:lnTo>
                      <a:pt x="197" y="228"/>
                    </a:lnTo>
                    <a:lnTo>
                      <a:pt x="191" y="228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Freeform 15">
                <a:extLst>
                  <a:ext uri="{FF2B5EF4-FFF2-40B4-BE49-F238E27FC236}">
                    <a16:creationId xmlns:a16="http://schemas.microsoft.com/office/drawing/2014/main" id="{3D0D06AC-79ED-4438-9E50-17C8C2C47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1900"/>
                <a:ext cx="66" cy="159"/>
              </a:xfrm>
              <a:custGeom>
                <a:avLst/>
                <a:gdLst>
                  <a:gd name="T0" fmla="*/ 32 w 66"/>
                  <a:gd name="T1" fmla="*/ 159 h 159"/>
                  <a:gd name="T2" fmla="*/ 20 w 66"/>
                  <a:gd name="T3" fmla="*/ 140 h 159"/>
                  <a:gd name="T4" fmla="*/ 11 w 66"/>
                  <a:gd name="T5" fmla="*/ 138 h 159"/>
                  <a:gd name="T6" fmla="*/ 10 w 66"/>
                  <a:gd name="T7" fmla="*/ 132 h 159"/>
                  <a:gd name="T8" fmla="*/ 6 w 66"/>
                  <a:gd name="T9" fmla="*/ 127 h 159"/>
                  <a:gd name="T10" fmla="*/ 3 w 66"/>
                  <a:gd name="T11" fmla="*/ 122 h 159"/>
                  <a:gd name="T12" fmla="*/ 0 w 66"/>
                  <a:gd name="T13" fmla="*/ 120 h 159"/>
                  <a:gd name="T14" fmla="*/ 0 w 66"/>
                  <a:gd name="T15" fmla="*/ 111 h 159"/>
                  <a:gd name="T16" fmla="*/ 2 w 66"/>
                  <a:gd name="T17" fmla="*/ 99 h 159"/>
                  <a:gd name="T18" fmla="*/ 3 w 66"/>
                  <a:gd name="T19" fmla="*/ 94 h 159"/>
                  <a:gd name="T20" fmla="*/ 4 w 66"/>
                  <a:gd name="T21" fmla="*/ 88 h 159"/>
                  <a:gd name="T22" fmla="*/ 2 w 66"/>
                  <a:gd name="T23" fmla="*/ 83 h 159"/>
                  <a:gd name="T24" fmla="*/ 2 w 66"/>
                  <a:gd name="T25" fmla="*/ 78 h 159"/>
                  <a:gd name="T26" fmla="*/ 2 w 66"/>
                  <a:gd name="T27" fmla="*/ 74 h 159"/>
                  <a:gd name="T28" fmla="*/ 4 w 66"/>
                  <a:gd name="T29" fmla="*/ 71 h 159"/>
                  <a:gd name="T30" fmla="*/ 8 w 66"/>
                  <a:gd name="T31" fmla="*/ 65 h 159"/>
                  <a:gd name="T32" fmla="*/ 13 w 66"/>
                  <a:gd name="T33" fmla="*/ 58 h 159"/>
                  <a:gd name="T34" fmla="*/ 16 w 66"/>
                  <a:gd name="T35" fmla="*/ 44 h 159"/>
                  <a:gd name="T36" fmla="*/ 20 w 66"/>
                  <a:gd name="T37" fmla="*/ 35 h 159"/>
                  <a:gd name="T38" fmla="*/ 24 w 66"/>
                  <a:gd name="T39" fmla="*/ 26 h 159"/>
                  <a:gd name="T40" fmla="*/ 29 w 66"/>
                  <a:gd name="T41" fmla="*/ 19 h 159"/>
                  <a:gd name="T42" fmla="*/ 36 w 66"/>
                  <a:gd name="T43" fmla="*/ 12 h 159"/>
                  <a:gd name="T44" fmla="*/ 49 w 66"/>
                  <a:gd name="T45" fmla="*/ 1 h 159"/>
                  <a:gd name="T46" fmla="*/ 64 w 66"/>
                  <a:gd name="T47" fmla="*/ 0 h 159"/>
                  <a:gd name="T48" fmla="*/ 65 w 66"/>
                  <a:gd name="T49" fmla="*/ 8 h 159"/>
                  <a:gd name="T50" fmla="*/ 66 w 66"/>
                  <a:gd name="T51" fmla="*/ 13 h 159"/>
                  <a:gd name="T52" fmla="*/ 66 w 66"/>
                  <a:gd name="T53" fmla="*/ 18 h 159"/>
                  <a:gd name="T54" fmla="*/ 64 w 66"/>
                  <a:gd name="T55" fmla="*/ 23 h 159"/>
                  <a:gd name="T56" fmla="*/ 62 w 66"/>
                  <a:gd name="T57" fmla="*/ 29 h 159"/>
                  <a:gd name="T58" fmla="*/ 61 w 66"/>
                  <a:gd name="T59" fmla="*/ 35 h 159"/>
                  <a:gd name="T60" fmla="*/ 60 w 66"/>
                  <a:gd name="T61" fmla="*/ 42 h 159"/>
                  <a:gd name="T62" fmla="*/ 61 w 66"/>
                  <a:gd name="T63" fmla="*/ 56 h 159"/>
                  <a:gd name="T64" fmla="*/ 62 w 66"/>
                  <a:gd name="T65" fmla="*/ 71 h 159"/>
                  <a:gd name="T66" fmla="*/ 59 w 66"/>
                  <a:gd name="T67" fmla="*/ 80 h 159"/>
                  <a:gd name="T68" fmla="*/ 54 w 66"/>
                  <a:gd name="T69" fmla="*/ 91 h 159"/>
                  <a:gd name="T70" fmla="*/ 43 w 66"/>
                  <a:gd name="T71" fmla="*/ 110 h 159"/>
                  <a:gd name="T72" fmla="*/ 41 w 66"/>
                  <a:gd name="T73" fmla="*/ 118 h 159"/>
                  <a:gd name="T74" fmla="*/ 36 w 66"/>
                  <a:gd name="T75" fmla="*/ 156 h 159"/>
                  <a:gd name="T76" fmla="*/ 34 w 66"/>
                  <a:gd name="T77" fmla="*/ 157 h 159"/>
                  <a:gd name="T78" fmla="*/ 32 w 66"/>
                  <a:gd name="T7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6" h="159">
                    <a:moveTo>
                      <a:pt x="32" y="159"/>
                    </a:moveTo>
                    <a:lnTo>
                      <a:pt x="20" y="140"/>
                    </a:lnTo>
                    <a:lnTo>
                      <a:pt x="11" y="138"/>
                    </a:lnTo>
                    <a:lnTo>
                      <a:pt x="10" y="132"/>
                    </a:lnTo>
                    <a:lnTo>
                      <a:pt x="6" y="127"/>
                    </a:lnTo>
                    <a:lnTo>
                      <a:pt x="3" y="122"/>
                    </a:lnTo>
                    <a:lnTo>
                      <a:pt x="0" y="120"/>
                    </a:lnTo>
                    <a:lnTo>
                      <a:pt x="0" y="111"/>
                    </a:lnTo>
                    <a:lnTo>
                      <a:pt x="2" y="99"/>
                    </a:lnTo>
                    <a:lnTo>
                      <a:pt x="3" y="94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2" y="78"/>
                    </a:lnTo>
                    <a:lnTo>
                      <a:pt x="2" y="74"/>
                    </a:lnTo>
                    <a:lnTo>
                      <a:pt x="4" y="71"/>
                    </a:lnTo>
                    <a:lnTo>
                      <a:pt x="8" y="65"/>
                    </a:lnTo>
                    <a:lnTo>
                      <a:pt x="13" y="58"/>
                    </a:lnTo>
                    <a:lnTo>
                      <a:pt x="16" y="44"/>
                    </a:lnTo>
                    <a:lnTo>
                      <a:pt x="20" y="35"/>
                    </a:lnTo>
                    <a:lnTo>
                      <a:pt x="24" y="26"/>
                    </a:lnTo>
                    <a:lnTo>
                      <a:pt x="29" y="19"/>
                    </a:lnTo>
                    <a:lnTo>
                      <a:pt x="36" y="12"/>
                    </a:lnTo>
                    <a:lnTo>
                      <a:pt x="49" y="1"/>
                    </a:lnTo>
                    <a:lnTo>
                      <a:pt x="64" y="0"/>
                    </a:lnTo>
                    <a:lnTo>
                      <a:pt x="65" y="8"/>
                    </a:lnTo>
                    <a:lnTo>
                      <a:pt x="66" y="13"/>
                    </a:lnTo>
                    <a:lnTo>
                      <a:pt x="66" y="18"/>
                    </a:lnTo>
                    <a:lnTo>
                      <a:pt x="64" y="23"/>
                    </a:lnTo>
                    <a:lnTo>
                      <a:pt x="62" y="29"/>
                    </a:lnTo>
                    <a:lnTo>
                      <a:pt x="61" y="35"/>
                    </a:lnTo>
                    <a:lnTo>
                      <a:pt x="60" y="42"/>
                    </a:lnTo>
                    <a:lnTo>
                      <a:pt x="61" y="56"/>
                    </a:lnTo>
                    <a:lnTo>
                      <a:pt x="62" y="71"/>
                    </a:lnTo>
                    <a:lnTo>
                      <a:pt x="59" y="80"/>
                    </a:lnTo>
                    <a:lnTo>
                      <a:pt x="54" y="91"/>
                    </a:lnTo>
                    <a:lnTo>
                      <a:pt x="43" y="110"/>
                    </a:lnTo>
                    <a:lnTo>
                      <a:pt x="41" y="118"/>
                    </a:lnTo>
                    <a:lnTo>
                      <a:pt x="36" y="156"/>
                    </a:lnTo>
                    <a:lnTo>
                      <a:pt x="34" y="157"/>
                    </a:lnTo>
                    <a:lnTo>
                      <a:pt x="32" y="159"/>
                    </a:lnTo>
                    <a:close/>
                  </a:path>
                </a:pathLst>
              </a:custGeom>
              <a:solidFill>
                <a:srgbClr val="CCC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Freeform 16">
                <a:extLst>
                  <a:ext uri="{FF2B5EF4-FFF2-40B4-BE49-F238E27FC236}">
                    <a16:creationId xmlns:a16="http://schemas.microsoft.com/office/drawing/2014/main" id="{D456212A-BDB8-43D9-895C-58BAE8DC1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1900"/>
                <a:ext cx="66" cy="159"/>
              </a:xfrm>
              <a:custGeom>
                <a:avLst/>
                <a:gdLst>
                  <a:gd name="T0" fmla="*/ 32 w 66"/>
                  <a:gd name="T1" fmla="*/ 159 h 159"/>
                  <a:gd name="T2" fmla="*/ 20 w 66"/>
                  <a:gd name="T3" fmla="*/ 140 h 159"/>
                  <a:gd name="T4" fmla="*/ 11 w 66"/>
                  <a:gd name="T5" fmla="*/ 138 h 159"/>
                  <a:gd name="T6" fmla="*/ 10 w 66"/>
                  <a:gd name="T7" fmla="*/ 132 h 159"/>
                  <a:gd name="T8" fmla="*/ 6 w 66"/>
                  <a:gd name="T9" fmla="*/ 127 h 159"/>
                  <a:gd name="T10" fmla="*/ 3 w 66"/>
                  <a:gd name="T11" fmla="*/ 122 h 159"/>
                  <a:gd name="T12" fmla="*/ 0 w 66"/>
                  <a:gd name="T13" fmla="*/ 120 h 159"/>
                  <a:gd name="T14" fmla="*/ 0 w 66"/>
                  <a:gd name="T15" fmla="*/ 111 h 159"/>
                  <a:gd name="T16" fmla="*/ 2 w 66"/>
                  <a:gd name="T17" fmla="*/ 99 h 159"/>
                  <a:gd name="T18" fmla="*/ 3 w 66"/>
                  <a:gd name="T19" fmla="*/ 94 h 159"/>
                  <a:gd name="T20" fmla="*/ 4 w 66"/>
                  <a:gd name="T21" fmla="*/ 88 h 159"/>
                  <a:gd name="T22" fmla="*/ 2 w 66"/>
                  <a:gd name="T23" fmla="*/ 83 h 159"/>
                  <a:gd name="T24" fmla="*/ 2 w 66"/>
                  <a:gd name="T25" fmla="*/ 78 h 159"/>
                  <a:gd name="T26" fmla="*/ 2 w 66"/>
                  <a:gd name="T27" fmla="*/ 74 h 159"/>
                  <a:gd name="T28" fmla="*/ 4 w 66"/>
                  <a:gd name="T29" fmla="*/ 71 h 159"/>
                  <a:gd name="T30" fmla="*/ 8 w 66"/>
                  <a:gd name="T31" fmla="*/ 65 h 159"/>
                  <a:gd name="T32" fmla="*/ 13 w 66"/>
                  <a:gd name="T33" fmla="*/ 58 h 159"/>
                  <a:gd name="T34" fmla="*/ 16 w 66"/>
                  <a:gd name="T35" fmla="*/ 44 h 159"/>
                  <a:gd name="T36" fmla="*/ 20 w 66"/>
                  <a:gd name="T37" fmla="*/ 35 h 159"/>
                  <a:gd name="T38" fmla="*/ 24 w 66"/>
                  <a:gd name="T39" fmla="*/ 26 h 159"/>
                  <a:gd name="T40" fmla="*/ 29 w 66"/>
                  <a:gd name="T41" fmla="*/ 19 h 159"/>
                  <a:gd name="T42" fmla="*/ 36 w 66"/>
                  <a:gd name="T43" fmla="*/ 12 h 159"/>
                  <a:gd name="T44" fmla="*/ 49 w 66"/>
                  <a:gd name="T45" fmla="*/ 1 h 159"/>
                  <a:gd name="T46" fmla="*/ 64 w 66"/>
                  <a:gd name="T47" fmla="*/ 0 h 159"/>
                  <a:gd name="T48" fmla="*/ 65 w 66"/>
                  <a:gd name="T49" fmla="*/ 8 h 159"/>
                  <a:gd name="T50" fmla="*/ 66 w 66"/>
                  <a:gd name="T51" fmla="*/ 13 h 159"/>
                  <a:gd name="T52" fmla="*/ 66 w 66"/>
                  <a:gd name="T53" fmla="*/ 18 h 159"/>
                  <a:gd name="T54" fmla="*/ 64 w 66"/>
                  <a:gd name="T55" fmla="*/ 23 h 159"/>
                  <a:gd name="T56" fmla="*/ 62 w 66"/>
                  <a:gd name="T57" fmla="*/ 29 h 159"/>
                  <a:gd name="T58" fmla="*/ 61 w 66"/>
                  <a:gd name="T59" fmla="*/ 35 h 159"/>
                  <a:gd name="T60" fmla="*/ 60 w 66"/>
                  <a:gd name="T61" fmla="*/ 42 h 159"/>
                  <a:gd name="T62" fmla="*/ 61 w 66"/>
                  <a:gd name="T63" fmla="*/ 56 h 159"/>
                  <a:gd name="T64" fmla="*/ 62 w 66"/>
                  <a:gd name="T65" fmla="*/ 71 h 159"/>
                  <a:gd name="T66" fmla="*/ 59 w 66"/>
                  <a:gd name="T67" fmla="*/ 80 h 159"/>
                  <a:gd name="T68" fmla="*/ 54 w 66"/>
                  <a:gd name="T69" fmla="*/ 91 h 159"/>
                  <a:gd name="T70" fmla="*/ 43 w 66"/>
                  <a:gd name="T71" fmla="*/ 110 h 159"/>
                  <a:gd name="T72" fmla="*/ 41 w 66"/>
                  <a:gd name="T73" fmla="*/ 118 h 159"/>
                  <a:gd name="T74" fmla="*/ 36 w 66"/>
                  <a:gd name="T75" fmla="*/ 156 h 159"/>
                  <a:gd name="T76" fmla="*/ 34 w 66"/>
                  <a:gd name="T77" fmla="*/ 157 h 159"/>
                  <a:gd name="T78" fmla="*/ 32 w 66"/>
                  <a:gd name="T7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6" h="159">
                    <a:moveTo>
                      <a:pt x="32" y="159"/>
                    </a:moveTo>
                    <a:lnTo>
                      <a:pt x="20" y="140"/>
                    </a:lnTo>
                    <a:lnTo>
                      <a:pt x="11" y="138"/>
                    </a:lnTo>
                    <a:lnTo>
                      <a:pt x="10" y="132"/>
                    </a:lnTo>
                    <a:lnTo>
                      <a:pt x="6" y="127"/>
                    </a:lnTo>
                    <a:lnTo>
                      <a:pt x="3" y="122"/>
                    </a:lnTo>
                    <a:lnTo>
                      <a:pt x="0" y="120"/>
                    </a:lnTo>
                    <a:lnTo>
                      <a:pt x="0" y="111"/>
                    </a:lnTo>
                    <a:lnTo>
                      <a:pt x="2" y="99"/>
                    </a:lnTo>
                    <a:lnTo>
                      <a:pt x="3" y="94"/>
                    </a:lnTo>
                    <a:lnTo>
                      <a:pt x="4" y="88"/>
                    </a:lnTo>
                    <a:lnTo>
                      <a:pt x="2" y="83"/>
                    </a:lnTo>
                    <a:lnTo>
                      <a:pt x="2" y="78"/>
                    </a:lnTo>
                    <a:lnTo>
                      <a:pt x="2" y="74"/>
                    </a:lnTo>
                    <a:lnTo>
                      <a:pt x="4" y="71"/>
                    </a:lnTo>
                    <a:lnTo>
                      <a:pt x="8" y="65"/>
                    </a:lnTo>
                    <a:lnTo>
                      <a:pt x="13" y="58"/>
                    </a:lnTo>
                    <a:lnTo>
                      <a:pt x="16" y="44"/>
                    </a:lnTo>
                    <a:lnTo>
                      <a:pt x="20" y="35"/>
                    </a:lnTo>
                    <a:lnTo>
                      <a:pt x="24" y="26"/>
                    </a:lnTo>
                    <a:lnTo>
                      <a:pt x="29" y="19"/>
                    </a:lnTo>
                    <a:lnTo>
                      <a:pt x="36" y="12"/>
                    </a:lnTo>
                    <a:lnTo>
                      <a:pt x="49" y="1"/>
                    </a:lnTo>
                    <a:lnTo>
                      <a:pt x="64" y="0"/>
                    </a:lnTo>
                    <a:lnTo>
                      <a:pt x="65" y="8"/>
                    </a:lnTo>
                    <a:lnTo>
                      <a:pt x="66" y="13"/>
                    </a:lnTo>
                    <a:lnTo>
                      <a:pt x="66" y="18"/>
                    </a:lnTo>
                    <a:lnTo>
                      <a:pt x="64" y="23"/>
                    </a:lnTo>
                    <a:lnTo>
                      <a:pt x="62" y="29"/>
                    </a:lnTo>
                    <a:lnTo>
                      <a:pt x="61" y="35"/>
                    </a:lnTo>
                    <a:lnTo>
                      <a:pt x="60" y="42"/>
                    </a:lnTo>
                    <a:lnTo>
                      <a:pt x="61" y="56"/>
                    </a:lnTo>
                    <a:lnTo>
                      <a:pt x="62" y="71"/>
                    </a:lnTo>
                    <a:lnTo>
                      <a:pt x="59" y="80"/>
                    </a:lnTo>
                    <a:lnTo>
                      <a:pt x="54" y="91"/>
                    </a:lnTo>
                    <a:lnTo>
                      <a:pt x="43" y="110"/>
                    </a:lnTo>
                    <a:lnTo>
                      <a:pt x="41" y="118"/>
                    </a:lnTo>
                    <a:lnTo>
                      <a:pt x="36" y="156"/>
                    </a:lnTo>
                    <a:lnTo>
                      <a:pt x="34" y="157"/>
                    </a:lnTo>
                    <a:lnTo>
                      <a:pt x="32" y="159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Freeform 17">
                <a:extLst>
                  <a:ext uri="{FF2B5EF4-FFF2-40B4-BE49-F238E27FC236}">
                    <a16:creationId xmlns:a16="http://schemas.microsoft.com/office/drawing/2014/main" id="{02090CAA-FFDB-4793-BF97-06F44E42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9" y="1774"/>
                <a:ext cx="176" cy="219"/>
              </a:xfrm>
              <a:custGeom>
                <a:avLst/>
                <a:gdLst>
                  <a:gd name="T0" fmla="*/ 58 w 176"/>
                  <a:gd name="T1" fmla="*/ 217 h 219"/>
                  <a:gd name="T2" fmla="*/ 54 w 176"/>
                  <a:gd name="T3" fmla="*/ 210 h 219"/>
                  <a:gd name="T4" fmla="*/ 49 w 176"/>
                  <a:gd name="T5" fmla="*/ 205 h 219"/>
                  <a:gd name="T6" fmla="*/ 25 w 176"/>
                  <a:gd name="T7" fmla="*/ 173 h 219"/>
                  <a:gd name="T8" fmla="*/ 11 w 176"/>
                  <a:gd name="T9" fmla="*/ 171 h 219"/>
                  <a:gd name="T10" fmla="*/ 1 w 176"/>
                  <a:gd name="T11" fmla="*/ 170 h 219"/>
                  <a:gd name="T12" fmla="*/ 0 w 176"/>
                  <a:gd name="T13" fmla="*/ 157 h 219"/>
                  <a:gd name="T14" fmla="*/ 3 w 176"/>
                  <a:gd name="T15" fmla="*/ 143 h 219"/>
                  <a:gd name="T16" fmla="*/ 4 w 176"/>
                  <a:gd name="T17" fmla="*/ 135 h 219"/>
                  <a:gd name="T18" fmla="*/ 3 w 176"/>
                  <a:gd name="T19" fmla="*/ 125 h 219"/>
                  <a:gd name="T20" fmla="*/ 19 w 176"/>
                  <a:gd name="T21" fmla="*/ 100 h 219"/>
                  <a:gd name="T22" fmla="*/ 18 w 176"/>
                  <a:gd name="T23" fmla="*/ 82 h 219"/>
                  <a:gd name="T24" fmla="*/ 19 w 176"/>
                  <a:gd name="T25" fmla="*/ 77 h 219"/>
                  <a:gd name="T26" fmla="*/ 31 w 176"/>
                  <a:gd name="T27" fmla="*/ 71 h 219"/>
                  <a:gd name="T28" fmla="*/ 43 w 176"/>
                  <a:gd name="T29" fmla="*/ 55 h 219"/>
                  <a:gd name="T30" fmla="*/ 41 w 176"/>
                  <a:gd name="T31" fmla="*/ 42 h 219"/>
                  <a:gd name="T32" fmla="*/ 39 w 176"/>
                  <a:gd name="T33" fmla="*/ 36 h 219"/>
                  <a:gd name="T34" fmla="*/ 42 w 176"/>
                  <a:gd name="T35" fmla="*/ 31 h 219"/>
                  <a:gd name="T36" fmla="*/ 51 w 176"/>
                  <a:gd name="T37" fmla="*/ 25 h 219"/>
                  <a:gd name="T38" fmla="*/ 61 w 176"/>
                  <a:gd name="T39" fmla="*/ 23 h 219"/>
                  <a:gd name="T40" fmla="*/ 73 w 176"/>
                  <a:gd name="T41" fmla="*/ 20 h 219"/>
                  <a:gd name="T42" fmla="*/ 81 w 176"/>
                  <a:gd name="T43" fmla="*/ 11 h 219"/>
                  <a:gd name="T44" fmla="*/ 87 w 176"/>
                  <a:gd name="T45" fmla="*/ 1 h 219"/>
                  <a:gd name="T46" fmla="*/ 92 w 176"/>
                  <a:gd name="T47" fmla="*/ 0 h 219"/>
                  <a:gd name="T48" fmla="*/ 99 w 176"/>
                  <a:gd name="T49" fmla="*/ 3 h 219"/>
                  <a:gd name="T50" fmla="*/ 101 w 176"/>
                  <a:gd name="T51" fmla="*/ 11 h 219"/>
                  <a:gd name="T52" fmla="*/ 106 w 176"/>
                  <a:gd name="T53" fmla="*/ 26 h 219"/>
                  <a:gd name="T54" fmla="*/ 113 w 176"/>
                  <a:gd name="T55" fmla="*/ 35 h 219"/>
                  <a:gd name="T56" fmla="*/ 143 w 176"/>
                  <a:gd name="T57" fmla="*/ 41 h 219"/>
                  <a:gd name="T58" fmla="*/ 149 w 176"/>
                  <a:gd name="T59" fmla="*/ 38 h 219"/>
                  <a:gd name="T60" fmla="*/ 164 w 176"/>
                  <a:gd name="T61" fmla="*/ 35 h 219"/>
                  <a:gd name="T62" fmla="*/ 176 w 176"/>
                  <a:gd name="T63" fmla="*/ 37 h 219"/>
                  <a:gd name="T64" fmla="*/ 166 w 176"/>
                  <a:gd name="T65" fmla="*/ 46 h 219"/>
                  <a:gd name="T66" fmla="*/ 162 w 176"/>
                  <a:gd name="T67" fmla="*/ 64 h 219"/>
                  <a:gd name="T68" fmla="*/ 145 w 176"/>
                  <a:gd name="T69" fmla="*/ 63 h 219"/>
                  <a:gd name="T70" fmla="*/ 140 w 176"/>
                  <a:gd name="T71" fmla="*/ 66 h 219"/>
                  <a:gd name="T72" fmla="*/ 139 w 176"/>
                  <a:gd name="T73" fmla="*/ 73 h 219"/>
                  <a:gd name="T74" fmla="*/ 148 w 176"/>
                  <a:gd name="T75" fmla="*/ 81 h 219"/>
                  <a:gd name="T76" fmla="*/ 149 w 176"/>
                  <a:gd name="T77" fmla="*/ 90 h 219"/>
                  <a:gd name="T78" fmla="*/ 148 w 176"/>
                  <a:gd name="T79" fmla="*/ 98 h 219"/>
                  <a:gd name="T80" fmla="*/ 145 w 176"/>
                  <a:gd name="T81" fmla="*/ 109 h 219"/>
                  <a:gd name="T82" fmla="*/ 145 w 176"/>
                  <a:gd name="T83" fmla="*/ 117 h 219"/>
                  <a:gd name="T84" fmla="*/ 151 w 176"/>
                  <a:gd name="T85" fmla="*/ 124 h 219"/>
                  <a:gd name="T86" fmla="*/ 149 w 176"/>
                  <a:gd name="T87" fmla="*/ 125 h 219"/>
                  <a:gd name="T88" fmla="*/ 135 w 176"/>
                  <a:gd name="T89" fmla="*/ 127 h 219"/>
                  <a:gd name="T90" fmla="*/ 136 w 176"/>
                  <a:gd name="T91" fmla="*/ 132 h 219"/>
                  <a:gd name="T92" fmla="*/ 129 w 176"/>
                  <a:gd name="T93" fmla="*/ 141 h 219"/>
                  <a:gd name="T94" fmla="*/ 124 w 176"/>
                  <a:gd name="T95" fmla="*/ 148 h 219"/>
                  <a:gd name="T96" fmla="*/ 118 w 176"/>
                  <a:gd name="T97" fmla="*/ 161 h 219"/>
                  <a:gd name="T98" fmla="*/ 99 w 176"/>
                  <a:gd name="T99" fmla="*/ 167 h 219"/>
                  <a:gd name="T100" fmla="*/ 97 w 176"/>
                  <a:gd name="T101" fmla="*/ 172 h 219"/>
                  <a:gd name="T102" fmla="*/ 102 w 176"/>
                  <a:gd name="T103" fmla="*/ 179 h 219"/>
                  <a:gd name="T104" fmla="*/ 92 w 176"/>
                  <a:gd name="T105" fmla="*/ 183 h 219"/>
                  <a:gd name="T106" fmla="*/ 85 w 176"/>
                  <a:gd name="T107" fmla="*/ 189 h 219"/>
                  <a:gd name="T108" fmla="*/ 71 w 176"/>
                  <a:gd name="T109" fmla="*/ 204 h 219"/>
                  <a:gd name="T110" fmla="*/ 67 w 176"/>
                  <a:gd name="T111" fmla="*/ 213 h 219"/>
                  <a:gd name="T112" fmla="*/ 58 w 176"/>
                  <a:gd name="T113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6" h="219">
                    <a:moveTo>
                      <a:pt x="58" y="219"/>
                    </a:moveTo>
                    <a:lnTo>
                      <a:pt x="58" y="217"/>
                    </a:lnTo>
                    <a:lnTo>
                      <a:pt x="57" y="214"/>
                    </a:lnTo>
                    <a:lnTo>
                      <a:pt x="54" y="210"/>
                    </a:lnTo>
                    <a:lnTo>
                      <a:pt x="52" y="207"/>
                    </a:lnTo>
                    <a:lnTo>
                      <a:pt x="49" y="205"/>
                    </a:lnTo>
                    <a:lnTo>
                      <a:pt x="49" y="203"/>
                    </a:lnTo>
                    <a:lnTo>
                      <a:pt x="25" y="173"/>
                    </a:lnTo>
                    <a:lnTo>
                      <a:pt x="17" y="172"/>
                    </a:lnTo>
                    <a:lnTo>
                      <a:pt x="11" y="171"/>
                    </a:lnTo>
                    <a:lnTo>
                      <a:pt x="5" y="171"/>
                    </a:lnTo>
                    <a:lnTo>
                      <a:pt x="1" y="170"/>
                    </a:lnTo>
                    <a:lnTo>
                      <a:pt x="0" y="164"/>
                    </a:lnTo>
                    <a:lnTo>
                      <a:pt x="0" y="157"/>
                    </a:lnTo>
                    <a:lnTo>
                      <a:pt x="2" y="147"/>
                    </a:lnTo>
                    <a:lnTo>
                      <a:pt x="3" y="143"/>
                    </a:lnTo>
                    <a:lnTo>
                      <a:pt x="4" y="141"/>
                    </a:lnTo>
                    <a:lnTo>
                      <a:pt x="4" y="135"/>
                    </a:lnTo>
                    <a:lnTo>
                      <a:pt x="4" y="129"/>
                    </a:lnTo>
                    <a:lnTo>
                      <a:pt x="3" y="125"/>
                    </a:lnTo>
                    <a:lnTo>
                      <a:pt x="17" y="110"/>
                    </a:lnTo>
                    <a:lnTo>
                      <a:pt x="19" y="100"/>
                    </a:lnTo>
                    <a:lnTo>
                      <a:pt x="18" y="87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19" y="77"/>
                    </a:lnTo>
                    <a:lnTo>
                      <a:pt x="25" y="74"/>
                    </a:lnTo>
                    <a:lnTo>
                      <a:pt x="31" y="71"/>
                    </a:lnTo>
                    <a:lnTo>
                      <a:pt x="40" y="62"/>
                    </a:lnTo>
                    <a:lnTo>
                      <a:pt x="43" y="55"/>
                    </a:lnTo>
                    <a:lnTo>
                      <a:pt x="43" y="47"/>
                    </a:lnTo>
                    <a:lnTo>
                      <a:pt x="41" y="42"/>
                    </a:lnTo>
                    <a:lnTo>
                      <a:pt x="40" y="38"/>
                    </a:lnTo>
                    <a:lnTo>
                      <a:pt x="39" y="36"/>
                    </a:lnTo>
                    <a:lnTo>
                      <a:pt x="40" y="33"/>
                    </a:lnTo>
                    <a:lnTo>
                      <a:pt x="42" y="31"/>
                    </a:lnTo>
                    <a:lnTo>
                      <a:pt x="44" y="29"/>
                    </a:lnTo>
                    <a:lnTo>
                      <a:pt x="51" y="25"/>
                    </a:lnTo>
                    <a:lnTo>
                      <a:pt x="56" y="24"/>
                    </a:lnTo>
                    <a:lnTo>
                      <a:pt x="61" y="23"/>
                    </a:lnTo>
                    <a:lnTo>
                      <a:pt x="67" y="22"/>
                    </a:lnTo>
                    <a:lnTo>
                      <a:pt x="73" y="20"/>
                    </a:lnTo>
                    <a:lnTo>
                      <a:pt x="77" y="16"/>
                    </a:lnTo>
                    <a:lnTo>
                      <a:pt x="81" y="11"/>
                    </a:lnTo>
                    <a:lnTo>
                      <a:pt x="84" y="6"/>
                    </a:lnTo>
                    <a:lnTo>
                      <a:pt x="87" y="1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5" y="1"/>
                    </a:lnTo>
                    <a:lnTo>
                      <a:pt x="99" y="3"/>
                    </a:lnTo>
                    <a:lnTo>
                      <a:pt x="100" y="7"/>
                    </a:lnTo>
                    <a:lnTo>
                      <a:pt x="101" y="11"/>
                    </a:lnTo>
                    <a:lnTo>
                      <a:pt x="104" y="21"/>
                    </a:lnTo>
                    <a:lnTo>
                      <a:pt x="106" y="26"/>
                    </a:lnTo>
                    <a:lnTo>
                      <a:pt x="109" y="31"/>
                    </a:lnTo>
                    <a:lnTo>
                      <a:pt x="113" y="35"/>
                    </a:lnTo>
                    <a:lnTo>
                      <a:pt x="119" y="39"/>
                    </a:lnTo>
                    <a:lnTo>
                      <a:pt x="143" y="41"/>
                    </a:lnTo>
                    <a:lnTo>
                      <a:pt x="145" y="38"/>
                    </a:lnTo>
                    <a:lnTo>
                      <a:pt x="149" y="38"/>
                    </a:lnTo>
                    <a:lnTo>
                      <a:pt x="155" y="35"/>
                    </a:lnTo>
                    <a:lnTo>
                      <a:pt x="164" y="35"/>
                    </a:lnTo>
                    <a:lnTo>
                      <a:pt x="172" y="34"/>
                    </a:lnTo>
                    <a:lnTo>
                      <a:pt x="176" y="37"/>
                    </a:lnTo>
                    <a:lnTo>
                      <a:pt x="169" y="42"/>
                    </a:lnTo>
                    <a:lnTo>
                      <a:pt x="166" y="46"/>
                    </a:lnTo>
                    <a:lnTo>
                      <a:pt x="163" y="51"/>
                    </a:lnTo>
                    <a:lnTo>
                      <a:pt x="162" y="64"/>
                    </a:lnTo>
                    <a:lnTo>
                      <a:pt x="154" y="63"/>
                    </a:lnTo>
                    <a:lnTo>
                      <a:pt x="145" y="63"/>
                    </a:lnTo>
                    <a:lnTo>
                      <a:pt x="143" y="64"/>
                    </a:lnTo>
                    <a:lnTo>
                      <a:pt x="140" y="66"/>
                    </a:lnTo>
                    <a:lnTo>
                      <a:pt x="138" y="68"/>
                    </a:lnTo>
                    <a:lnTo>
                      <a:pt x="139" y="73"/>
                    </a:lnTo>
                    <a:lnTo>
                      <a:pt x="143" y="76"/>
                    </a:lnTo>
                    <a:lnTo>
                      <a:pt x="148" y="81"/>
                    </a:lnTo>
                    <a:lnTo>
                      <a:pt x="155" y="85"/>
                    </a:lnTo>
                    <a:lnTo>
                      <a:pt x="149" y="90"/>
                    </a:lnTo>
                    <a:lnTo>
                      <a:pt x="149" y="94"/>
                    </a:lnTo>
                    <a:lnTo>
                      <a:pt x="148" y="98"/>
                    </a:lnTo>
                    <a:lnTo>
                      <a:pt x="145" y="105"/>
                    </a:lnTo>
                    <a:lnTo>
                      <a:pt x="145" y="109"/>
                    </a:lnTo>
                    <a:lnTo>
                      <a:pt x="144" y="113"/>
                    </a:lnTo>
                    <a:lnTo>
                      <a:pt x="145" y="117"/>
                    </a:lnTo>
                    <a:lnTo>
                      <a:pt x="147" y="121"/>
                    </a:lnTo>
                    <a:lnTo>
                      <a:pt x="151" y="124"/>
                    </a:lnTo>
                    <a:lnTo>
                      <a:pt x="151" y="125"/>
                    </a:lnTo>
                    <a:lnTo>
                      <a:pt x="149" y="125"/>
                    </a:lnTo>
                    <a:lnTo>
                      <a:pt x="137" y="125"/>
                    </a:lnTo>
                    <a:lnTo>
                      <a:pt x="135" y="127"/>
                    </a:lnTo>
                    <a:lnTo>
                      <a:pt x="135" y="129"/>
                    </a:lnTo>
                    <a:lnTo>
                      <a:pt x="136" y="132"/>
                    </a:lnTo>
                    <a:lnTo>
                      <a:pt x="135" y="137"/>
                    </a:lnTo>
                    <a:lnTo>
                      <a:pt x="129" y="141"/>
                    </a:lnTo>
                    <a:lnTo>
                      <a:pt x="126" y="144"/>
                    </a:lnTo>
                    <a:lnTo>
                      <a:pt x="124" y="148"/>
                    </a:lnTo>
                    <a:lnTo>
                      <a:pt x="122" y="156"/>
                    </a:lnTo>
                    <a:lnTo>
                      <a:pt x="118" y="161"/>
                    </a:lnTo>
                    <a:lnTo>
                      <a:pt x="114" y="166"/>
                    </a:lnTo>
                    <a:lnTo>
                      <a:pt x="99" y="167"/>
                    </a:lnTo>
                    <a:lnTo>
                      <a:pt x="97" y="169"/>
                    </a:lnTo>
                    <a:lnTo>
                      <a:pt x="97" y="172"/>
                    </a:lnTo>
                    <a:lnTo>
                      <a:pt x="98" y="175"/>
                    </a:lnTo>
                    <a:lnTo>
                      <a:pt x="102" y="179"/>
                    </a:lnTo>
                    <a:lnTo>
                      <a:pt x="97" y="181"/>
                    </a:lnTo>
                    <a:lnTo>
                      <a:pt x="92" y="183"/>
                    </a:lnTo>
                    <a:lnTo>
                      <a:pt x="88" y="186"/>
                    </a:lnTo>
                    <a:lnTo>
                      <a:pt x="85" y="189"/>
                    </a:lnTo>
                    <a:lnTo>
                      <a:pt x="78" y="195"/>
                    </a:lnTo>
                    <a:lnTo>
                      <a:pt x="71" y="204"/>
                    </a:lnTo>
                    <a:lnTo>
                      <a:pt x="70" y="209"/>
                    </a:lnTo>
                    <a:lnTo>
                      <a:pt x="67" y="213"/>
                    </a:lnTo>
                    <a:lnTo>
                      <a:pt x="64" y="215"/>
                    </a:lnTo>
                    <a:lnTo>
                      <a:pt x="58" y="219"/>
                    </a:lnTo>
                    <a:close/>
                  </a:path>
                </a:pathLst>
              </a:cu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Freeform 18">
                <a:extLst>
                  <a:ext uri="{FF2B5EF4-FFF2-40B4-BE49-F238E27FC236}">
                    <a16:creationId xmlns:a16="http://schemas.microsoft.com/office/drawing/2014/main" id="{C8C48D1D-785F-4DF8-A616-9C568A1EB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9" y="1774"/>
                <a:ext cx="176" cy="219"/>
              </a:xfrm>
              <a:custGeom>
                <a:avLst/>
                <a:gdLst>
                  <a:gd name="T0" fmla="*/ 58 w 176"/>
                  <a:gd name="T1" fmla="*/ 217 h 219"/>
                  <a:gd name="T2" fmla="*/ 54 w 176"/>
                  <a:gd name="T3" fmla="*/ 210 h 219"/>
                  <a:gd name="T4" fmla="*/ 49 w 176"/>
                  <a:gd name="T5" fmla="*/ 205 h 219"/>
                  <a:gd name="T6" fmla="*/ 25 w 176"/>
                  <a:gd name="T7" fmla="*/ 173 h 219"/>
                  <a:gd name="T8" fmla="*/ 11 w 176"/>
                  <a:gd name="T9" fmla="*/ 171 h 219"/>
                  <a:gd name="T10" fmla="*/ 1 w 176"/>
                  <a:gd name="T11" fmla="*/ 170 h 219"/>
                  <a:gd name="T12" fmla="*/ 0 w 176"/>
                  <a:gd name="T13" fmla="*/ 157 h 219"/>
                  <a:gd name="T14" fmla="*/ 3 w 176"/>
                  <a:gd name="T15" fmla="*/ 143 h 219"/>
                  <a:gd name="T16" fmla="*/ 4 w 176"/>
                  <a:gd name="T17" fmla="*/ 135 h 219"/>
                  <a:gd name="T18" fmla="*/ 3 w 176"/>
                  <a:gd name="T19" fmla="*/ 125 h 219"/>
                  <a:gd name="T20" fmla="*/ 19 w 176"/>
                  <a:gd name="T21" fmla="*/ 100 h 219"/>
                  <a:gd name="T22" fmla="*/ 18 w 176"/>
                  <a:gd name="T23" fmla="*/ 82 h 219"/>
                  <a:gd name="T24" fmla="*/ 19 w 176"/>
                  <a:gd name="T25" fmla="*/ 77 h 219"/>
                  <a:gd name="T26" fmla="*/ 31 w 176"/>
                  <a:gd name="T27" fmla="*/ 71 h 219"/>
                  <a:gd name="T28" fmla="*/ 43 w 176"/>
                  <a:gd name="T29" fmla="*/ 55 h 219"/>
                  <a:gd name="T30" fmla="*/ 41 w 176"/>
                  <a:gd name="T31" fmla="*/ 42 h 219"/>
                  <a:gd name="T32" fmla="*/ 39 w 176"/>
                  <a:gd name="T33" fmla="*/ 36 h 219"/>
                  <a:gd name="T34" fmla="*/ 42 w 176"/>
                  <a:gd name="T35" fmla="*/ 31 h 219"/>
                  <a:gd name="T36" fmla="*/ 51 w 176"/>
                  <a:gd name="T37" fmla="*/ 25 h 219"/>
                  <a:gd name="T38" fmla="*/ 61 w 176"/>
                  <a:gd name="T39" fmla="*/ 23 h 219"/>
                  <a:gd name="T40" fmla="*/ 73 w 176"/>
                  <a:gd name="T41" fmla="*/ 20 h 219"/>
                  <a:gd name="T42" fmla="*/ 81 w 176"/>
                  <a:gd name="T43" fmla="*/ 11 h 219"/>
                  <a:gd name="T44" fmla="*/ 87 w 176"/>
                  <a:gd name="T45" fmla="*/ 1 h 219"/>
                  <a:gd name="T46" fmla="*/ 92 w 176"/>
                  <a:gd name="T47" fmla="*/ 0 h 219"/>
                  <a:gd name="T48" fmla="*/ 99 w 176"/>
                  <a:gd name="T49" fmla="*/ 3 h 219"/>
                  <a:gd name="T50" fmla="*/ 101 w 176"/>
                  <a:gd name="T51" fmla="*/ 11 h 219"/>
                  <a:gd name="T52" fmla="*/ 106 w 176"/>
                  <a:gd name="T53" fmla="*/ 26 h 219"/>
                  <a:gd name="T54" fmla="*/ 113 w 176"/>
                  <a:gd name="T55" fmla="*/ 35 h 219"/>
                  <a:gd name="T56" fmla="*/ 143 w 176"/>
                  <a:gd name="T57" fmla="*/ 41 h 219"/>
                  <a:gd name="T58" fmla="*/ 149 w 176"/>
                  <a:gd name="T59" fmla="*/ 38 h 219"/>
                  <a:gd name="T60" fmla="*/ 164 w 176"/>
                  <a:gd name="T61" fmla="*/ 35 h 219"/>
                  <a:gd name="T62" fmla="*/ 176 w 176"/>
                  <a:gd name="T63" fmla="*/ 37 h 219"/>
                  <a:gd name="T64" fmla="*/ 166 w 176"/>
                  <a:gd name="T65" fmla="*/ 46 h 219"/>
                  <a:gd name="T66" fmla="*/ 162 w 176"/>
                  <a:gd name="T67" fmla="*/ 64 h 219"/>
                  <a:gd name="T68" fmla="*/ 145 w 176"/>
                  <a:gd name="T69" fmla="*/ 63 h 219"/>
                  <a:gd name="T70" fmla="*/ 140 w 176"/>
                  <a:gd name="T71" fmla="*/ 66 h 219"/>
                  <a:gd name="T72" fmla="*/ 139 w 176"/>
                  <a:gd name="T73" fmla="*/ 73 h 219"/>
                  <a:gd name="T74" fmla="*/ 148 w 176"/>
                  <a:gd name="T75" fmla="*/ 81 h 219"/>
                  <a:gd name="T76" fmla="*/ 149 w 176"/>
                  <a:gd name="T77" fmla="*/ 90 h 219"/>
                  <a:gd name="T78" fmla="*/ 148 w 176"/>
                  <a:gd name="T79" fmla="*/ 98 h 219"/>
                  <a:gd name="T80" fmla="*/ 145 w 176"/>
                  <a:gd name="T81" fmla="*/ 109 h 219"/>
                  <a:gd name="T82" fmla="*/ 145 w 176"/>
                  <a:gd name="T83" fmla="*/ 117 h 219"/>
                  <a:gd name="T84" fmla="*/ 151 w 176"/>
                  <a:gd name="T85" fmla="*/ 124 h 219"/>
                  <a:gd name="T86" fmla="*/ 149 w 176"/>
                  <a:gd name="T87" fmla="*/ 125 h 219"/>
                  <a:gd name="T88" fmla="*/ 135 w 176"/>
                  <a:gd name="T89" fmla="*/ 127 h 219"/>
                  <a:gd name="T90" fmla="*/ 136 w 176"/>
                  <a:gd name="T91" fmla="*/ 132 h 219"/>
                  <a:gd name="T92" fmla="*/ 129 w 176"/>
                  <a:gd name="T93" fmla="*/ 141 h 219"/>
                  <a:gd name="T94" fmla="*/ 124 w 176"/>
                  <a:gd name="T95" fmla="*/ 148 h 219"/>
                  <a:gd name="T96" fmla="*/ 118 w 176"/>
                  <a:gd name="T97" fmla="*/ 161 h 219"/>
                  <a:gd name="T98" fmla="*/ 99 w 176"/>
                  <a:gd name="T99" fmla="*/ 167 h 219"/>
                  <a:gd name="T100" fmla="*/ 97 w 176"/>
                  <a:gd name="T101" fmla="*/ 172 h 219"/>
                  <a:gd name="T102" fmla="*/ 102 w 176"/>
                  <a:gd name="T103" fmla="*/ 179 h 219"/>
                  <a:gd name="T104" fmla="*/ 92 w 176"/>
                  <a:gd name="T105" fmla="*/ 183 h 219"/>
                  <a:gd name="T106" fmla="*/ 85 w 176"/>
                  <a:gd name="T107" fmla="*/ 189 h 219"/>
                  <a:gd name="T108" fmla="*/ 71 w 176"/>
                  <a:gd name="T109" fmla="*/ 204 h 219"/>
                  <a:gd name="T110" fmla="*/ 67 w 176"/>
                  <a:gd name="T111" fmla="*/ 213 h 219"/>
                  <a:gd name="T112" fmla="*/ 58 w 176"/>
                  <a:gd name="T113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6" h="219">
                    <a:moveTo>
                      <a:pt x="58" y="219"/>
                    </a:moveTo>
                    <a:lnTo>
                      <a:pt x="58" y="217"/>
                    </a:lnTo>
                    <a:lnTo>
                      <a:pt x="57" y="214"/>
                    </a:lnTo>
                    <a:lnTo>
                      <a:pt x="54" y="210"/>
                    </a:lnTo>
                    <a:lnTo>
                      <a:pt x="52" y="207"/>
                    </a:lnTo>
                    <a:lnTo>
                      <a:pt x="49" y="205"/>
                    </a:lnTo>
                    <a:lnTo>
                      <a:pt x="49" y="203"/>
                    </a:lnTo>
                    <a:lnTo>
                      <a:pt x="25" y="173"/>
                    </a:lnTo>
                    <a:lnTo>
                      <a:pt x="17" y="172"/>
                    </a:lnTo>
                    <a:lnTo>
                      <a:pt x="11" y="171"/>
                    </a:lnTo>
                    <a:lnTo>
                      <a:pt x="5" y="171"/>
                    </a:lnTo>
                    <a:lnTo>
                      <a:pt x="1" y="170"/>
                    </a:lnTo>
                    <a:lnTo>
                      <a:pt x="0" y="164"/>
                    </a:lnTo>
                    <a:lnTo>
                      <a:pt x="0" y="157"/>
                    </a:lnTo>
                    <a:lnTo>
                      <a:pt x="2" y="147"/>
                    </a:lnTo>
                    <a:lnTo>
                      <a:pt x="3" y="143"/>
                    </a:lnTo>
                    <a:lnTo>
                      <a:pt x="4" y="141"/>
                    </a:lnTo>
                    <a:lnTo>
                      <a:pt x="4" y="135"/>
                    </a:lnTo>
                    <a:lnTo>
                      <a:pt x="4" y="129"/>
                    </a:lnTo>
                    <a:lnTo>
                      <a:pt x="3" y="125"/>
                    </a:lnTo>
                    <a:lnTo>
                      <a:pt x="17" y="110"/>
                    </a:lnTo>
                    <a:lnTo>
                      <a:pt x="19" y="100"/>
                    </a:lnTo>
                    <a:lnTo>
                      <a:pt x="18" y="87"/>
                    </a:lnTo>
                    <a:lnTo>
                      <a:pt x="18" y="82"/>
                    </a:lnTo>
                    <a:lnTo>
                      <a:pt x="19" y="79"/>
                    </a:lnTo>
                    <a:lnTo>
                      <a:pt x="19" y="77"/>
                    </a:lnTo>
                    <a:lnTo>
                      <a:pt x="25" y="74"/>
                    </a:lnTo>
                    <a:lnTo>
                      <a:pt x="31" y="71"/>
                    </a:lnTo>
                    <a:lnTo>
                      <a:pt x="40" y="62"/>
                    </a:lnTo>
                    <a:lnTo>
                      <a:pt x="43" y="55"/>
                    </a:lnTo>
                    <a:lnTo>
                      <a:pt x="43" y="47"/>
                    </a:lnTo>
                    <a:lnTo>
                      <a:pt x="41" y="42"/>
                    </a:lnTo>
                    <a:lnTo>
                      <a:pt x="40" y="38"/>
                    </a:lnTo>
                    <a:lnTo>
                      <a:pt x="39" y="36"/>
                    </a:lnTo>
                    <a:lnTo>
                      <a:pt x="40" y="33"/>
                    </a:lnTo>
                    <a:lnTo>
                      <a:pt x="42" y="31"/>
                    </a:lnTo>
                    <a:lnTo>
                      <a:pt x="44" y="29"/>
                    </a:lnTo>
                    <a:lnTo>
                      <a:pt x="51" y="25"/>
                    </a:lnTo>
                    <a:lnTo>
                      <a:pt x="56" y="24"/>
                    </a:lnTo>
                    <a:lnTo>
                      <a:pt x="61" y="23"/>
                    </a:lnTo>
                    <a:lnTo>
                      <a:pt x="67" y="22"/>
                    </a:lnTo>
                    <a:lnTo>
                      <a:pt x="73" y="20"/>
                    </a:lnTo>
                    <a:lnTo>
                      <a:pt x="77" y="16"/>
                    </a:lnTo>
                    <a:lnTo>
                      <a:pt x="81" y="11"/>
                    </a:lnTo>
                    <a:lnTo>
                      <a:pt x="84" y="6"/>
                    </a:lnTo>
                    <a:lnTo>
                      <a:pt x="87" y="1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5" y="1"/>
                    </a:lnTo>
                    <a:lnTo>
                      <a:pt x="99" y="3"/>
                    </a:lnTo>
                    <a:lnTo>
                      <a:pt x="100" y="7"/>
                    </a:lnTo>
                    <a:lnTo>
                      <a:pt x="101" y="11"/>
                    </a:lnTo>
                    <a:lnTo>
                      <a:pt x="104" y="21"/>
                    </a:lnTo>
                    <a:lnTo>
                      <a:pt x="106" y="26"/>
                    </a:lnTo>
                    <a:lnTo>
                      <a:pt x="109" y="31"/>
                    </a:lnTo>
                    <a:lnTo>
                      <a:pt x="113" y="35"/>
                    </a:lnTo>
                    <a:lnTo>
                      <a:pt x="119" y="39"/>
                    </a:lnTo>
                    <a:lnTo>
                      <a:pt x="143" y="41"/>
                    </a:lnTo>
                    <a:lnTo>
                      <a:pt x="145" y="38"/>
                    </a:lnTo>
                    <a:lnTo>
                      <a:pt x="149" y="38"/>
                    </a:lnTo>
                    <a:lnTo>
                      <a:pt x="155" y="35"/>
                    </a:lnTo>
                    <a:lnTo>
                      <a:pt x="164" y="35"/>
                    </a:lnTo>
                    <a:lnTo>
                      <a:pt x="172" y="34"/>
                    </a:lnTo>
                    <a:lnTo>
                      <a:pt x="176" y="37"/>
                    </a:lnTo>
                    <a:lnTo>
                      <a:pt x="169" y="42"/>
                    </a:lnTo>
                    <a:lnTo>
                      <a:pt x="166" y="46"/>
                    </a:lnTo>
                    <a:lnTo>
                      <a:pt x="163" y="51"/>
                    </a:lnTo>
                    <a:lnTo>
                      <a:pt x="162" y="64"/>
                    </a:lnTo>
                    <a:lnTo>
                      <a:pt x="154" y="63"/>
                    </a:lnTo>
                    <a:lnTo>
                      <a:pt x="145" y="63"/>
                    </a:lnTo>
                    <a:lnTo>
                      <a:pt x="143" y="64"/>
                    </a:lnTo>
                    <a:lnTo>
                      <a:pt x="140" y="66"/>
                    </a:lnTo>
                    <a:lnTo>
                      <a:pt x="138" y="68"/>
                    </a:lnTo>
                    <a:lnTo>
                      <a:pt x="139" y="73"/>
                    </a:lnTo>
                    <a:lnTo>
                      <a:pt x="143" y="76"/>
                    </a:lnTo>
                    <a:lnTo>
                      <a:pt x="148" y="81"/>
                    </a:lnTo>
                    <a:lnTo>
                      <a:pt x="155" y="85"/>
                    </a:lnTo>
                    <a:lnTo>
                      <a:pt x="149" y="90"/>
                    </a:lnTo>
                    <a:lnTo>
                      <a:pt x="149" y="94"/>
                    </a:lnTo>
                    <a:lnTo>
                      <a:pt x="148" y="98"/>
                    </a:lnTo>
                    <a:lnTo>
                      <a:pt x="145" y="105"/>
                    </a:lnTo>
                    <a:lnTo>
                      <a:pt x="145" y="109"/>
                    </a:lnTo>
                    <a:lnTo>
                      <a:pt x="144" y="113"/>
                    </a:lnTo>
                    <a:lnTo>
                      <a:pt x="145" y="117"/>
                    </a:lnTo>
                    <a:lnTo>
                      <a:pt x="147" y="121"/>
                    </a:lnTo>
                    <a:lnTo>
                      <a:pt x="151" y="124"/>
                    </a:lnTo>
                    <a:lnTo>
                      <a:pt x="151" y="125"/>
                    </a:lnTo>
                    <a:lnTo>
                      <a:pt x="149" y="125"/>
                    </a:lnTo>
                    <a:lnTo>
                      <a:pt x="137" y="125"/>
                    </a:lnTo>
                    <a:lnTo>
                      <a:pt x="135" y="127"/>
                    </a:lnTo>
                    <a:lnTo>
                      <a:pt x="135" y="129"/>
                    </a:lnTo>
                    <a:lnTo>
                      <a:pt x="136" y="132"/>
                    </a:lnTo>
                    <a:lnTo>
                      <a:pt x="135" y="137"/>
                    </a:lnTo>
                    <a:lnTo>
                      <a:pt x="129" y="141"/>
                    </a:lnTo>
                    <a:lnTo>
                      <a:pt x="126" y="144"/>
                    </a:lnTo>
                    <a:lnTo>
                      <a:pt x="124" y="148"/>
                    </a:lnTo>
                    <a:lnTo>
                      <a:pt x="122" y="156"/>
                    </a:lnTo>
                    <a:lnTo>
                      <a:pt x="118" y="161"/>
                    </a:lnTo>
                    <a:lnTo>
                      <a:pt x="114" y="166"/>
                    </a:lnTo>
                    <a:lnTo>
                      <a:pt x="99" y="167"/>
                    </a:lnTo>
                    <a:lnTo>
                      <a:pt x="97" y="169"/>
                    </a:lnTo>
                    <a:lnTo>
                      <a:pt x="97" y="172"/>
                    </a:lnTo>
                    <a:lnTo>
                      <a:pt x="98" y="175"/>
                    </a:lnTo>
                    <a:lnTo>
                      <a:pt x="102" y="179"/>
                    </a:lnTo>
                    <a:lnTo>
                      <a:pt x="97" y="181"/>
                    </a:lnTo>
                    <a:lnTo>
                      <a:pt x="92" y="183"/>
                    </a:lnTo>
                    <a:lnTo>
                      <a:pt x="88" y="186"/>
                    </a:lnTo>
                    <a:lnTo>
                      <a:pt x="85" y="189"/>
                    </a:lnTo>
                    <a:lnTo>
                      <a:pt x="78" y="195"/>
                    </a:lnTo>
                    <a:lnTo>
                      <a:pt x="71" y="204"/>
                    </a:lnTo>
                    <a:lnTo>
                      <a:pt x="70" y="209"/>
                    </a:lnTo>
                    <a:lnTo>
                      <a:pt x="67" y="213"/>
                    </a:lnTo>
                    <a:lnTo>
                      <a:pt x="64" y="215"/>
                    </a:lnTo>
                    <a:lnTo>
                      <a:pt x="58" y="219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 19">
                <a:extLst>
                  <a:ext uri="{FF2B5EF4-FFF2-40B4-BE49-F238E27FC236}">
                    <a16:creationId xmlns:a16="http://schemas.microsoft.com/office/drawing/2014/main" id="{B06897E2-BA0B-4F0D-B256-95EC9AEC2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9" y="1753"/>
                <a:ext cx="257" cy="217"/>
              </a:xfrm>
              <a:custGeom>
                <a:avLst/>
                <a:gdLst>
                  <a:gd name="T0" fmla="*/ 89 w 257"/>
                  <a:gd name="T1" fmla="*/ 210 h 217"/>
                  <a:gd name="T2" fmla="*/ 73 w 257"/>
                  <a:gd name="T3" fmla="*/ 201 h 217"/>
                  <a:gd name="T4" fmla="*/ 54 w 257"/>
                  <a:gd name="T5" fmla="*/ 203 h 217"/>
                  <a:gd name="T6" fmla="*/ 41 w 257"/>
                  <a:gd name="T7" fmla="*/ 211 h 217"/>
                  <a:gd name="T8" fmla="*/ 45 w 257"/>
                  <a:gd name="T9" fmla="*/ 184 h 217"/>
                  <a:gd name="T10" fmla="*/ 29 w 257"/>
                  <a:gd name="T11" fmla="*/ 167 h 217"/>
                  <a:gd name="T12" fmla="*/ 38 w 257"/>
                  <a:gd name="T13" fmla="*/ 141 h 217"/>
                  <a:gd name="T14" fmla="*/ 30 w 257"/>
                  <a:gd name="T15" fmla="*/ 124 h 217"/>
                  <a:gd name="T16" fmla="*/ 9 w 257"/>
                  <a:gd name="T17" fmla="*/ 128 h 217"/>
                  <a:gd name="T18" fmla="*/ 4 w 257"/>
                  <a:gd name="T19" fmla="*/ 125 h 217"/>
                  <a:gd name="T20" fmla="*/ 3 w 257"/>
                  <a:gd name="T21" fmla="*/ 118 h 217"/>
                  <a:gd name="T22" fmla="*/ 2 w 257"/>
                  <a:gd name="T23" fmla="*/ 102 h 217"/>
                  <a:gd name="T24" fmla="*/ 10 w 257"/>
                  <a:gd name="T25" fmla="*/ 93 h 217"/>
                  <a:gd name="T26" fmla="*/ 32 w 257"/>
                  <a:gd name="T27" fmla="*/ 89 h 217"/>
                  <a:gd name="T28" fmla="*/ 49 w 257"/>
                  <a:gd name="T29" fmla="*/ 95 h 217"/>
                  <a:gd name="T30" fmla="*/ 61 w 257"/>
                  <a:gd name="T31" fmla="*/ 94 h 217"/>
                  <a:gd name="T32" fmla="*/ 74 w 257"/>
                  <a:gd name="T33" fmla="*/ 79 h 217"/>
                  <a:gd name="T34" fmla="*/ 88 w 257"/>
                  <a:gd name="T35" fmla="*/ 82 h 217"/>
                  <a:gd name="T36" fmla="*/ 111 w 257"/>
                  <a:gd name="T37" fmla="*/ 77 h 217"/>
                  <a:gd name="T38" fmla="*/ 113 w 257"/>
                  <a:gd name="T39" fmla="*/ 65 h 217"/>
                  <a:gd name="T40" fmla="*/ 105 w 257"/>
                  <a:gd name="T41" fmla="*/ 53 h 217"/>
                  <a:gd name="T42" fmla="*/ 83 w 257"/>
                  <a:gd name="T43" fmla="*/ 41 h 217"/>
                  <a:gd name="T44" fmla="*/ 83 w 257"/>
                  <a:gd name="T45" fmla="*/ 34 h 217"/>
                  <a:gd name="T46" fmla="*/ 92 w 257"/>
                  <a:gd name="T47" fmla="*/ 32 h 217"/>
                  <a:gd name="T48" fmla="*/ 125 w 257"/>
                  <a:gd name="T49" fmla="*/ 41 h 217"/>
                  <a:gd name="T50" fmla="*/ 145 w 257"/>
                  <a:gd name="T51" fmla="*/ 33 h 217"/>
                  <a:gd name="T52" fmla="*/ 161 w 257"/>
                  <a:gd name="T53" fmla="*/ 18 h 217"/>
                  <a:gd name="T54" fmla="*/ 166 w 257"/>
                  <a:gd name="T55" fmla="*/ 6 h 217"/>
                  <a:gd name="T56" fmla="*/ 173 w 257"/>
                  <a:gd name="T57" fmla="*/ 1 h 217"/>
                  <a:gd name="T58" fmla="*/ 186 w 257"/>
                  <a:gd name="T59" fmla="*/ 2 h 217"/>
                  <a:gd name="T60" fmla="*/ 194 w 257"/>
                  <a:gd name="T61" fmla="*/ 10 h 217"/>
                  <a:gd name="T62" fmla="*/ 210 w 257"/>
                  <a:gd name="T63" fmla="*/ 40 h 217"/>
                  <a:gd name="T64" fmla="*/ 237 w 257"/>
                  <a:gd name="T65" fmla="*/ 58 h 217"/>
                  <a:gd name="T66" fmla="*/ 241 w 257"/>
                  <a:gd name="T67" fmla="*/ 73 h 217"/>
                  <a:gd name="T68" fmla="*/ 237 w 257"/>
                  <a:gd name="T69" fmla="*/ 83 h 217"/>
                  <a:gd name="T70" fmla="*/ 219 w 257"/>
                  <a:gd name="T71" fmla="*/ 90 h 217"/>
                  <a:gd name="T72" fmla="*/ 215 w 257"/>
                  <a:gd name="T73" fmla="*/ 100 h 217"/>
                  <a:gd name="T74" fmla="*/ 226 w 257"/>
                  <a:gd name="T75" fmla="*/ 105 h 217"/>
                  <a:gd name="T76" fmla="*/ 243 w 257"/>
                  <a:gd name="T77" fmla="*/ 136 h 217"/>
                  <a:gd name="T78" fmla="*/ 257 w 257"/>
                  <a:gd name="T79" fmla="*/ 154 h 217"/>
                  <a:gd name="T80" fmla="*/ 235 w 257"/>
                  <a:gd name="T81" fmla="*/ 162 h 217"/>
                  <a:gd name="T82" fmla="*/ 221 w 257"/>
                  <a:gd name="T83" fmla="*/ 175 h 217"/>
                  <a:gd name="T84" fmla="*/ 198 w 257"/>
                  <a:gd name="T85" fmla="*/ 189 h 217"/>
                  <a:gd name="T86" fmla="*/ 179 w 257"/>
                  <a:gd name="T87" fmla="*/ 192 h 217"/>
                  <a:gd name="T88" fmla="*/ 158 w 257"/>
                  <a:gd name="T89" fmla="*/ 178 h 217"/>
                  <a:gd name="T90" fmla="*/ 145 w 257"/>
                  <a:gd name="T91" fmla="*/ 178 h 217"/>
                  <a:gd name="T92" fmla="*/ 140 w 257"/>
                  <a:gd name="T93" fmla="*/ 189 h 217"/>
                  <a:gd name="T94" fmla="*/ 118 w 257"/>
                  <a:gd name="T95" fmla="*/ 213 h 217"/>
                  <a:gd name="T96" fmla="*/ 102 w 257"/>
                  <a:gd name="T97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217">
                    <a:moveTo>
                      <a:pt x="102" y="217"/>
                    </a:moveTo>
                    <a:lnTo>
                      <a:pt x="94" y="213"/>
                    </a:lnTo>
                    <a:lnTo>
                      <a:pt x="89" y="210"/>
                    </a:lnTo>
                    <a:lnTo>
                      <a:pt x="86" y="207"/>
                    </a:lnTo>
                    <a:lnTo>
                      <a:pt x="83" y="204"/>
                    </a:lnTo>
                    <a:lnTo>
                      <a:pt x="73" y="201"/>
                    </a:lnTo>
                    <a:lnTo>
                      <a:pt x="65" y="201"/>
                    </a:lnTo>
                    <a:lnTo>
                      <a:pt x="59" y="201"/>
                    </a:lnTo>
                    <a:lnTo>
                      <a:pt x="54" y="203"/>
                    </a:lnTo>
                    <a:lnTo>
                      <a:pt x="48" y="207"/>
                    </a:lnTo>
                    <a:lnTo>
                      <a:pt x="41" y="216"/>
                    </a:lnTo>
                    <a:lnTo>
                      <a:pt x="41" y="211"/>
                    </a:lnTo>
                    <a:lnTo>
                      <a:pt x="42" y="207"/>
                    </a:lnTo>
                    <a:lnTo>
                      <a:pt x="44" y="201"/>
                    </a:lnTo>
                    <a:lnTo>
                      <a:pt x="45" y="184"/>
                    </a:lnTo>
                    <a:lnTo>
                      <a:pt x="26" y="176"/>
                    </a:lnTo>
                    <a:lnTo>
                      <a:pt x="27" y="171"/>
                    </a:lnTo>
                    <a:lnTo>
                      <a:pt x="29" y="167"/>
                    </a:lnTo>
                    <a:lnTo>
                      <a:pt x="36" y="145"/>
                    </a:lnTo>
                    <a:lnTo>
                      <a:pt x="38" y="143"/>
                    </a:lnTo>
                    <a:lnTo>
                      <a:pt x="38" y="141"/>
                    </a:lnTo>
                    <a:lnTo>
                      <a:pt x="38" y="137"/>
                    </a:lnTo>
                    <a:lnTo>
                      <a:pt x="36" y="130"/>
                    </a:lnTo>
                    <a:lnTo>
                      <a:pt x="30" y="124"/>
                    </a:lnTo>
                    <a:lnTo>
                      <a:pt x="25" y="125"/>
                    </a:lnTo>
                    <a:lnTo>
                      <a:pt x="20" y="125"/>
                    </a:lnTo>
                    <a:lnTo>
                      <a:pt x="9" y="128"/>
                    </a:lnTo>
                    <a:lnTo>
                      <a:pt x="6" y="128"/>
                    </a:lnTo>
                    <a:lnTo>
                      <a:pt x="4" y="126"/>
                    </a:lnTo>
                    <a:lnTo>
                      <a:pt x="4" y="125"/>
                    </a:lnTo>
                    <a:lnTo>
                      <a:pt x="3" y="123"/>
                    </a:lnTo>
                    <a:lnTo>
                      <a:pt x="3" y="120"/>
                    </a:lnTo>
                    <a:lnTo>
                      <a:pt x="3" y="118"/>
                    </a:lnTo>
                    <a:lnTo>
                      <a:pt x="0" y="113"/>
                    </a:lnTo>
                    <a:lnTo>
                      <a:pt x="1" y="107"/>
                    </a:lnTo>
                    <a:lnTo>
                      <a:pt x="2" y="102"/>
                    </a:lnTo>
                    <a:lnTo>
                      <a:pt x="4" y="98"/>
                    </a:lnTo>
                    <a:lnTo>
                      <a:pt x="7" y="95"/>
                    </a:lnTo>
                    <a:lnTo>
                      <a:pt x="10" y="93"/>
                    </a:lnTo>
                    <a:lnTo>
                      <a:pt x="14" y="91"/>
                    </a:lnTo>
                    <a:lnTo>
                      <a:pt x="26" y="89"/>
                    </a:lnTo>
                    <a:lnTo>
                      <a:pt x="32" y="89"/>
                    </a:lnTo>
                    <a:lnTo>
                      <a:pt x="38" y="92"/>
                    </a:lnTo>
                    <a:lnTo>
                      <a:pt x="45" y="95"/>
                    </a:lnTo>
                    <a:lnTo>
                      <a:pt x="49" y="95"/>
                    </a:lnTo>
                    <a:lnTo>
                      <a:pt x="53" y="96"/>
                    </a:lnTo>
                    <a:lnTo>
                      <a:pt x="57" y="95"/>
                    </a:lnTo>
                    <a:lnTo>
                      <a:pt x="61" y="94"/>
                    </a:lnTo>
                    <a:lnTo>
                      <a:pt x="67" y="87"/>
                    </a:lnTo>
                    <a:lnTo>
                      <a:pt x="70" y="80"/>
                    </a:lnTo>
                    <a:lnTo>
                      <a:pt x="74" y="79"/>
                    </a:lnTo>
                    <a:lnTo>
                      <a:pt x="76" y="81"/>
                    </a:lnTo>
                    <a:lnTo>
                      <a:pt x="79" y="81"/>
                    </a:lnTo>
                    <a:lnTo>
                      <a:pt x="88" y="82"/>
                    </a:lnTo>
                    <a:lnTo>
                      <a:pt x="107" y="83"/>
                    </a:lnTo>
                    <a:lnTo>
                      <a:pt x="110" y="80"/>
                    </a:lnTo>
                    <a:lnTo>
                      <a:pt x="111" y="77"/>
                    </a:lnTo>
                    <a:lnTo>
                      <a:pt x="112" y="74"/>
                    </a:lnTo>
                    <a:lnTo>
                      <a:pt x="113" y="71"/>
                    </a:lnTo>
                    <a:lnTo>
                      <a:pt x="113" y="65"/>
                    </a:lnTo>
                    <a:lnTo>
                      <a:pt x="113" y="60"/>
                    </a:lnTo>
                    <a:lnTo>
                      <a:pt x="109" y="55"/>
                    </a:lnTo>
                    <a:lnTo>
                      <a:pt x="105" y="53"/>
                    </a:lnTo>
                    <a:lnTo>
                      <a:pt x="98" y="49"/>
                    </a:lnTo>
                    <a:lnTo>
                      <a:pt x="83" y="44"/>
                    </a:lnTo>
                    <a:lnTo>
                      <a:pt x="83" y="41"/>
                    </a:lnTo>
                    <a:lnTo>
                      <a:pt x="82" y="38"/>
                    </a:lnTo>
                    <a:lnTo>
                      <a:pt x="82" y="36"/>
                    </a:lnTo>
                    <a:lnTo>
                      <a:pt x="83" y="34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92" y="32"/>
                    </a:lnTo>
                    <a:lnTo>
                      <a:pt x="101" y="38"/>
                    </a:lnTo>
                    <a:lnTo>
                      <a:pt x="118" y="42"/>
                    </a:lnTo>
                    <a:lnTo>
                      <a:pt x="125" y="41"/>
                    </a:lnTo>
                    <a:lnTo>
                      <a:pt x="132" y="39"/>
                    </a:lnTo>
                    <a:lnTo>
                      <a:pt x="139" y="36"/>
                    </a:lnTo>
                    <a:lnTo>
                      <a:pt x="145" y="33"/>
                    </a:lnTo>
                    <a:lnTo>
                      <a:pt x="151" y="28"/>
                    </a:lnTo>
                    <a:lnTo>
                      <a:pt x="156" y="23"/>
                    </a:lnTo>
                    <a:lnTo>
                      <a:pt x="161" y="18"/>
                    </a:lnTo>
                    <a:lnTo>
                      <a:pt x="164" y="12"/>
                    </a:lnTo>
                    <a:lnTo>
                      <a:pt x="165" y="9"/>
                    </a:lnTo>
                    <a:lnTo>
                      <a:pt x="166" y="6"/>
                    </a:lnTo>
                    <a:lnTo>
                      <a:pt x="168" y="3"/>
                    </a:lnTo>
                    <a:lnTo>
                      <a:pt x="170" y="2"/>
                    </a:lnTo>
                    <a:lnTo>
                      <a:pt x="173" y="1"/>
                    </a:lnTo>
                    <a:lnTo>
                      <a:pt x="176" y="0"/>
                    </a:lnTo>
                    <a:lnTo>
                      <a:pt x="184" y="0"/>
                    </a:lnTo>
                    <a:lnTo>
                      <a:pt x="186" y="2"/>
                    </a:lnTo>
                    <a:lnTo>
                      <a:pt x="189" y="4"/>
                    </a:lnTo>
                    <a:lnTo>
                      <a:pt x="191" y="7"/>
                    </a:lnTo>
                    <a:lnTo>
                      <a:pt x="194" y="10"/>
                    </a:lnTo>
                    <a:lnTo>
                      <a:pt x="197" y="18"/>
                    </a:lnTo>
                    <a:lnTo>
                      <a:pt x="199" y="27"/>
                    </a:lnTo>
                    <a:lnTo>
                      <a:pt x="210" y="40"/>
                    </a:lnTo>
                    <a:lnTo>
                      <a:pt x="216" y="46"/>
                    </a:lnTo>
                    <a:lnTo>
                      <a:pt x="224" y="53"/>
                    </a:lnTo>
                    <a:lnTo>
                      <a:pt x="237" y="58"/>
                    </a:lnTo>
                    <a:lnTo>
                      <a:pt x="239" y="63"/>
                    </a:lnTo>
                    <a:lnTo>
                      <a:pt x="241" y="69"/>
                    </a:lnTo>
                    <a:lnTo>
                      <a:pt x="241" y="73"/>
                    </a:lnTo>
                    <a:lnTo>
                      <a:pt x="241" y="77"/>
                    </a:lnTo>
                    <a:lnTo>
                      <a:pt x="240" y="80"/>
                    </a:lnTo>
                    <a:lnTo>
                      <a:pt x="237" y="83"/>
                    </a:lnTo>
                    <a:lnTo>
                      <a:pt x="232" y="86"/>
                    </a:lnTo>
                    <a:lnTo>
                      <a:pt x="227" y="88"/>
                    </a:lnTo>
                    <a:lnTo>
                      <a:pt x="219" y="90"/>
                    </a:lnTo>
                    <a:lnTo>
                      <a:pt x="217" y="93"/>
                    </a:lnTo>
                    <a:lnTo>
                      <a:pt x="215" y="95"/>
                    </a:lnTo>
                    <a:lnTo>
                      <a:pt x="215" y="100"/>
                    </a:lnTo>
                    <a:lnTo>
                      <a:pt x="215" y="107"/>
                    </a:lnTo>
                    <a:lnTo>
                      <a:pt x="220" y="107"/>
                    </a:lnTo>
                    <a:lnTo>
                      <a:pt x="226" y="105"/>
                    </a:lnTo>
                    <a:lnTo>
                      <a:pt x="243" y="104"/>
                    </a:lnTo>
                    <a:lnTo>
                      <a:pt x="241" y="133"/>
                    </a:lnTo>
                    <a:lnTo>
                      <a:pt x="243" y="136"/>
                    </a:lnTo>
                    <a:lnTo>
                      <a:pt x="245" y="139"/>
                    </a:lnTo>
                    <a:lnTo>
                      <a:pt x="252" y="145"/>
                    </a:lnTo>
                    <a:lnTo>
                      <a:pt x="257" y="154"/>
                    </a:lnTo>
                    <a:lnTo>
                      <a:pt x="251" y="155"/>
                    </a:lnTo>
                    <a:lnTo>
                      <a:pt x="245" y="156"/>
                    </a:lnTo>
                    <a:lnTo>
                      <a:pt x="235" y="162"/>
                    </a:lnTo>
                    <a:lnTo>
                      <a:pt x="232" y="166"/>
                    </a:lnTo>
                    <a:lnTo>
                      <a:pt x="229" y="169"/>
                    </a:lnTo>
                    <a:lnTo>
                      <a:pt x="221" y="175"/>
                    </a:lnTo>
                    <a:lnTo>
                      <a:pt x="213" y="181"/>
                    </a:lnTo>
                    <a:lnTo>
                      <a:pt x="205" y="187"/>
                    </a:lnTo>
                    <a:lnTo>
                      <a:pt x="198" y="189"/>
                    </a:lnTo>
                    <a:lnTo>
                      <a:pt x="191" y="191"/>
                    </a:lnTo>
                    <a:lnTo>
                      <a:pt x="184" y="192"/>
                    </a:lnTo>
                    <a:lnTo>
                      <a:pt x="179" y="192"/>
                    </a:lnTo>
                    <a:lnTo>
                      <a:pt x="167" y="186"/>
                    </a:lnTo>
                    <a:lnTo>
                      <a:pt x="160" y="179"/>
                    </a:lnTo>
                    <a:lnTo>
                      <a:pt x="158" y="178"/>
                    </a:lnTo>
                    <a:lnTo>
                      <a:pt x="156" y="178"/>
                    </a:lnTo>
                    <a:lnTo>
                      <a:pt x="152" y="178"/>
                    </a:lnTo>
                    <a:lnTo>
                      <a:pt x="145" y="178"/>
                    </a:lnTo>
                    <a:lnTo>
                      <a:pt x="143" y="178"/>
                    </a:lnTo>
                    <a:lnTo>
                      <a:pt x="141" y="180"/>
                    </a:lnTo>
                    <a:lnTo>
                      <a:pt x="140" y="189"/>
                    </a:lnTo>
                    <a:lnTo>
                      <a:pt x="128" y="200"/>
                    </a:lnTo>
                    <a:lnTo>
                      <a:pt x="123" y="206"/>
                    </a:lnTo>
                    <a:lnTo>
                      <a:pt x="118" y="213"/>
                    </a:lnTo>
                    <a:lnTo>
                      <a:pt x="113" y="215"/>
                    </a:lnTo>
                    <a:lnTo>
                      <a:pt x="109" y="216"/>
                    </a:lnTo>
                    <a:lnTo>
                      <a:pt x="102" y="217"/>
                    </a:lnTo>
                    <a:close/>
                  </a:path>
                </a:pathLst>
              </a:custGeom>
              <a:solidFill>
                <a:srgbClr val="B9CD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Freeform 20">
                <a:extLst>
                  <a:ext uri="{FF2B5EF4-FFF2-40B4-BE49-F238E27FC236}">
                    <a16:creationId xmlns:a16="http://schemas.microsoft.com/office/drawing/2014/main" id="{91E4CE37-D66D-4BFA-85AE-F1AFD75D3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9" y="1753"/>
                <a:ext cx="257" cy="217"/>
              </a:xfrm>
              <a:custGeom>
                <a:avLst/>
                <a:gdLst>
                  <a:gd name="T0" fmla="*/ 89 w 257"/>
                  <a:gd name="T1" fmla="*/ 210 h 217"/>
                  <a:gd name="T2" fmla="*/ 73 w 257"/>
                  <a:gd name="T3" fmla="*/ 201 h 217"/>
                  <a:gd name="T4" fmla="*/ 54 w 257"/>
                  <a:gd name="T5" fmla="*/ 203 h 217"/>
                  <a:gd name="T6" fmla="*/ 41 w 257"/>
                  <a:gd name="T7" fmla="*/ 211 h 217"/>
                  <a:gd name="T8" fmla="*/ 45 w 257"/>
                  <a:gd name="T9" fmla="*/ 184 h 217"/>
                  <a:gd name="T10" fmla="*/ 29 w 257"/>
                  <a:gd name="T11" fmla="*/ 167 h 217"/>
                  <a:gd name="T12" fmla="*/ 38 w 257"/>
                  <a:gd name="T13" fmla="*/ 141 h 217"/>
                  <a:gd name="T14" fmla="*/ 30 w 257"/>
                  <a:gd name="T15" fmla="*/ 124 h 217"/>
                  <a:gd name="T16" fmla="*/ 9 w 257"/>
                  <a:gd name="T17" fmla="*/ 128 h 217"/>
                  <a:gd name="T18" fmla="*/ 4 w 257"/>
                  <a:gd name="T19" fmla="*/ 125 h 217"/>
                  <a:gd name="T20" fmla="*/ 3 w 257"/>
                  <a:gd name="T21" fmla="*/ 118 h 217"/>
                  <a:gd name="T22" fmla="*/ 2 w 257"/>
                  <a:gd name="T23" fmla="*/ 102 h 217"/>
                  <a:gd name="T24" fmla="*/ 10 w 257"/>
                  <a:gd name="T25" fmla="*/ 93 h 217"/>
                  <a:gd name="T26" fmla="*/ 32 w 257"/>
                  <a:gd name="T27" fmla="*/ 89 h 217"/>
                  <a:gd name="T28" fmla="*/ 49 w 257"/>
                  <a:gd name="T29" fmla="*/ 95 h 217"/>
                  <a:gd name="T30" fmla="*/ 61 w 257"/>
                  <a:gd name="T31" fmla="*/ 94 h 217"/>
                  <a:gd name="T32" fmla="*/ 74 w 257"/>
                  <a:gd name="T33" fmla="*/ 79 h 217"/>
                  <a:gd name="T34" fmla="*/ 88 w 257"/>
                  <a:gd name="T35" fmla="*/ 82 h 217"/>
                  <a:gd name="T36" fmla="*/ 111 w 257"/>
                  <a:gd name="T37" fmla="*/ 77 h 217"/>
                  <a:gd name="T38" fmla="*/ 113 w 257"/>
                  <a:gd name="T39" fmla="*/ 65 h 217"/>
                  <a:gd name="T40" fmla="*/ 105 w 257"/>
                  <a:gd name="T41" fmla="*/ 53 h 217"/>
                  <a:gd name="T42" fmla="*/ 83 w 257"/>
                  <a:gd name="T43" fmla="*/ 41 h 217"/>
                  <a:gd name="T44" fmla="*/ 83 w 257"/>
                  <a:gd name="T45" fmla="*/ 34 h 217"/>
                  <a:gd name="T46" fmla="*/ 92 w 257"/>
                  <a:gd name="T47" fmla="*/ 32 h 217"/>
                  <a:gd name="T48" fmla="*/ 125 w 257"/>
                  <a:gd name="T49" fmla="*/ 41 h 217"/>
                  <a:gd name="T50" fmla="*/ 145 w 257"/>
                  <a:gd name="T51" fmla="*/ 33 h 217"/>
                  <a:gd name="T52" fmla="*/ 161 w 257"/>
                  <a:gd name="T53" fmla="*/ 18 h 217"/>
                  <a:gd name="T54" fmla="*/ 166 w 257"/>
                  <a:gd name="T55" fmla="*/ 6 h 217"/>
                  <a:gd name="T56" fmla="*/ 173 w 257"/>
                  <a:gd name="T57" fmla="*/ 1 h 217"/>
                  <a:gd name="T58" fmla="*/ 186 w 257"/>
                  <a:gd name="T59" fmla="*/ 2 h 217"/>
                  <a:gd name="T60" fmla="*/ 194 w 257"/>
                  <a:gd name="T61" fmla="*/ 10 h 217"/>
                  <a:gd name="T62" fmla="*/ 210 w 257"/>
                  <a:gd name="T63" fmla="*/ 40 h 217"/>
                  <a:gd name="T64" fmla="*/ 237 w 257"/>
                  <a:gd name="T65" fmla="*/ 58 h 217"/>
                  <a:gd name="T66" fmla="*/ 241 w 257"/>
                  <a:gd name="T67" fmla="*/ 73 h 217"/>
                  <a:gd name="T68" fmla="*/ 237 w 257"/>
                  <a:gd name="T69" fmla="*/ 83 h 217"/>
                  <a:gd name="T70" fmla="*/ 219 w 257"/>
                  <a:gd name="T71" fmla="*/ 90 h 217"/>
                  <a:gd name="T72" fmla="*/ 215 w 257"/>
                  <a:gd name="T73" fmla="*/ 100 h 217"/>
                  <a:gd name="T74" fmla="*/ 226 w 257"/>
                  <a:gd name="T75" fmla="*/ 105 h 217"/>
                  <a:gd name="T76" fmla="*/ 243 w 257"/>
                  <a:gd name="T77" fmla="*/ 136 h 217"/>
                  <a:gd name="T78" fmla="*/ 257 w 257"/>
                  <a:gd name="T79" fmla="*/ 154 h 217"/>
                  <a:gd name="T80" fmla="*/ 235 w 257"/>
                  <a:gd name="T81" fmla="*/ 162 h 217"/>
                  <a:gd name="T82" fmla="*/ 221 w 257"/>
                  <a:gd name="T83" fmla="*/ 175 h 217"/>
                  <a:gd name="T84" fmla="*/ 198 w 257"/>
                  <a:gd name="T85" fmla="*/ 189 h 217"/>
                  <a:gd name="T86" fmla="*/ 179 w 257"/>
                  <a:gd name="T87" fmla="*/ 192 h 217"/>
                  <a:gd name="T88" fmla="*/ 158 w 257"/>
                  <a:gd name="T89" fmla="*/ 178 h 217"/>
                  <a:gd name="T90" fmla="*/ 145 w 257"/>
                  <a:gd name="T91" fmla="*/ 178 h 217"/>
                  <a:gd name="T92" fmla="*/ 140 w 257"/>
                  <a:gd name="T93" fmla="*/ 189 h 217"/>
                  <a:gd name="T94" fmla="*/ 118 w 257"/>
                  <a:gd name="T95" fmla="*/ 213 h 217"/>
                  <a:gd name="T96" fmla="*/ 102 w 257"/>
                  <a:gd name="T97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57" h="217">
                    <a:moveTo>
                      <a:pt x="102" y="217"/>
                    </a:moveTo>
                    <a:lnTo>
                      <a:pt x="94" y="213"/>
                    </a:lnTo>
                    <a:lnTo>
                      <a:pt x="89" y="210"/>
                    </a:lnTo>
                    <a:lnTo>
                      <a:pt x="86" y="207"/>
                    </a:lnTo>
                    <a:lnTo>
                      <a:pt x="83" y="204"/>
                    </a:lnTo>
                    <a:lnTo>
                      <a:pt x="73" y="201"/>
                    </a:lnTo>
                    <a:lnTo>
                      <a:pt x="65" y="201"/>
                    </a:lnTo>
                    <a:lnTo>
                      <a:pt x="59" y="201"/>
                    </a:lnTo>
                    <a:lnTo>
                      <a:pt x="54" y="203"/>
                    </a:lnTo>
                    <a:lnTo>
                      <a:pt x="48" y="207"/>
                    </a:lnTo>
                    <a:lnTo>
                      <a:pt x="41" y="216"/>
                    </a:lnTo>
                    <a:lnTo>
                      <a:pt x="41" y="211"/>
                    </a:lnTo>
                    <a:lnTo>
                      <a:pt x="42" y="207"/>
                    </a:lnTo>
                    <a:lnTo>
                      <a:pt x="44" y="201"/>
                    </a:lnTo>
                    <a:lnTo>
                      <a:pt x="45" y="184"/>
                    </a:lnTo>
                    <a:lnTo>
                      <a:pt x="26" y="176"/>
                    </a:lnTo>
                    <a:lnTo>
                      <a:pt x="27" y="171"/>
                    </a:lnTo>
                    <a:lnTo>
                      <a:pt x="29" y="167"/>
                    </a:lnTo>
                    <a:lnTo>
                      <a:pt x="36" y="145"/>
                    </a:lnTo>
                    <a:lnTo>
                      <a:pt x="38" y="143"/>
                    </a:lnTo>
                    <a:lnTo>
                      <a:pt x="38" y="141"/>
                    </a:lnTo>
                    <a:lnTo>
                      <a:pt x="38" y="137"/>
                    </a:lnTo>
                    <a:lnTo>
                      <a:pt x="36" y="130"/>
                    </a:lnTo>
                    <a:lnTo>
                      <a:pt x="30" y="124"/>
                    </a:lnTo>
                    <a:lnTo>
                      <a:pt x="25" y="125"/>
                    </a:lnTo>
                    <a:lnTo>
                      <a:pt x="20" y="125"/>
                    </a:lnTo>
                    <a:lnTo>
                      <a:pt x="9" y="128"/>
                    </a:lnTo>
                    <a:lnTo>
                      <a:pt x="6" y="128"/>
                    </a:lnTo>
                    <a:lnTo>
                      <a:pt x="4" y="126"/>
                    </a:lnTo>
                    <a:lnTo>
                      <a:pt x="4" y="125"/>
                    </a:lnTo>
                    <a:lnTo>
                      <a:pt x="3" y="123"/>
                    </a:lnTo>
                    <a:lnTo>
                      <a:pt x="3" y="120"/>
                    </a:lnTo>
                    <a:lnTo>
                      <a:pt x="3" y="118"/>
                    </a:lnTo>
                    <a:lnTo>
                      <a:pt x="0" y="113"/>
                    </a:lnTo>
                    <a:lnTo>
                      <a:pt x="1" y="107"/>
                    </a:lnTo>
                    <a:lnTo>
                      <a:pt x="2" y="102"/>
                    </a:lnTo>
                    <a:lnTo>
                      <a:pt x="4" y="98"/>
                    </a:lnTo>
                    <a:lnTo>
                      <a:pt x="7" y="95"/>
                    </a:lnTo>
                    <a:lnTo>
                      <a:pt x="10" y="93"/>
                    </a:lnTo>
                    <a:lnTo>
                      <a:pt x="14" y="91"/>
                    </a:lnTo>
                    <a:lnTo>
                      <a:pt x="26" y="89"/>
                    </a:lnTo>
                    <a:lnTo>
                      <a:pt x="32" y="89"/>
                    </a:lnTo>
                    <a:lnTo>
                      <a:pt x="38" y="92"/>
                    </a:lnTo>
                    <a:lnTo>
                      <a:pt x="45" y="95"/>
                    </a:lnTo>
                    <a:lnTo>
                      <a:pt x="49" y="95"/>
                    </a:lnTo>
                    <a:lnTo>
                      <a:pt x="53" y="96"/>
                    </a:lnTo>
                    <a:lnTo>
                      <a:pt x="57" y="95"/>
                    </a:lnTo>
                    <a:lnTo>
                      <a:pt x="61" y="94"/>
                    </a:lnTo>
                    <a:lnTo>
                      <a:pt x="67" y="87"/>
                    </a:lnTo>
                    <a:lnTo>
                      <a:pt x="70" y="80"/>
                    </a:lnTo>
                    <a:lnTo>
                      <a:pt x="74" y="79"/>
                    </a:lnTo>
                    <a:lnTo>
                      <a:pt x="76" y="81"/>
                    </a:lnTo>
                    <a:lnTo>
                      <a:pt x="79" y="81"/>
                    </a:lnTo>
                    <a:lnTo>
                      <a:pt x="88" y="82"/>
                    </a:lnTo>
                    <a:lnTo>
                      <a:pt x="107" y="83"/>
                    </a:lnTo>
                    <a:lnTo>
                      <a:pt x="110" y="80"/>
                    </a:lnTo>
                    <a:lnTo>
                      <a:pt x="111" y="77"/>
                    </a:lnTo>
                    <a:lnTo>
                      <a:pt x="112" y="74"/>
                    </a:lnTo>
                    <a:lnTo>
                      <a:pt x="113" y="71"/>
                    </a:lnTo>
                    <a:lnTo>
                      <a:pt x="113" y="65"/>
                    </a:lnTo>
                    <a:lnTo>
                      <a:pt x="113" y="60"/>
                    </a:lnTo>
                    <a:lnTo>
                      <a:pt x="109" y="55"/>
                    </a:lnTo>
                    <a:lnTo>
                      <a:pt x="105" y="53"/>
                    </a:lnTo>
                    <a:lnTo>
                      <a:pt x="98" y="49"/>
                    </a:lnTo>
                    <a:lnTo>
                      <a:pt x="83" y="44"/>
                    </a:lnTo>
                    <a:lnTo>
                      <a:pt x="83" y="41"/>
                    </a:lnTo>
                    <a:lnTo>
                      <a:pt x="82" y="38"/>
                    </a:lnTo>
                    <a:lnTo>
                      <a:pt x="82" y="36"/>
                    </a:lnTo>
                    <a:lnTo>
                      <a:pt x="83" y="34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92" y="32"/>
                    </a:lnTo>
                    <a:lnTo>
                      <a:pt x="101" y="38"/>
                    </a:lnTo>
                    <a:lnTo>
                      <a:pt x="118" y="42"/>
                    </a:lnTo>
                    <a:lnTo>
                      <a:pt x="125" y="41"/>
                    </a:lnTo>
                    <a:lnTo>
                      <a:pt x="132" y="39"/>
                    </a:lnTo>
                    <a:lnTo>
                      <a:pt x="139" y="36"/>
                    </a:lnTo>
                    <a:lnTo>
                      <a:pt x="145" y="33"/>
                    </a:lnTo>
                    <a:lnTo>
                      <a:pt x="151" y="28"/>
                    </a:lnTo>
                    <a:lnTo>
                      <a:pt x="156" y="23"/>
                    </a:lnTo>
                    <a:lnTo>
                      <a:pt x="161" y="18"/>
                    </a:lnTo>
                    <a:lnTo>
                      <a:pt x="164" y="12"/>
                    </a:lnTo>
                    <a:lnTo>
                      <a:pt x="165" y="9"/>
                    </a:lnTo>
                    <a:lnTo>
                      <a:pt x="166" y="6"/>
                    </a:lnTo>
                    <a:lnTo>
                      <a:pt x="168" y="3"/>
                    </a:lnTo>
                    <a:lnTo>
                      <a:pt x="170" y="2"/>
                    </a:lnTo>
                    <a:lnTo>
                      <a:pt x="173" y="1"/>
                    </a:lnTo>
                    <a:lnTo>
                      <a:pt x="176" y="0"/>
                    </a:lnTo>
                    <a:lnTo>
                      <a:pt x="184" y="0"/>
                    </a:lnTo>
                    <a:lnTo>
                      <a:pt x="186" y="2"/>
                    </a:lnTo>
                    <a:lnTo>
                      <a:pt x="189" y="4"/>
                    </a:lnTo>
                    <a:lnTo>
                      <a:pt x="191" y="7"/>
                    </a:lnTo>
                    <a:lnTo>
                      <a:pt x="194" y="10"/>
                    </a:lnTo>
                    <a:lnTo>
                      <a:pt x="197" y="18"/>
                    </a:lnTo>
                    <a:lnTo>
                      <a:pt x="199" y="27"/>
                    </a:lnTo>
                    <a:lnTo>
                      <a:pt x="210" y="40"/>
                    </a:lnTo>
                    <a:lnTo>
                      <a:pt x="216" y="46"/>
                    </a:lnTo>
                    <a:lnTo>
                      <a:pt x="224" y="53"/>
                    </a:lnTo>
                    <a:lnTo>
                      <a:pt x="237" y="58"/>
                    </a:lnTo>
                    <a:lnTo>
                      <a:pt x="239" y="63"/>
                    </a:lnTo>
                    <a:lnTo>
                      <a:pt x="241" y="69"/>
                    </a:lnTo>
                    <a:lnTo>
                      <a:pt x="241" y="73"/>
                    </a:lnTo>
                    <a:lnTo>
                      <a:pt x="241" y="77"/>
                    </a:lnTo>
                    <a:lnTo>
                      <a:pt x="240" y="80"/>
                    </a:lnTo>
                    <a:lnTo>
                      <a:pt x="237" y="83"/>
                    </a:lnTo>
                    <a:lnTo>
                      <a:pt x="232" y="86"/>
                    </a:lnTo>
                    <a:lnTo>
                      <a:pt x="227" y="88"/>
                    </a:lnTo>
                    <a:lnTo>
                      <a:pt x="219" y="90"/>
                    </a:lnTo>
                    <a:lnTo>
                      <a:pt x="217" y="93"/>
                    </a:lnTo>
                    <a:lnTo>
                      <a:pt x="215" y="95"/>
                    </a:lnTo>
                    <a:lnTo>
                      <a:pt x="215" y="100"/>
                    </a:lnTo>
                    <a:lnTo>
                      <a:pt x="215" y="107"/>
                    </a:lnTo>
                    <a:lnTo>
                      <a:pt x="220" y="107"/>
                    </a:lnTo>
                    <a:lnTo>
                      <a:pt x="226" y="105"/>
                    </a:lnTo>
                    <a:lnTo>
                      <a:pt x="243" y="104"/>
                    </a:lnTo>
                    <a:lnTo>
                      <a:pt x="241" y="133"/>
                    </a:lnTo>
                    <a:lnTo>
                      <a:pt x="243" y="136"/>
                    </a:lnTo>
                    <a:lnTo>
                      <a:pt x="245" y="139"/>
                    </a:lnTo>
                    <a:lnTo>
                      <a:pt x="252" y="145"/>
                    </a:lnTo>
                    <a:lnTo>
                      <a:pt x="257" y="154"/>
                    </a:lnTo>
                    <a:lnTo>
                      <a:pt x="251" y="155"/>
                    </a:lnTo>
                    <a:lnTo>
                      <a:pt x="245" y="156"/>
                    </a:lnTo>
                    <a:lnTo>
                      <a:pt x="235" y="162"/>
                    </a:lnTo>
                    <a:lnTo>
                      <a:pt x="232" y="166"/>
                    </a:lnTo>
                    <a:lnTo>
                      <a:pt x="229" y="169"/>
                    </a:lnTo>
                    <a:lnTo>
                      <a:pt x="221" y="175"/>
                    </a:lnTo>
                    <a:lnTo>
                      <a:pt x="213" y="181"/>
                    </a:lnTo>
                    <a:lnTo>
                      <a:pt x="205" y="187"/>
                    </a:lnTo>
                    <a:lnTo>
                      <a:pt x="198" y="189"/>
                    </a:lnTo>
                    <a:lnTo>
                      <a:pt x="191" y="191"/>
                    </a:lnTo>
                    <a:lnTo>
                      <a:pt x="184" y="192"/>
                    </a:lnTo>
                    <a:lnTo>
                      <a:pt x="179" y="192"/>
                    </a:lnTo>
                    <a:lnTo>
                      <a:pt x="167" y="186"/>
                    </a:lnTo>
                    <a:lnTo>
                      <a:pt x="160" y="179"/>
                    </a:lnTo>
                    <a:lnTo>
                      <a:pt x="158" y="178"/>
                    </a:lnTo>
                    <a:lnTo>
                      <a:pt x="156" y="178"/>
                    </a:lnTo>
                    <a:lnTo>
                      <a:pt x="152" y="178"/>
                    </a:lnTo>
                    <a:lnTo>
                      <a:pt x="145" y="178"/>
                    </a:lnTo>
                    <a:lnTo>
                      <a:pt x="143" y="178"/>
                    </a:lnTo>
                    <a:lnTo>
                      <a:pt x="141" y="180"/>
                    </a:lnTo>
                    <a:lnTo>
                      <a:pt x="140" y="189"/>
                    </a:lnTo>
                    <a:lnTo>
                      <a:pt x="128" y="200"/>
                    </a:lnTo>
                    <a:lnTo>
                      <a:pt x="123" y="206"/>
                    </a:lnTo>
                    <a:lnTo>
                      <a:pt x="118" y="213"/>
                    </a:lnTo>
                    <a:lnTo>
                      <a:pt x="113" y="215"/>
                    </a:lnTo>
                    <a:lnTo>
                      <a:pt x="109" y="216"/>
                    </a:lnTo>
                    <a:lnTo>
                      <a:pt x="102" y="21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Freeform 21">
                <a:extLst>
                  <a:ext uri="{FF2B5EF4-FFF2-40B4-BE49-F238E27FC236}">
                    <a16:creationId xmlns:a16="http://schemas.microsoft.com/office/drawing/2014/main" id="{BD26D872-1645-4A29-9C09-756DD4FA8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1708"/>
                <a:ext cx="228" cy="260"/>
              </a:xfrm>
              <a:custGeom>
                <a:avLst/>
                <a:gdLst>
                  <a:gd name="T0" fmla="*/ 135 w 228"/>
                  <a:gd name="T1" fmla="*/ 257 h 260"/>
                  <a:gd name="T2" fmla="*/ 125 w 228"/>
                  <a:gd name="T3" fmla="*/ 258 h 260"/>
                  <a:gd name="T4" fmla="*/ 116 w 228"/>
                  <a:gd name="T5" fmla="*/ 248 h 260"/>
                  <a:gd name="T6" fmla="*/ 110 w 228"/>
                  <a:gd name="T7" fmla="*/ 242 h 260"/>
                  <a:gd name="T8" fmla="*/ 99 w 228"/>
                  <a:gd name="T9" fmla="*/ 242 h 260"/>
                  <a:gd name="T10" fmla="*/ 112 w 228"/>
                  <a:gd name="T11" fmla="*/ 214 h 260"/>
                  <a:gd name="T12" fmla="*/ 102 w 228"/>
                  <a:gd name="T13" fmla="*/ 192 h 260"/>
                  <a:gd name="T14" fmla="*/ 93 w 228"/>
                  <a:gd name="T15" fmla="*/ 183 h 260"/>
                  <a:gd name="T16" fmla="*/ 73 w 228"/>
                  <a:gd name="T17" fmla="*/ 186 h 260"/>
                  <a:gd name="T18" fmla="*/ 56 w 228"/>
                  <a:gd name="T19" fmla="*/ 198 h 260"/>
                  <a:gd name="T20" fmla="*/ 40 w 228"/>
                  <a:gd name="T21" fmla="*/ 192 h 260"/>
                  <a:gd name="T22" fmla="*/ 29 w 228"/>
                  <a:gd name="T23" fmla="*/ 180 h 260"/>
                  <a:gd name="T24" fmla="*/ 12 w 228"/>
                  <a:gd name="T25" fmla="*/ 145 h 260"/>
                  <a:gd name="T26" fmla="*/ 0 w 228"/>
                  <a:gd name="T27" fmla="*/ 143 h 260"/>
                  <a:gd name="T28" fmla="*/ 4 w 228"/>
                  <a:gd name="T29" fmla="*/ 139 h 260"/>
                  <a:gd name="T30" fmla="*/ 16 w 228"/>
                  <a:gd name="T31" fmla="*/ 134 h 260"/>
                  <a:gd name="T32" fmla="*/ 26 w 228"/>
                  <a:gd name="T33" fmla="*/ 121 h 260"/>
                  <a:gd name="T34" fmla="*/ 20 w 228"/>
                  <a:gd name="T35" fmla="*/ 63 h 260"/>
                  <a:gd name="T36" fmla="*/ 23 w 228"/>
                  <a:gd name="T37" fmla="*/ 49 h 260"/>
                  <a:gd name="T38" fmla="*/ 34 w 228"/>
                  <a:gd name="T39" fmla="*/ 32 h 260"/>
                  <a:gd name="T40" fmla="*/ 49 w 228"/>
                  <a:gd name="T41" fmla="*/ 23 h 260"/>
                  <a:gd name="T42" fmla="*/ 60 w 228"/>
                  <a:gd name="T43" fmla="*/ 24 h 260"/>
                  <a:gd name="T44" fmla="*/ 70 w 228"/>
                  <a:gd name="T45" fmla="*/ 20 h 260"/>
                  <a:gd name="T46" fmla="*/ 70 w 228"/>
                  <a:gd name="T47" fmla="*/ 8 h 260"/>
                  <a:gd name="T48" fmla="*/ 66 w 228"/>
                  <a:gd name="T49" fmla="*/ 2 h 260"/>
                  <a:gd name="T50" fmla="*/ 74 w 228"/>
                  <a:gd name="T51" fmla="*/ 1 h 260"/>
                  <a:gd name="T52" fmla="*/ 101 w 228"/>
                  <a:gd name="T53" fmla="*/ 7 h 260"/>
                  <a:gd name="T54" fmla="*/ 133 w 228"/>
                  <a:gd name="T55" fmla="*/ 23 h 260"/>
                  <a:gd name="T56" fmla="*/ 167 w 228"/>
                  <a:gd name="T57" fmla="*/ 18 h 260"/>
                  <a:gd name="T58" fmla="*/ 178 w 228"/>
                  <a:gd name="T59" fmla="*/ 25 h 260"/>
                  <a:gd name="T60" fmla="*/ 198 w 228"/>
                  <a:gd name="T61" fmla="*/ 37 h 260"/>
                  <a:gd name="T62" fmla="*/ 218 w 228"/>
                  <a:gd name="T63" fmla="*/ 55 h 260"/>
                  <a:gd name="T64" fmla="*/ 222 w 228"/>
                  <a:gd name="T65" fmla="*/ 73 h 260"/>
                  <a:gd name="T66" fmla="*/ 219 w 228"/>
                  <a:gd name="T67" fmla="*/ 87 h 260"/>
                  <a:gd name="T68" fmla="*/ 205 w 228"/>
                  <a:gd name="T69" fmla="*/ 106 h 260"/>
                  <a:gd name="T70" fmla="*/ 206 w 228"/>
                  <a:gd name="T71" fmla="*/ 123 h 260"/>
                  <a:gd name="T72" fmla="*/ 213 w 228"/>
                  <a:gd name="T73" fmla="*/ 140 h 260"/>
                  <a:gd name="T74" fmla="*/ 222 w 228"/>
                  <a:gd name="T75" fmla="*/ 169 h 260"/>
                  <a:gd name="T76" fmla="*/ 226 w 228"/>
                  <a:gd name="T77" fmla="*/ 185 h 260"/>
                  <a:gd name="T78" fmla="*/ 226 w 228"/>
                  <a:gd name="T79" fmla="*/ 211 h 260"/>
                  <a:gd name="T80" fmla="*/ 180 w 228"/>
                  <a:gd name="T81" fmla="*/ 222 h 260"/>
                  <a:gd name="T82" fmla="*/ 186 w 228"/>
                  <a:gd name="T83" fmla="*/ 232 h 260"/>
                  <a:gd name="T84" fmla="*/ 185 w 228"/>
                  <a:gd name="T85" fmla="*/ 244 h 260"/>
                  <a:gd name="T86" fmla="*/ 171 w 228"/>
                  <a:gd name="T87" fmla="*/ 232 h 260"/>
                  <a:gd name="T88" fmla="*/ 148 w 228"/>
                  <a:gd name="T89" fmla="*/ 246 h 260"/>
                  <a:gd name="T90" fmla="*/ 143 w 228"/>
                  <a:gd name="T91" fmla="*/ 258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" h="260">
                    <a:moveTo>
                      <a:pt x="141" y="260"/>
                    </a:moveTo>
                    <a:lnTo>
                      <a:pt x="138" y="258"/>
                    </a:lnTo>
                    <a:lnTo>
                      <a:pt x="135" y="257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25" y="258"/>
                    </a:lnTo>
                    <a:lnTo>
                      <a:pt x="120" y="259"/>
                    </a:lnTo>
                    <a:lnTo>
                      <a:pt x="116" y="253"/>
                    </a:lnTo>
                    <a:lnTo>
                      <a:pt x="116" y="248"/>
                    </a:lnTo>
                    <a:lnTo>
                      <a:pt x="115" y="245"/>
                    </a:lnTo>
                    <a:lnTo>
                      <a:pt x="112" y="243"/>
                    </a:lnTo>
                    <a:lnTo>
                      <a:pt x="110" y="242"/>
                    </a:lnTo>
                    <a:lnTo>
                      <a:pt x="107" y="241"/>
                    </a:lnTo>
                    <a:lnTo>
                      <a:pt x="105" y="241"/>
                    </a:lnTo>
                    <a:lnTo>
                      <a:pt x="99" y="242"/>
                    </a:lnTo>
                    <a:lnTo>
                      <a:pt x="99" y="236"/>
                    </a:lnTo>
                    <a:lnTo>
                      <a:pt x="108" y="221"/>
                    </a:lnTo>
                    <a:lnTo>
                      <a:pt x="112" y="214"/>
                    </a:lnTo>
                    <a:lnTo>
                      <a:pt x="114" y="207"/>
                    </a:lnTo>
                    <a:lnTo>
                      <a:pt x="105" y="197"/>
                    </a:lnTo>
                    <a:lnTo>
                      <a:pt x="102" y="192"/>
                    </a:lnTo>
                    <a:lnTo>
                      <a:pt x="100" y="188"/>
                    </a:lnTo>
                    <a:lnTo>
                      <a:pt x="96" y="184"/>
                    </a:lnTo>
                    <a:lnTo>
                      <a:pt x="93" y="183"/>
                    </a:lnTo>
                    <a:lnTo>
                      <a:pt x="90" y="183"/>
                    </a:lnTo>
                    <a:lnTo>
                      <a:pt x="87" y="183"/>
                    </a:lnTo>
                    <a:lnTo>
                      <a:pt x="73" y="186"/>
                    </a:lnTo>
                    <a:lnTo>
                      <a:pt x="69" y="190"/>
                    </a:lnTo>
                    <a:lnTo>
                      <a:pt x="65" y="192"/>
                    </a:lnTo>
                    <a:lnTo>
                      <a:pt x="56" y="198"/>
                    </a:lnTo>
                    <a:lnTo>
                      <a:pt x="42" y="199"/>
                    </a:lnTo>
                    <a:lnTo>
                      <a:pt x="41" y="195"/>
                    </a:lnTo>
                    <a:lnTo>
                      <a:pt x="40" y="192"/>
                    </a:lnTo>
                    <a:lnTo>
                      <a:pt x="37" y="187"/>
                    </a:lnTo>
                    <a:lnTo>
                      <a:pt x="33" y="183"/>
                    </a:lnTo>
                    <a:lnTo>
                      <a:pt x="29" y="180"/>
                    </a:lnTo>
                    <a:lnTo>
                      <a:pt x="27" y="176"/>
                    </a:lnTo>
                    <a:lnTo>
                      <a:pt x="27" y="144"/>
                    </a:lnTo>
                    <a:lnTo>
                      <a:pt x="12" y="145"/>
                    </a:lnTo>
                    <a:lnTo>
                      <a:pt x="6" y="146"/>
                    </a:lnTo>
                    <a:lnTo>
                      <a:pt x="0" y="148"/>
                    </a:lnTo>
                    <a:lnTo>
                      <a:pt x="0" y="143"/>
                    </a:lnTo>
                    <a:lnTo>
                      <a:pt x="1" y="141"/>
                    </a:lnTo>
                    <a:lnTo>
                      <a:pt x="2" y="140"/>
                    </a:lnTo>
                    <a:lnTo>
                      <a:pt x="4" y="139"/>
                    </a:lnTo>
                    <a:lnTo>
                      <a:pt x="8" y="138"/>
                    </a:lnTo>
                    <a:lnTo>
                      <a:pt x="14" y="136"/>
                    </a:lnTo>
                    <a:lnTo>
                      <a:pt x="16" y="134"/>
                    </a:lnTo>
                    <a:lnTo>
                      <a:pt x="19" y="133"/>
                    </a:lnTo>
                    <a:lnTo>
                      <a:pt x="23" y="127"/>
                    </a:lnTo>
                    <a:lnTo>
                      <a:pt x="26" y="121"/>
                    </a:lnTo>
                    <a:lnTo>
                      <a:pt x="27" y="116"/>
                    </a:lnTo>
                    <a:lnTo>
                      <a:pt x="21" y="91"/>
                    </a:lnTo>
                    <a:lnTo>
                      <a:pt x="20" y="63"/>
                    </a:lnTo>
                    <a:lnTo>
                      <a:pt x="17" y="53"/>
                    </a:lnTo>
                    <a:lnTo>
                      <a:pt x="20" y="51"/>
                    </a:lnTo>
                    <a:lnTo>
                      <a:pt x="23" y="49"/>
                    </a:lnTo>
                    <a:lnTo>
                      <a:pt x="27" y="44"/>
                    </a:lnTo>
                    <a:lnTo>
                      <a:pt x="31" y="38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6" y="25"/>
                    </a:lnTo>
                    <a:lnTo>
                      <a:pt x="49" y="23"/>
                    </a:lnTo>
                    <a:lnTo>
                      <a:pt x="52" y="23"/>
                    </a:lnTo>
                    <a:lnTo>
                      <a:pt x="56" y="23"/>
                    </a:lnTo>
                    <a:lnTo>
                      <a:pt x="60" y="24"/>
                    </a:lnTo>
                    <a:lnTo>
                      <a:pt x="64" y="24"/>
                    </a:lnTo>
                    <a:lnTo>
                      <a:pt x="67" y="22"/>
                    </a:lnTo>
                    <a:lnTo>
                      <a:pt x="70" y="20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70" y="8"/>
                    </a:lnTo>
                    <a:lnTo>
                      <a:pt x="67" y="6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82" y="2"/>
                    </a:lnTo>
                    <a:lnTo>
                      <a:pt x="89" y="5"/>
                    </a:lnTo>
                    <a:lnTo>
                      <a:pt x="101" y="7"/>
                    </a:lnTo>
                    <a:lnTo>
                      <a:pt x="116" y="14"/>
                    </a:lnTo>
                    <a:lnTo>
                      <a:pt x="124" y="18"/>
                    </a:lnTo>
                    <a:lnTo>
                      <a:pt x="133" y="23"/>
                    </a:lnTo>
                    <a:lnTo>
                      <a:pt x="145" y="28"/>
                    </a:lnTo>
                    <a:lnTo>
                      <a:pt x="158" y="28"/>
                    </a:lnTo>
                    <a:lnTo>
                      <a:pt x="167" y="18"/>
                    </a:lnTo>
                    <a:lnTo>
                      <a:pt x="170" y="19"/>
                    </a:lnTo>
                    <a:lnTo>
                      <a:pt x="174" y="21"/>
                    </a:lnTo>
                    <a:lnTo>
                      <a:pt x="178" y="25"/>
                    </a:lnTo>
                    <a:lnTo>
                      <a:pt x="183" y="29"/>
                    </a:lnTo>
                    <a:lnTo>
                      <a:pt x="191" y="33"/>
                    </a:lnTo>
                    <a:lnTo>
                      <a:pt x="198" y="37"/>
                    </a:lnTo>
                    <a:lnTo>
                      <a:pt x="205" y="41"/>
                    </a:lnTo>
                    <a:lnTo>
                      <a:pt x="212" y="47"/>
                    </a:lnTo>
                    <a:lnTo>
                      <a:pt x="218" y="55"/>
                    </a:lnTo>
                    <a:lnTo>
                      <a:pt x="221" y="62"/>
                    </a:lnTo>
                    <a:lnTo>
                      <a:pt x="222" y="69"/>
                    </a:lnTo>
                    <a:lnTo>
                      <a:pt x="222" y="73"/>
                    </a:lnTo>
                    <a:lnTo>
                      <a:pt x="222" y="77"/>
                    </a:lnTo>
                    <a:lnTo>
                      <a:pt x="221" y="82"/>
                    </a:lnTo>
                    <a:lnTo>
                      <a:pt x="219" y="87"/>
                    </a:lnTo>
                    <a:lnTo>
                      <a:pt x="210" y="97"/>
                    </a:lnTo>
                    <a:lnTo>
                      <a:pt x="206" y="101"/>
                    </a:lnTo>
                    <a:lnTo>
                      <a:pt x="205" y="106"/>
                    </a:lnTo>
                    <a:lnTo>
                      <a:pt x="204" y="111"/>
                    </a:lnTo>
                    <a:lnTo>
                      <a:pt x="204" y="117"/>
                    </a:lnTo>
                    <a:lnTo>
                      <a:pt x="206" y="123"/>
                    </a:lnTo>
                    <a:lnTo>
                      <a:pt x="210" y="131"/>
                    </a:lnTo>
                    <a:lnTo>
                      <a:pt x="212" y="139"/>
                    </a:lnTo>
                    <a:lnTo>
                      <a:pt x="213" y="140"/>
                    </a:lnTo>
                    <a:lnTo>
                      <a:pt x="215" y="143"/>
                    </a:lnTo>
                    <a:lnTo>
                      <a:pt x="217" y="152"/>
                    </a:lnTo>
                    <a:lnTo>
                      <a:pt x="222" y="169"/>
                    </a:lnTo>
                    <a:lnTo>
                      <a:pt x="225" y="174"/>
                    </a:lnTo>
                    <a:lnTo>
                      <a:pt x="226" y="179"/>
                    </a:lnTo>
                    <a:lnTo>
                      <a:pt x="226" y="185"/>
                    </a:lnTo>
                    <a:lnTo>
                      <a:pt x="224" y="192"/>
                    </a:lnTo>
                    <a:lnTo>
                      <a:pt x="224" y="204"/>
                    </a:lnTo>
                    <a:lnTo>
                      <a:pt x="226" y="211"/>
                    </a:lnTo>
                    <a:lnTo>
                      <a:pt x="228" y="218"/>
                    </a:lnTo>
                    <a:lnTo>
                      <a:pt x="181" y="220"/>
                    </a:lnTo>
                    <a:lnTo>
                      <a:pt x="180" y="222"/>
                    </a:lnTo>
                    <a:lnTo>
                      <a:pt x="180" y="223"/>
                    </a:lnTo>
                    <a:lnTo>
                      <a:pt x="182" y="227"/>
                    </a:lnTo>
                    <a:lnTo>
                      <a:pt x="186" y="232"/>
                    </a:lnTo>
                    <a:lnTo>
                      <a:pt x="189" y="236"/>
                    </a:lnTo>
                    <a:lnTo>
                      <a:pt x="188" y="244"/>
                    </a:lnTo>
                    <a:lnTo>
                      <a:pt x="185" y="244"/>
                    </a:lnTo>
                    <a:lnTo>
                      <a:pt x="182" y="242"/>
                    </a:lnTo>
                    <a:lnTo>
                      <a:pt x="177" y="238"/>
                    </a:lnTo>
                    <a:lnTo>
                      <a:pt x="171" y="232"/>
                    </a:lnTo>
                    <a:lnTo>
                      <a:pt x="156" y="231"/>
                    </a:lnTo>
                    <a:lnTo>
                      <a:pt x="149" y="242"/>
                    </a:lnTo>
                    <a:lnTo>
                      <a:pt x="148" y="246"/>
                    </a:lnTo>
                    <a:lnTo>
                      <a:pt x="147" y="251"/>
                    </a:lnTo>
                    <a:lnTo>
                      <a:pt x="144" y="256"/>
                    </a:lnTo>
                    <a:lnTo>
                      <a:pt x="143" y="258"/>
                    </a:lnTo>
                    <a:lnTo>
                      <a:pt x="141" y="260"/>
                    </a:lnTo>
                    <a:close/>
                  </a:path>
                </a:pathLst>
              </a:cu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Freeform 22">
                <a:extLst>
                  <a:ext uri="{FF2B5EF4-FFF2-40B4-BE49-F238E27FC236}">
                    <a16:creationId xmlns:a16="http://schemas.microsoft.com/office/drawing/2014/main" id="{B52AD30B-B4FE-4F75-A667-8093DA9C0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" y="1708"/>
                <a:ext cx="228" cy="260"/>
              </a:xfrm>
              <a:custGeom>
                <a:avLst/>
                <a:gdLst>
                  <a:gd name="T0" fmla="*/ 135 w 228"/>
                  <a:gd name="T1" fmla="*/ 257 h 260"/>
                  <a:gd name="T2" fmla="*/ 125 w 228"/>
                  <a:gd name="T3" fmla="*/ 258 h 260"/>
                  <a:gd name="T4" fmla="*/ 116 w 228"/>
                  <a:gd name="T5" fmla="*/ 248 h 260"/>
                  <a:gd name="T6" fmla="*/ 110 w 228"/>
                  <a:gd name="T7" fmla="*/ 242 h 260"/>
                  <a:gd name="T8" fmla="*/ 99 w 228"/>
                  <a:gd name="T9" fmla="*/ 242 h 260"/>
                  <a:gd name="T10" fmla="*/ 112 w 228"/>
                  <a:gd name="T11" fmla="*/ 214 h 260"/>
                  <a:gd name="T12" fmla="*/ 102 w 228"/>
                  <a:gd name="T13" fmla="*/ 192 h 260"/>
                  <a:gd name="T14" fmla="*/ 93 w 228"/>
                  <a:gd name="T15" fmla="*/ 183 h 260"/>
                  <a:gd name="T16" fmla="*/ 73 w 228"/>
                  <a:gd name="T17" fmla="*/ 186 h 260"/>
                  <a:gd name="T18" fmla="*/ 56 w 228"/>
                  <a:gd name="T19" fmla="*/ 198 h 260"/>
                  <a:gd name="T20" fmla="*/ 40 w 228"/>
                  <a:gd name="T21" fmla="*/ 192 h 260"/>
                  <a:gd name="T22" fmla="*/ 29 w 228"/>
                  <a:gd name="T23" fmla="*/ 180 h 260"/>
                  <a:gd name="T24" fmla="*/ 12 w 228"/>
                  <a:gd name="T25" fmla="*/ 145 h 260"/>
                  <a:gd name="T26" fmla="*/ 0 w 228"/>
                  <a:gd name="T27" fmla="*/ 143 h 260"/>
                  <a:gd name="T28" fmla="*/ 4 w 228"/>
                  <a:gd name="T29" fmla="*/ 139 h 260"/>
                  <a:gd name="T30" fmla="*/ 16 w 228"/>
                  <a:gd name="T31" fmla="*/ 134 h 260"/>
                  <a:gd name="T32" fmla="*/ 26 w 228"/>
                  <a:gd name="T33" fmla="*/ 121 h 260"/>
                  <a:gd name="T34" fmla="*/ 20 w 228"/>
                  <a:gd name="T35" fmla="*/ 63 h 260"/>
                  <a:gd name="T36" fmla="*/ 23 w 228"/>
                  <a:gd name="T37" fmla="*/ 49 h 260"/>
                  <a:gd name="T38" fmla="*/ 34 w 228"/>
                  <a:gd name="T39" fmla="*/ 32 h 260"/>
                  <a:gd name="T40" fmla="*/ 49 w 228"/>
                  <a:gd name="T41" fmla="*/ 23 h 260"/>
                  <a:gd name="T42" fmla="*/ 60 w 228"/>
                  <a:gd name="T43" fmla="*/ 24 h 260"/>
                  <a:gd name="T44" fmla="*/ 70 w 228"/>
                  <a:gd name="T45" fmla="*/ 20 h 260"/>
                  <a:gd name="T46" fmla="*/ 70 w 228"/>
                  <a:gd name="T47" fmla="*/ 8 h 260"/>
                  <a:gd name="T48" fmla="*/ 66 w 228"/>
                  <a:gd name="T49" fmla="*/ 2 h 260"/>
                  <a:gd name="T50" fmla="*/ 74 w 228"/>
                  <a:gd name="T51" fmla="*/ 1 h 260"/>
                  <a:gd name="T52" fmla="*/ 101 w 228"/>
                  <a:gd name="T53" fmla="*/ 7 h 260"/>
                  <a:gd name="T54" fmla="*/ 133 w 228"/>
                  <a:gd name="T55" fmla="*/ 23 h 260"/>
                  <a:gd name="T56" fmla="*/ 167 w 228"/>
                  <a:gd name="T57" fmla="*/ 18 h 260"/>
                  <a:gd name="T58" fmla="*/ 178 w 228"/>
                  <a:gd name="T59" fmla="*/ 25 h 260"/>
                  <a:gd name="T60" fmla="*/ 198 w 228"/>
                  <a:gd name="T61" fmla="*/ 37 h 260"/>
                  <a:gd name="T62" fmla="*/ 218 w 228"/>
                  <a:gd name="T63" fmla="*/ 55 h 260"/>
                  <a:gd name="T64" fmla="*/ 222 w 228"/>
                  <a:gd name="T65" fmla="*/ 73 h 260"/>
                  <a:gd name="T66" fmla="*/ 219 w 228"/>
                  <a:gd name="T67" fmla="*/ 87 h 260"/>
                  <a:gd name="T68" fmla="*/ 205 w 228"/>
                  <a:gd name="T69" fmla="*/ 106 h 260"/>
                  <a:gd name="T70" fmla="*/ 206 w 228"/>
                  <a:gd name="T71" fmla="*/ 123 h 260"/>
                  <a:gd name="T72" fmla="*/ 213 w 228"/>
                  <a:gd name="T73" fmla="*/ 140 h 260"/>
                  <a:gd name="T74" fmla="*/ 222 w 228"/>
                  <a:gd name="T75" fmla="*/ 169 h 260"/>
                  <a:gd name="T76" fmla="*/ 226 w 228"/>
                  <a:gd name="T77" fmla="*/ 185 h 260"/>
                  <a:gd name="T78" fmla="*/ 226 w 228"/>
                  <a:gd name="T79" fmla="*/ 211 h 260"/>
                  <a:gd name="T80" fmla="*/ 180 w 228"/>
                  <a:gd name="T81" fmla="*/ 222 h 260"/>
                  <a:gd name="T82" fmla="*/ 186 w 228"/>
                  <a:gd name="T83" fmla="*/ 232 h 260"/>
                  <a:gd name="T84" fmla="*/ 185 w 228"/>
                  <a:gd name="T85" fmla="*/ 244 h 260"/>
                  <a:gd name="T86" fmla="*/ 171 w 228"/>
                  <a:gd name="T87" fmla="*/ 232 h 260"/>
                  <a:gd name="T88" fmla="*/ 148 w 228"/>
                  <a:gd name="T89" fmla="*/ 246 h 260"/>
                  <a:gd name="T90" fmla="*/ 143 w 228"/>
                  <a:gd name="T91" fmla="*/ 258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8" h="260">
                    <a:moveTo>
                      <a:pt x="141" y="260"/>
                    </a:moveTo>
                    <a:lnTo>
                      <a:pt x="138" y="258"/>
                    </a:lnTo>
                    <a:lnTo>
                      <a:pt x="135" y="257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25" y="258"/>
                    </a:lnTo>
                    <a:lnTo>
                      <a:pt x="120" y="259"/>
                    </a:lnTo>
                    <a:lnTo>
                      <a:pt x="116" y="253"/>
                    </a:lnTo>
                    <a:lnTo>
                      <a:pt x="116" y="248"/>
                    </a:lnTo>
                    <a:lnTo>
                      <a:pt x="115" y="245"/>
                    </a:lnTo>
                    <a:lnTo>
                      <a:pt x="112" y="243"/>
                    </a:lnTo>
                    <a:lnTo>
                      <a:pt x="110" y="242"/>
                    </a:lnTo>
                    <a:lnTo>
                      <a:pt x="107" y="241"/>
                    </a:lnTo>
                    <a:lnTo>
                      <a:pt x="105" y="241"/>
                    </a:lnTo>
                    <a:lnTo>
                      <a:pt x="99" y="242"/>
                    </a:lnTo>
                    <a:lnTo>
                      <a:pt x="99" y="236"/>
                    </a:lnTo>
                    <a:lnTo>
                      <a:pt x="108" y="221"/>
                    </a:lnTo>
                    <a:lnTo>
                      <a:pt x="112" y="214"/>
                    </a:lnTo>
                    <a:lnTo>
                      <a:pt x="114" y="207"/>
                    </a:lnTo>
                    <a:lnTo>
                      <a:pt x="105" y="197"/>
                    </a:lnTo>
                    <a:lnTo>
                      <a:pt x="102" y="192"/>
                    </a:lnTo>
                    <a:lnTo>
                      <a:pt x="100" y="188"/>
                    </a:lnTo>
                    <a:lnTo>
                      <a:pt x="96" y="184"/>
                    </a:lnTo>
                    <a:lnTo>
                      <a:pt x="93" y="183"/>
                    </a:lnTo>
                    <a:lnTo>
                      <a:pt x="90" y="183"/>
                    </a:lnTo>
                    <a:lnTo>
                      <a:pt x="87" y="183"/>
                    </a:lnTo>
                    <a:lnTo>
                      <a:pt x="73" y="186"/>
                    </a:lnTo>
                    <a:lnTo>
                      <a:pt x="69" y="190"/>
                    </a:lnTo>
                    <a:lnTo>
                      <a:pt x="65" y="192"/>
                    </a:lnTo>
                    <a:lnTo>
                      <a:pt x="56" y="198"/>
                    </a:lnTo>
                    <a:lnTo>
                      <a:pt x="42" y="199"/>
                    </a:lnTo>
                    <a:lnTo>
                      <a:pt x="41" y="195"/>
                    </a:lnTo>
                    <a:lnTo>
                      <a:pt x="40" y="192"/>
                    </a:lnTo>
                    <a:lnTo>
                      <a:pt x="37" y="187"/>
                    </a:lnTo>
                    <a:lnTo>
                      <a:pt x="33" y="183"/>
                    </a:lnTo>
                    <a:lnTo>
                      <a:pt x="29" y="180"/>
                    </a:lnTo>
                    <a:lnTo>
                      <a:pt x="27" y="176"/>
                    </a:lnTo>
                    <a:lnTo>
                      <a:pt x="27" y="144"/>
                    </a:lnTo>
                    <a:lnTo>
                      <a:pt x="12" y="145"/>
                    </a:lnTo>
                    <a:lnTo>
                      <a:pt x="6" y="146"/>
                    </a:lnTo>
                    <a:lnTo>
                      <a:pt x="0" y="148"/>
                    </a:lnTo>
                    <a:lnTo>
                      <a:pt x="0" y="143"/>
                    </a:lnTo>
                    <a:lnTo>
                      <a:pt x="1" y="141"/>
                    </a:lnTo>
                    <a:lnTo>
                      <a:pt x="2" y="140"/>
                    </a:lnTo>
                    <a:lnTo>
                      <a:pt x="4" y="139"/>
                    </a:lnTo>
                    <a:lnTo>
                      <a:pt x="8" y="138"/>
                    </a:lnTo>
                    <a:lnTo>
                      <a:pt x="14" y="136"/>
                    </a:lnTo>
                    <a:lnTo>
                      <a:pt x="16" y="134"/>
                    </a:lnTo>
                    <a:lnTo>
                      <a:pt x="19" y="133"/>
                    </a:lnTo>
                    <a:lnTo>
                      <a:pt x="23" y="127"/>
                    </a:lnTo>
                    <a:lnTo>
                      <a:pt x="26" y="121"/>
                    </a:lnTo>
                    <a:lnTo>
                      <a:pt x="27" y="116"/>
                    </a:lnTo>
                    <a:lnTo>
                      <a:pt x="21" y="91"/>
                    </a:lnTo>
                    <a:lnTo>
                      <a:pt x="20" y="63"/>
                    </a:lnTo>
                    <a:lnTo>
                      <a:pt x="17" y="53"/>
                    </a:lnTo>
                    <a:lnTo>
                      <a:pt x="20" y="51"/>
                    </a:lnTo>
                    <a:lnTo>
                      <a:pt x="23" y="49"/>
                    </a:lnTo>
                    <a:lnTo>
                      <a:pt x="27" y="44"/>
                    </a:lnTo>
                    <a:lnTo>
                      <a:pt x="31" y="38"/>
                    </a:lnTo>
                    <a:lnTo>
                      <a:pt x="34" y="32"/>
                    </a:lnTo>
                    <a:lnTo>
                      <a:pt x="40" y="28"/>
                    </a:lnTo>
                    <a:lnTo>
                      <a:pt x="46" y="25"/>
                    </a:lnTo>
                    <a:lnTo>
                      <a:pt x="49" y="23"/>
                    </a:lnTo>
                    <a:lnTo>
                      <a:pt x="52" y="23"/>
                    </a:lnTo>
                    <a:lnTo>
                      <a:pt x="56" y="23"/>
                    </a:lnTo>
                    <a:lnTo>
                      <a:pt x="60" y="24"/>
                    </a:lnTo>
                    <a:lnTo>
                      <a:pt x="64" y="24"/>
                    </a:lnTo>
                    <a:lnTo>
                      <a:pt x="67" y="22"/>
                    </a:lnTo>
                    <a:lnTo>
                      <a:pt x="70" y="20"/>
                    </a:lnTo>
                    <a:lnTo>
                      <a:pt x="72" y="17"/>
                    </a:lnTo>
                    <a:lnTo>
                      <a:pt x="71" y="12"/>
                    </a:lnTo>
                    <a:lnTo>
                      <a:pt x="70" y="8"/>
                    </a:lnTo>
                    <a:lnTo>
                      <a:pt x="67" y="6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82" y="2"/>
                    </a:lnTo>
                    <a:lnTo>
                      <a:pt x="89" y="5"/>
                    </a:lnTo>
                    <a:lnTo>
                      <a:pt x="101" y="7"/>
                    </a:lnTo>
                    <a:lnTo>
                      <a:pt x="116" y="14"/>
                    </a:lnTo>
                    <a:lnTo>
                      <a:pt x="124" y="18"/>
                    </a:lnTo>
                    <a:lnTo>
                      <a:pt x="133" y="23"/>
                    </a:lnTo>
                    <a:lnTo>
                      <a:pt x="145" y="28"/>
                    </a:lnTo>
                    <a:lnTo>
                      <a:pt x="158" y="28"/>
                    </a:lnTo>
                    <a:lnTo>
                      <a:pt x="167" y="18"/>
                    </a:lnTo>
                    <a:lnTo>
                      <a:pt x="170" y="19"/>
                    </a:lnTo>
                    <a:lnTo>
                      <a:pt x="174" y="21"/>
                    </a:lnTo>
                    <a:lnTo>
                      <a:pt x="178" y="25"/>
                    </a:lnTo>
                    <a:lnTo>
                      <a:pt x="183" y="29"/>
                    </a:lnTo>
                    <a:lnTo>
                      <a:pt x="191" y="33"/>
                    </a:lnTo>
                    <a:lnTo>
                      <a:pt x="198" y="37"/>
                    </a:lnTo>
                    <a:lnTo>
                      <a:pt x="205" y="41"/>
                    </a:lnTo>
                    <a:lnTo>
                      <a:pt x="212" y="47"/>
                    </a:lnTo>
                    <a:lnTo>
                      <a:pt x="218" y="55"/>
                    </a:lnTo>
                    <a:lnTo>
                      <a:pt x="221" y="62"/>
                    </a:lnTo>
                    <a:lnTo>
                      <a:pt x="222" y="69"/>
                    </a:lnTo>
                    <a:lnTo>
                      <a:pt x="222" y="73"/>
                    </a:lnTo>
                    <a:lnTo>
                      <a:pt x="222" y="77"/>
                    </a:lnTo>
                    <a:lnTo>
                      <a:pt x="221" y="82"/>
                    </a:lnTo>
                    <a:lnTo>
                      <a:pt x="219" y="87"/>
                    </a:lnTo>
                    <a:lnTo>
                      <a:pt x="210" y="97"/>
                    </a:lnTo>
                    <a:lnTo>
                      <a:pt x="206" y="101"/>
                    </a:lnTo>
                    <a:lnTo>
                      <a:pt x="205" y="106"/>
                    </a:lnTo>
                    <a:lnTo>
                      <a:pt x="204" y="111"/>
                    </a:lnTo>
                    <a:lnTo>
                      <a:pt x="204" y="117"/>
                    </a:lnTo>
                    <a:lnTo>
                      <a:pt x="206" y="123"/>
                    </a:lnTo>
                    <a:lnTo>
                      <a:pt x="210" y="131"/>
                    </a:lnTo>
                    <a:lnTo>
                      <a:pt x="212" y="139"/>
                    </a:lnTo>
                    <a:lnTo>
                      <a:pt x="213" y="140"/>
                    </a:lnTo>
                    <a:lnTo>
                      <a:pt x="215" y="143"/>
                    </a:lnTo>
                    <a:lnTo>
                      <a:pt x="217" y="152"/>
                    </a:lnTo>
                    <a:lnTo>
                      <a:pt x="222" y="169"/>
                    </a:lnTo>
                    <a:lnTo>
                      <a:pt x="225" y="174"/>
                    </a:lnTo>
                    <a:lnTo>
                      <a:pt x="226" y="179"/>
                    </a:lnTo>
                    <a:lnTo>
                      <a:pt x="226" y="185"/>
                    </a:lnTo>
                    <a:lnTo>
                      <a:pt x="224" y="192"/>
                    </a:lnTo>
                    <a:lnTo>
                      <a:pt x="224" y="204"/>
                    </a:lnTo>
                    <a:lnTo>
                      <a:pt x="226" y="211"/>
                    </a:lnTo>
                    <a:lnTo>
                      <a:pt x="228" y="218"/>
                    </a:lnTo>
                    <a:lnTo>
                      <a:pt x="181" y="220"/>
                    </a:lnTo>
                    <a:lnTo>
                      <a:pt x="180" y="222"/>
                    </a:lnTo>
                    <a:lnTo>
                      <a:pt x="180" y="223"/>
                    </a:lnTo>
                    <a:lnTo>
                      <a:pt x="182" y="227"/>
                    </a:lnTo>
                    <a:lnTo>
                      <a:pt x="186" y="232"/>
                    </a:lnTo>
                    <a:lnTo>
                      <a:pt x="189" y="236"/>
                    </a:lnTo>
                    <a:lnTo>
                      <a:pt x="188" y="244"/>
                    </a:lnTo>
                    <a:lnTo>
                      <a:pt x="185" y="244"/>
                    </a:lnTo>
                    <a:lnTo>
                      <a:pt x="182" y="242"/>
                    </a:lnTo>
                    <a:lnTo>
                      <a:pt x="177" y="238"/>
                    </a:lnTo>
                    <a:lnTo>
                      <a:pt x="171" y="232"/>
                    </a:lnTo>
                    <a:lnTo>
                      <a:pt x="156" y="231"/>
                    </a:lnTo>
                    <a:lnTo>
                      <a:pt x="149" y="242"/>
                    </a:lnTo>
                    <a:lnTo>
                      <a:pt x="148" y="246"/>
                    </a:lnTo>
                    <a:lnTo>
                      <a:pt x="147" y="251"/>
                    </a:lnTo>
                    <a:lnTo>
                      <a:pt x="144" y="256"/>
                    </a:lnTo>
                    <a:lnTo>
                      <a:pt x="143" y="258"/>
                    </a:lnTo>
                    <a:lnTo>
                      <a:pt x="141" y="26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Freeform 23">
                <a:extLst>
                  <a:ext uri="{FF2B5EF4-FFF2-40B4-BE49-F238E27FC236}">
                    <a16:creationId xmlns:a16="http://schemas.microsoft.com/office/drawing/2014/main" id="{9BB78BAF-1553-44DC-8F78-E75F2BA1D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694"/>
                <a:ext cx="198" cy="270"/>
              </a:xfrm>
              <a:custGeom>
                <a:avLst/>
                <a:gdLst>
                  <a:gd name="T0" fmla="*/ 45 w 198"/>
                  <a:gd name="T1" fmla="*/ 267 h 270"/>
                  <a:gd name="T2" fmla="*/ 57 w 198"/>
                  <a:gd name="T3" fmla="*/ 243 h 270"/>
                  <a:gd name="T4" fmla="*/ 48 w 198"/>
                  <a:gd name="T5" fmla="*/ 230 h 270"/>
                  <a:gd name="T6" fmla="*/ 37 w 198"/>
                  <a:gd name="T7" fmla="*/ 234 h 270"/>
                  <a:gd name="T8" fmla="*/ 21 w 198"/>
                  <a:gd name="T9" fmla="*/ 209 h 270"/>
                  <a:gd name="T10" fmla="*/ 22 w 198"/>
                  <a:gd name="T11" fmla="*/ 189 h 270"/>
                  <a:gd name="T12" fmla="*/ 17 w 198"/>
                  <a:gd name="T13" fmla="*/ 176 h 270"/>
                  <a:gd name="T14" fmla="*/ 9 w 198"/>
                  <a:gd name="T15" fmla="*/ 153 h 270"/>
                  <a:gd name="T16" fmla="*/ 2 w 198"/>
                  <a:gd name="T17" fmla="*/ 132 h 270"/>
                  <a:gd name="T18" fmla="*/ 1 w 198"/>
                  <a:gd name="T19" fmla="*/ 122 h 270"/>
                  <a:gd name="T20" fmla="*/ 7 w 198"/>
                  <a:gd name="T21" fmla="*/ 113 h 270"/>
                  <a:gd name="T22" fmla="*/ 18 w 198"/>
                  <a:gd name="T23" fmla="*/ 97 h 270"/>
                  <a:gd name="T24" fmla="*/ 9 w 198"/>
                  <a:gd name="T25" fmla="*/ 59 h 270"/>
                  <a:gd name="T26" fmla="*/ 31 w 198"/>
                  <a:gd name="T27" fmla="*/ 48 h 270"/>
                  <a:gd name="T28" fmla="*/ 37 w 198"/>
                  <a:gd name="T29" fmla="*/ 46 h 270"/>
                  <a:gd name="T30" fmla="*/ 52 w 198"/>
                  <a:gd name="T31" fmla="*/ 34 h 270"/>
                  <a:gd name="T32" fmla="*/ 71 w 198"/>
                  <a:gd name="T33" fmla="*/ 21 h 270"/>
                  <a:gd name="T34" fmla="*/ 85 w 198"/>
                  <a:gd name="T35" fmla="*/ 15 h 270"/>
                  <a:gd name="T36" fmla="*/ 106 w 198"/>
                  <a:gd name="T37" fmla="*/ 9 h 270"/>
                  <a:gd name="T38" fmla="*/ 110 w 198"/>
                  <a:gd name="T39" fmla="*/ 0 h 270"/>
                  <a:gd name="T40" fmla="*/ 122 w 198"/>
                  <a:gd name="T41" fmla="*/ 19 h 270"/>
                  <a:gd name="T42" fmla="*/ 133 w 198"/>
                  <a:gd name="T43" fmla="*/ 22 h 270"/>
                  <a:gd name="T44" fmla="*/ 138 w 198"/>
                  <a:gd name="T45" fmla="*/ 13 h 270"/>
                  <a:gd name="T46" fmla="*/ 142 w 198"/>
                  <a:gd name="T47" fmla="*/ 5 h 270"/>
                  <a:gd name="T48" fmla="*/ 149 w 198"/>
                  <a:gd name="T49" fmla="*/ 17 h 270"/>
                  <a:gd name="T50" fmla="*/ 157 w 198"/>
                  <a:gd name="T51" fmla="*/ 22 h 270"/>
                  <a:gd name="T52" fmla="*/ 174 w 198"/>
                  <a:gd name="T53" fmla="*/ 19 h 270"/>
                  <a:gd name="T54" fmla="*/ 186 w 198"/>
                  <a:gd name="T55" fmla="*/ 19 h 270"/>
                  <a:gd name="T56" fmla="*/ 178 w 198"/>
                  <a:gd name="T57" fmla="*/ 30 h 270"/>
                  <a:gd name="T58" fmla="*/ 176 w 198"/>
                  <a:gd name="T59" fmla="*/ 39 h 270"/>
                  <a:gd name="T60" fmla="*/ 192 w 198"/>
                  <a:gd name="T61" fmla="*/ 59 h 270"/>
                  <a:gd name="T62" fmla="*/ 195 w 198"/>
                  <a:gd name="T63" fmla="*/ 79 h 270"/>
                  <a:gd name="T64" fmla="*/ 187 w 198"/>
                  <a:gd name="T65" fmla="*/ 92 h 270"/>
                  <a:gd name="T66" fmla="*/ 176 w 198"/>
                  <a:gd name="T67" fmla="*/ 98 h 270"/>
                  <a:gd name="T68" fmla="*/ 160 w 198"/>
                  <a:gd name="T69" fmla="*/ 101 h 270"/>
                  <a:gd name="T70" fmla="*/ 148 w 198"/>
                  <a:gd name="T71" fmla="*/ 112 h 270"/>
                  <a:gd name="T72" fmla="*/ 150 w 198"/>
                  <a:gd name="T73" fmla="*/ 126 h 270"/>
                  <a:gd name="T74" fmla="*/ 149 w 198"/>
                  <a:gd name="T75" fmla="*/ 140 h 270"/>
                  <a:gd name="T76" fmla="*/ 128 w 198"/>
                  <a:gd name="T77" fmla="*/ 157 h 270"/>
                  <a:gd name="T78" fmla="*/ 126 w 198"/>
                  <a:gd name="T79" fmla="*/ 166 h 270"/>
                  <a:gd name="T80" fmla="*/ 118 w 198"/>
                  <a:gd name="T81" fmla="*/ 195 h 270"/>
                  <a:gd name="T82" fmla="*/ 112 w 198"/>
                  <a:gd name="T83" fmla="*/ 204 h 270"/>
                  <a:gd name="T84" fmla="*/ 111 w 198"/>
                  <a:gd name="T85" fmla="*/ 227 h 270"/>
                  <a:gd name="T86" fmla="*/ 108 w 198"/>
                  <a:gd name="T87" fmla="*/ 249 h 270"/>
                  <a:gd name="T88" fmla="*/ 92 w 198"/>
                  <a:gd name="T89" fmla="*/ 261 h 270"/>
                  <a:gd name="T90" fmla="*/ 80 w 198"/>
                  <a:gd name="T91" fmla="*/ 259 h 270"/>
                  <a:gd name="T92" fmla="*/ 63 w 198"/>
                  <a:gd name="T93" fmla="*/ 26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8" h="270">
                    <a:moveTo>
                      <a:pt x="50" y="270"/>
                    </a:moveTo>
                    <a:lnTo>
                      <a:pt x="48" y="268"/>
                    </a:lnTo>
                    <a:lnTo>
                      <a:pt x="45" y="267"/>
                    </a:lnTo>
                    <a:lnTo>
                      <a:pt x="40" y="266"/>
                    </a:lnTo>
                    <a:lnTo>
                      <a:pt x="40" y="264"/>
                    </a:lnTo>
                    <a:lnTo>
                      <a:pt x="57" y="243"/>
                    </a:lnTo>
                    <a:lnTo>
                      <a:pt x="56" y="235"/>
                    </a:lnTo>
                    <a:lnTo>
                      <a:pt x="54" y="230"/>
                    </a:lnTo>
                    <a:lnTo>
                      <a:pt x="48" y="230"/>
                    </a:lnTo>
                    <a:lnTo>
                      <a:pt x="44" y="231"/>
                    </a:lnTo>
                    <a:lnTo>
                      <a:pt x="41" y="232"/>
                    </a:lnTo>
                    <a:lnTo>
                      <a:pt x="37" y="234"/>
                    </a:lnTo>
                    <a:lnTo>
                      <a:pt x="26" y="234"/>
                    </a:lnTo>
                    <a:lnTo>
                      <a:pt x="20" y="218"/>
                    </a:lnTo>
                    <a:lnTo>
                      <a:pt x="21" y="209"/>
                    </a:lnTo>
                    <a:lnTo>
                      <a:pt x="22" y="201"/>
                    </a:lnTo>
                    <a:lnTo>
                      <a:pt x="23" y="192"/>
                    </a:lnTo>
                    <a:lnTo>
                      <a:pt x="22" y="189"/>
                    </a:lnTo>
                    <a:lnTo>
                      <a:pt x="22" y="185"/>
                    </a:lnTo>
                    <a:lnTo>
                      <a:pt x="18" y="181"/>
                    </a:lnTo>
                    <a:lnTo>
                      <a:pt x="17" y="176"/>
                    </a:lnTo>
                    <a:lnTo>
                      <a:pt x="16" y="171"/>
                    </a:lnTo>
                    <a:lnTo>
                      <a:pt x="13" y="162"/>
                    </a:lnTo>
                    <a:lnTo>
                      <a:pt x="9" y="153"/>
                    </a:lnTo>
                    <a:lnTo>
                      <a:pt x="7" y="144"/>
                    </a:lnTo>
                    <a:lnTo>
                      <a:pt x="3" y="135"/>
                    </a:lnTo>
                    <a:lnTo>
                      <a:pt x="2" y="132"/>
                    </a:lnTo>
                    <a:lnTo>
                      <a:pt x="1" y="128"/>
                    </a:lnTo>
                    <a:lnTo>
                      <a:pt x="0" y="125"/>
                    </a:lnTo>
                    <a:lnTo>
                      <a:pt x="1" y="122"/>
                    </a:lnTo>
                    <a:lnTo>
                      <a:pt x="3" y="118"/>
                    </a:lnTo>
                    <a:lnTo>
                      <a:pt x="5" y="114"/>
                    </a:lnTo>
                    <a:lnTo>
                      <a:pt x="7" y="113"/>
                    </a:lnTo>
                    <a:lnTo>
                      <a:pt x="9" y="112"/>
                    </a:lnTo>
                    <a:lnTo>
                      <a:pt x="13" y="107"/>
                    </a:lnTo>
                    <a:lnTo>
                      <a:pt x="18" y="97"/>
                    </a:lnTo>
                    <a:lnTo>
                      <a:pt x="18" y="76"/>
                    </a:lnTo>
                    <a:lnTo>
                      <a:pt x="13" y="63"/>
                    </a:lnTo>
                    <a:lnTo>
                      <a:pt x="9" y="59"/>
                    </a:lnTo>
                    <a:lnTo>
                      <a:pt x="20" y="51"/>
                    </a:lnTo>
                    <a:lnTo>
                      <a:pt x="26" y="49"/>
                    </a:lnTo>
                    <a:lnTo>
                      <a:pt x="31" y="48"/>
                    </a:lnTo>
                    <a:lnTo>
                      <a:pt x="33" y="47"/>
                    </a:lnTo>
                    <a:lnTo>
                      <a:pt x="34" y="46"/>
                    </a:lnTo>
                    <a:lnTo>
                      <a:pt x="37" y="46"/>
                    </a:lnTo>
                    <a:lnTo>
                      <a:pt x="40" y="43"/>
                    </a:lnTo>
                    <a:lnTo>
                      <a:pt x="43" y="39"/>
                    </a:lnTo>
                    <a:lnTo>
                      <a:pt x="52" y="34"/>
                    </a:lnTo>
                    <a:lnTo>
                      <a:pt x="60" y="29"/>
                    </a:lnTo>
                    <a:lnTo>
                      <a:pt x="68" y="24"/>
                    </a:lnTo>
                    <a:lnTo>
                      <a:pt x="71" y="21"/>
                    </a:lnTo>
                    <a:lnTo>
                      <a:pt x="75" y="18"/>
                    </a:lnTo>
                    <a:lnTo>
                      <a:pt x="80" y="17"/>
                    </a:lnTo>
                    <a:lnTo>
                      <a:pt x="85" y="15"/>
                    </a:lnTo>
                    <a:lnTo>
                      <a:pt x="96" y="13"/>
                    </a:lnTo>
                    <a:lnTo>
                      <a:pt x="101" y="11"/>
                    </a:lnTo>
                    <a:lnTo>
                      <a:pt x="106" y="9"/>
                    </a:lnTo>
                    <a:lnTo>
                      <a:pt x="109" y="3"/>
                    </a:lnTo>
                    <a:lnTo>
                      <a:pt x="110" y="1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21" y="0"/>
                    </a:lnTo>
                    <a:lnTo>
                      <a:pt x="122" y="19"/>
                    </a:lnTo>
                    <a:lnTo>
                      <a:pt x="124" y="21"/>
                    </a:lnTo>
                    <a:lnTo>
                      <a:pt x="127" y="22"/>
                    </a:lnTo>
                    <a:lnTo>
                      <a:pt x="133" y="22"/>
                    </a:lnTo>
                    <a:lnTo>
                      <a:pt x="136" y="20"/>
                    </a:lnTo>
                    <a:lnTo>
                      <a:pt x="137" y="18"/>
                    </a:lnTo>
                    <a:lnTo>
                      <a:pt x="138" y="13"/>
                    </a:lnTo>
                    <a:lnTo>
                      <a:pt x="140" y="9"/>
                    </a:lnTo>
                    <a:lnTo>
                      <a:pt x="141" y="7"/>
                    </a:lnTo>
                    <a:lnTo>
                      <a:pt x="142" y="5"/>
                    </a:lnTo>
                    <a:lnTo>
                      <a:pt x="144" y="9"/>
                    </a:lnTo>
                    <a:lnTo>
                      <a:pt x="146" y="14"/>
                    </a:lnTo>
                    <a:lnTo>
                      <a:pt x="149" y="17"/>
                    </a:lnTo>
                    <a:lnTo>
                      <a:pt x="151" y="18"/>
                    </a:lnTo>
                    <a:lnTo>
                      <a:pt x="154" y="20"/>
                    </a:lnTo>
                    <a:lnTo>
                      <a:pt x="157" y="22"/>
                    </a:lnTo>
                    <a:lnTo>
                      <a:pt x="163" y="22"/>
                    </a:lnTo>
                    <a:lnTo>
                      <a:pt x="168" y="21"/>
                    </a:lnTo>
                    <a:lnTo>
                      <a:pt x="174" y="19"/>
                    </a:lnTo>
                    <a:lnTo>
                      <a:pt x="180" y="17"/>
                    </a:lnTo>
                    <a:lnTo>
                      <a:pt x="188" y="17"/>
                    </a:lnTo>
                    <a:lnTo>
                      <a:pt x="186" y="19"/>
                    </a:lnTo>
                    <a:lnTo>
                      <a:pt x="184" y="22"/>
                    </a:lnTo>
                    <a:lnTo>
                      <a:pt x="179" y="26"/>
                    </a:lnTo>
                    <a:lnTo>
                      <a:pt x="178" y="30"/>
                    </a:lnTo>
                    <a:lnTo>
                      <a:pt x="176" y="32"/>
                    </a:lnTo>
                    <a:lnTo>
                      <a:pt x="176" y="35"/>
                    </a:lnTo>
                    <a:lnTo>
                      <a:pt x="176" y="39"/>
                    </a:lnTo>
                    <a:lnTo>
                      <a:pt x="182" y="45"/>
                    </a:lnTo>
                    <a:lnTo>
                      <a:pt x="187" y="52"/>
                    </a:lnTo>
                    <a:lnTo>
                      <a:pt x="192" y="59"/>
                    </a:lnTo>
                    <a:lnTo>
                      <a:pt x="198" y="68"/>
                    </a:lnTo>
                    <a:lnTo>
                      <a:pt x="197" y="78"/>
                    </a:lnTo>
                    <a:lnTo>
                      <a:pt x="195" y="79"/>
                    </a:lnTo>
                    <a:lnTo>
                      <a:pt x="194" y="82"/>
                    </a:lnTo>
                    <a:lnTo>
                      <a:pt x="191" y="88"/>
                    </a:lnTo>
                    <a:lnTo>
                      <a:pt x="187" y="92"/>
                    </a:lnTo>
                    <a:lnTo>
                      <a:pt x="183" y="96"/>
                    </a:lnTo>
                    <a:lnTo>
                      <a:pt x="179" y="97"/>
                    </a:lnTo>
                    <a:lnTo>
                      <a:pt x="176" y="98"/>
                    </a:lnTo>
                    <a:lnTo>
                      <a:pt x="168" y="99"/>
                    </a:lnTo>
                    <a:lnTo>
                      <a:pt x="164" y="100"/>
                    </a:lnTo>
                    <a:lnTo>
                      <a:pt x="160" y="101"/>
                    </a:lnTo>
                    <a:lnTo>
                      <a:pt x="153" y="106"/>
                    </a:lnTo>
                    <a:lnTo>
                      <a:pt x="150" y="110"/>
                    </a:lnTo>
                    <a:lnTo>
                      <a:pt x="148" y="112"/>
                    </a:lnTo>
                    <a:lnTo>
                      <a:pt x="148" y="114"/>
                    </a:lnTo>
                    <a:lnTo>
                      <a:pt x="148" y="123"/>
                    </a:lnTo>
                    <a:lnTo>
                      <a:pt x="150" y="126"/>
                    </a:lnTo>
                    <a:lnTo>
                      <a:pt x="151" y="131"/>
                    </a:lnTo>
                    <a:lnTo>
                      <a:pt x="150" y="135"/>
                    </a:lnTo>
                    <a:lnTo>
                      <a:pt x="149" y="140"/>
                    </a:lnTo>
                    <a:lnTo>
                      <a:pt x="139" y="148"/>
                    </a:lnTo>
                    <a:lnTo>
                      <a:pt x="131" y="155"/>
                    </a:lnTo>
                    <a:lnTo>
                      <a:pt x="128" y="157"/>
                    </a:lnTo>
                    <a:lnTo>
                      <a:pt x="127" y="159"/>
                    </a:lnTo>
                    <a:lnTo>
                      <a:pt x="126" y="162"/>
                    </a:lnTo>
                    <a:lnTo>
                      <a:pt x="126" y="166"/>
                    </a:lnTo>
                    <a:lnTo>
                      <a:pt x="127" y="179"/>
                    </a:lnTo>
                    <a:lnTo>
                      <a:pt x="124" y="190"/>
                    </a:lnTo>
                    <a:lnTo>
                      <a:pt x="118" y="195"/>
                    </a:lnTo>
                    <a:lnTo>
                      <a:pt x="115" y="199"/>
                    </a:lnTo>
                    <a:lnTo>
                      <a:pt x="113" y="201"/>
                    </a:lnTo>
                    <a:lnTo>
                      <a:pt x="112" y="204"/>
                    </a:lnTo>
                    <a:lnTo>
                      <a:pt x="112" y="212"/>
                    </a:lnTo>
                    <a:lnTo>
                      <a:pt x="113" y="222"/>
                    </a:lnTo>
                    <a:lnTo>
                      <a:pt x="111" y="227"/>
                    </a:lnTo>
                    <a:lnTo>
                      <a:pt x="109" y="234"/>
                    </a:lnTo>
                    <a:lnTo>
                      <a:pt x="108" y="242"/>
                    </a:lnTo>
                    <a:lnTo>
                      <a:pt x="108" y="249"/>
                    </a:lnTo>
                    <a:lnTo>
                      <a:pt x="110" y="256"/>
                    </a:lnTo>
                    <a:lnTo>
                      <a:pt x="95" y="264"/>
                    </a:lnTo>
                    <a:lnTo>
                      <a:pt x="92" y="261"/>
                    </a:lnTo>
                    <a:lnTo>
                      <a:pt x="88" y="259"/>
                    </a:lnTo>
                    <a:lnTo>
                      <a:pt x="83" y="258"/>
                    </a:lnTo>
                    <a:lnTo>
                      <a:pt x="80" y="259"/>
                    </a:lnTo>
                    <a:lnTo>
                      <a:pt x="76" y="261"/>
                    </a:lnTo>
                    <a:lnTo>
                      <a:pt x="71" y="262"/>
                    </a:lnTo>
                    <a:lnTo>
                      <a:pt x="63" y="266"/>
                    </a:lnTo>
                    <a:lnTo>
                      <a:pt x="57" y="268"/>
                    </a:lnTo>
                    <a:lnTo>
                      <a:pt x="50" y="270"/>
                    </a:lnTo>
                    <a:close/>
                  </a:path>
                </a:pathLst>
              </a:cu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Freeform 24">
                <a:extLst>
                  <a:ext uri="{FF2B5EF4-FFF2-40B4-BE49-F238E27FC236}">
                    <a16:creationId xmlns:a16="http://schemas.microsoft.com/office/drawing/2014/main" id="{F30E58DA-AB0F-45AA-B0DC-39A12458D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" y="1694"/>
                <a:ext cx="198" cy="270"/>
              </a:xfrm>
              <a:custGeom>
                <a:avLst/>
                <a:gdLst>
                  <a:gd name="T0" fmla="*/ 45 w 198"/>
                  <a:gd name="T1" fmla="*/ 267 h 270"/>
                  <a:gd name="T2" fmla="*/ 57 w 198"/>
                  <a:gd name="T3" fmla="*/ 243 h 270"/>
                  <a:gd name="T4" fmla="*/ 48 w 198"/>
                  <a:gd name="T5" fmla="*/ 230 h 270"/>
                  <a:gd name="T6" fmla="*/ 37 w 198"/>
                  <a:gd name="T7" fmla="*/ 234 h 270"/>
                  <a:gd name="T8" fmla="*/ 21 w 198"/>
                  <a:gd name="T9" fmla="*/ 209 h 270"/>
                  <a:gd name="T10" fmla="*/ 22 w 198"/>
                  <a:gd name="T11" fmla="*/ 189 h 270"/>
                  <a:gd name="T12" fmla="*/ 17 w 198"/>
                  <a:gd name="T13" fmla="*/ 176 h 270"/>
                  <a:gd name="T14" fmla="*/ 9 w 198"/>
                  <a:gd name="T15" fmla="*/ 153 h 270"/>
                  <a:gd name="T16" fmla="*/ 2 w 198"/>
                  <a:gd name="T17" fmla="*/ 132 h 270"/>
                  <a:gd name="T18" fmla="*/ 1 w 198"/>
                  <a:gd name="T19" fmla="*/ 122 h 270"/>
                  <a:gd name="T20" fmla="*/ 7 w 198"/>
                  <a:gd name="T21" fmla="*/ 113 h 270"/>
                  <a:gd name="T22" fmla="*/ 18 w 198"/>
                  <a:gd name="T23" fmla="*/ 97 h 270"/>
                  <a:gd name="T24" fmla="*/ 9 w 198"/>
                  <a:gd name="T25" fmla="*/ 59 h 270"/>
                  <a:gd name="T26" fmla="*/ 31 w 198"/>
                  <a:gd name="T27" fmla="*/ 48 h 270"/>
                  <a:gd name="T28" fmla="*/ 37 w 198"/>
                  <a:gd name="T29" fmla="*/ 46 h 270"/>
                  <a:gd name="T30" fmla="*/ 52 w 198"/>
                  <a:gd name="T31" fmla="*/ 34 h 270"/>
                  <a:gd name="T32" fmla="*/ 71 w 198"/>
                  <a:gd name="T33" fmla="*/ 21 h 270"/>
                  <a:gd name="T34" fmla="*/ 85 w 198"/>
                  <a:gd name="T35" fmla="*/ 15 h 270"/>
                  <a:gd name="T36" fmla="*/ 106 w 198"/>
                  <a:gd name="T37" fmla="*/ 9 h 270"/>
                  <a:gd name="T38" fmla="*/ 110 w 198"/>
                  <a:gd name="T39" fmla="*/ 0 h 270"/>
                  <a:gd name="T40" fmla="*/ 122 w 198"/>
                  <a:gd name="T41" fmla="*/ 19 h 270"/>
                  <a:gd name="T42" fmla="*/ 133 w 198"/>
                  <a:gd name="T43" fmla="*/ 22 h 270"/>
                  <a:gd name="T44" fmla="*/ 138 w 198"/>
                  <a:gd name="T45" fmla="*/ 13 h 270"/>
                  <a:gd name="T46" fmla="*/ 142 w 198"/>
                  <a:gd name="T47" fmla="*/ 5 h 270"/>
                  <a:gd name="T48" fmla="*/ 149 w 198"/>
                  <a:gd name="T49" fmla="*/ 17 h 270"/>
                  <a:gd name="T50" fmla="*/ 157 w 198"/>
                  <a:gd name="T51" fmla="*/ 22 h 270"/>
                  <a:gd name="T52" fmla="*/ 174 w 198"/>
                  <a:gd name="T53" fmla="*/ 19 h 270"/>
                  <a:gd name="T54" fmla="*/ 186 w 198"/>
                  <a:gd name="T55" fmla="*/ 19 h 270"/>
                  <a:gd name="T56" fmla="*/ 178 w 198"/>
                  <a:gd name="T57" fmla="*/ 30 h 270"/>
                  <a:gd name="T58" fmla="*/ 176 w 198"/>
                  <a:gd name="T59" fmla="*/ 39 h 270"/>
                  <a:gd name="T60" fmla="*/ 192 w 198"/>
                  <a:gd name="T61" fmla="*/ 59 h 270"/>
                  <a:gd name="T62" fmla="*/ 195 w 198"/>
                  <a:gd name="T63" fmla="*/ 79 h 270"/>
                  <a:gd name="T64" fmla="*/ 187 w 198"/>
                  <a:gd name="T65" fmla="*/ 92 h 270"/>
                  <a:gd name="T66" fmla="*/ 176 w 198"/>
                  <a:gd name="T67" fmla="*/ 98 h 270"/>
                  <a:gd name="T68" fmla="*/ 160 w 198"/>
                  <a:gd name="T69" fmla="*/ 101 h 270"/>
                  <a:gd name="T70" fmla="*/ 148 w 198"/>
                  <a:gd name="T71" fmla="*/ 112 h 270"/>
                  <a:gd name="T72" fmla="*/ 150 w 198"/>
                  <a:gd name="T73" fmla="*/ 126 h 270"/>
                  <a:gd name="T74" fmla="*/ 149 w 198"/>
                  <a:gd name="T75" fmla="*/ 140 h 270"/>
                  <a:gd name="T76" fmla="*/ 128 w 198"/>
                  <a:gd name="T77" fmla="*/ 157 h 270"/>
                  <a:gd name="T78" fmla="*/ 126 w 198"/>
                  <a:gd name="T79" fmla="*/ 166 h 270"/>
                  <a:gd name="T80" fmla="*/ 118 w 198"/>
                  <a:gd name="T81" fmla="*/ 195 h 270"/>
                  <a:gd name="T82" fmla="*/ 112 w 198"/>
                  <a:gd name="T83" fmla="*/ 204 h 270"/>
                  <a:gd name="T84" fmla="*/ 111 w 198"/>
                  <a:gd name="T85" fmla="*/ 227 h 270"/>
                  <a:gd name="T86" fmla="*/ 108 w 198"/>
                  <a:gd name="T87" fmla="*/ 249 h 270"/>
                  <a:gd name="T88" fmla="*/ 92 w 198"/>
                  <a:gd name="T89" fmla="*/ 261 h 270"/>
                  <a:gd name="T90" fmla="*/ 80 w 198"/>
                  <a:gd name="T91" fmla="*/ 259 h 270"/>
                  <a:gd name="T92" fmla="*/ 63 w 198"/>
                  <a:gd name="T93" fmla="*/ 26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8" h="270">
                    <a:moveTo>
                      <a:pt x="50" y="270"/>
                    </a:moveTo>
                    <a:lnTo>
                      <a:pt x="48" y="268"/>
                    </a:lnTo>
                    <a:lnTo>
                      <a:pt x="45" y="267"/>
                    </a:lnTo>
                    <a:lnTo>
                      <a:pt x="40" y="266"/>
                    </a:lnTo>
                    <a:lnTo>
                      <a:pt x="40" y="264"/>
                    </a:lnTo>
                    <a:lnTo>
                      <a:pt x="57" y="243"/>
                    </a:lnTo>
                    <a:lnTo>
                      <a:pt x="56" y="235"/>
                    </a:lnTo>
                    <a:lnTo>
                      <a:pt x="54" y="230"/>
                    </a:lnTo>
                    <a:lnTo>
                      <a:pt x="48" y="230"/>
                    </a:lnTo>
                    <a:lnTo>
                      <a:pt x="44" y="231"/>
                    </a:lnTo>
                    <a:lnTo>
                      <a:pt x="41" y="232"/>
                    </a:lnTo>
                    <a:lnTo>
                      <a:pt x="37" y="234"/>
                    </a:lnTo>
                    <a:lnTo>
                      <a:pt x="26" y="234"/>
                    </a:lnTo>
                    <a:lnTo>
                      <a:pt x="20" y="218"/>
                    </a:lnTo>
                    <a:lnTo>
                      <a:pt x="21" y="209"/>
                    </a:lnTo>
                    <a:lnTo>
                      <a:pt x="22" y="201"/>
                    </a:lnTo>
                    <a:lnTo>
                      <a:pt x="23" y="192"/>
                    </a:lnTo>
                    <a:lnTo>
                      <a:pt x="22" y="189"/>
                    </a:lnTo>
                    <a:lnTo>
                      <a:pt x="22" y="185"/>
                    </a:lnTo>
                    <a:lnTo>
                      <a:pt x="18" y="181"/>
                    </a:lnTo>
                    <a:lnTo>
                      <a:pt x="17" y="176"/>
                    </a:lnTo>
                    <a:lnTo>
                      <a:pt x="16" y="171"/>
                    </a:lnTo>
                    <a:lnTo>
                      <a:pt x="13" y="162"/>
                    </a:lnTo>
                    <a:lnTo>
                      <a:pt x="9" y="153"/>
                    </a:lnTo>
                    <a:lnTo>
                      <a:pt x="7" y="144"/>
                    </a:lnTo>
                    <a:lnTo>
                      <a:pt x="3" y="135"/>
                    </a:lnTo>
                    <a:lnTo>
                      <a:pt x="2" y="132"/>
                    </a:lnTo>
                    <a:lnTo>
                      <a:pt x="1" y="128"/>
                    </a:lnTo>
                    <a:lnTo>
                      <a:pt x="0" y="125"/>
                    </a:lnTo>
                    <a:lnTo>
                      <a:pt x="1" y="122"/>
                    </a:lnTo>
                    <a:lnTo>
                      <a:pt x="3" y="118"/>
                    </a:lnTo>
                    <a:lnTo>
                      <a:pt x="5" y="114"/>
                    </a:lnTo>
                    <a:lnTo>
                      <a:pt x="7" y="113"/>
                    </a:lnTo>
                    <a:lnTo>
                      <a:pt x="9" y="112"/>
                    </a:lnTo>
                    <a:lnTo>
                      <a:pt x="13" y="107"/>
                    </a:lnTo>
                    <a:lnTo>
                      <a:pt x="18" y="97"/>
                    </a:lnTo>
                    <a:lnTo>
                      <a:pt x="18" y="76"/>
                    </a:lnTo>
                    <a:lnTo>
                      <a:pt x="13" y="63"/>
                    </a:lnTo>
                    <a:lnTo>
                      <a:pt x="9" y="59"/>
                    </a:lnTo>
                    <a:lnTo>
                      <a:pt x="20" y="51"/>
                    </a:lnTo>
                    <a:lnTo>
                      <a:pt x="26" y="49"/>
                    </a:lnTo>
                    <a:lnTo>
                      <a:pt x="31" y="48"/>
                    </a:lnTo>
                    <a:lnTo>
                      <a:pt x="33" y="47"/>
                    </a:lnTo>
                    <a:lnTo>
                      <a:pt x="34" y="46"/>
                    </a:lnTo>
                    <a:lnTo>
                      <a:pt x="37" y="46"/>
                    </a:lnTo>
                    <a:lnTo>
                      <a:pt x="40" y="43"/>
                    </a:lnTo>
                    <a:lnTo>
                      <a:pt x="43" y="39"/>
                    </a:lnTo>
                    <a:lnTo>
                      <a:pt x="52" y="34"/>
                    </a:lnTo>
                    <a:lnTo>
                      <a:pt x="60" y="29"/>
                    </a:lnTo>
                    <a:lnTo>
                      <a:pt x="68" y="24"/>
                    </a:lnTo>
                    <a:lnTo>
                      <a:pt x="71" y="21"/>
                    </a:lnTo>
                    <a:lnTo>
                      <a:pt x="75" y="18"/>
                    </a:lnTo>
                    <a:lnTo>
                      <a:pt x="80" y="17"/>
                    </a:lnTo>
                    <a:lnTo>
                      <a:pt x="85" y="15"/>
                    </a:lnTo>
                    <a:lnTo>
                      <a:pt x="96" y="13"/>
                    </a:lnTo>
                    <a:lnTo>
                      <a:pt x="101" y="11"/>
                    </a:lnTo>
                    <a:lnTo>
                      <a:pt x="106" y="9"/>
                    </a:lnTo>
                    <a:lnTo>
                      <a:pt x="109" y="3"/>
                    </a:lnTo>
                    <a:lnTo>
                      <a:pt x="110" y="1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21" y="0"/>
                    </a:lnTo>
                    <a:lnTo>
                      <a:pt x="122" y="19"/>
                    </a:lnTo>
                    <a:lnTo>
                      <a:pt x="124" y="21"/>
                    </a:lnTo>
                    <a:lnTo>
                      <a:pt x="127" y="22"/>
                    </a:lnTo>
                    <a:lnTo>
                      <a:pt x="133" y="22"/>
                    </a:lnTo>
                    <a:lnTo>
                      <a:pt x="136" y="20"/>
                    </a:lnTo>
                    <a:lnTo>
                      <a:pt x="137" y="18"/>
                    </a:lnTo>
                    <a:lnTo>
                      <a:pt x="138" y="13"/>
                    </a:lnTo>
                    <a:lnTo>
                      <a:pt x="140" y="9"/>
                    </a:lnTo>
                    <a:lnTo>
                      <a:pt x="141" y="7"/>
                    </a:lnTo>
                    <a:lnTo>
                      <a:pt x="142" y="5"/>
                    </a:lnTo>
                    <a:lnTo>
                      <a:pt x="144" y="9"/>
                    </a:lnTo>
                    <a:lnTo>
                      <a:pt x="146" y="14"/>
                    </a:lnTo>
                    <a:lnTo>
                      <a:pt x="149" y="17"/>
                    </a:lnTo>
                    <a:lnTo>
                      <a:pt x="151" y="18"/>
                    </a:lnTo>
                    <a:lnTo>
                      <a:pt x="154" y="20"/>
                    </a:lnTo>
                    <a:lnTo>
                      <a:pt x="157" y="22"/>
                    </a:lnTo>
                    <a:lnTo>
                      <a:pt x="163" y="22"/>
                    </a:lnTo>
                    <a:lnTo>
                      <a:pt x="168" y="21"/>
                    </a:lnTo>
                    <a:lnTo>
                      <a:pt x="174" y="19"/>
                    </a:lnTo>
                    <a:lnTo>
                      <a:pt x="180" y="17"/>
                    </a:lnTo>
                    <a:lnTo>
                      <a:pt x="188" y="17"/>
                    </a:lnTo>
                    <a:lnTo>
                      <a:pt x="186" y="19"/>
                    </a:lnTo>
                    <a:lnTo>
                      <a:pt x="184" y="22"/>
                    </a:lnTo>
                    <a:lnTo>
                      <a:pt x="179" y="26"/>
                    </a:lnTo>
                    <a:lnTo>
                      <a:pt x="178" y="30"/>
                    </a:lnTo>
                    <a:lnTo>
                      <a:pt x="176" y="32"/>
                    </a:lnTo>
                    <a:lnTo>
                      <a:pt x="176" y="35"/>
                    </a:lnTo>
                    <a:lnTo>
                      <a:pt x="176" y="39"/>
                    </a:lnTo>
                    <a:lnTo>
                      <a:pt x="182" y="45"/>
                    </a:lnTo>
                    <a:lnTo>
                      <a:pt x="187" y="52"/>
                    </a:lnTo>
                    <a:lnTo>
                      <a:pt x="192" y="59"/>
                    </a:lnTo>
                    <a:lnTo>
                      <a:pt x="198" y="68"/>
                    </a:lnTo>
                    <a:lnTo>
                      <a:pt x="197" y="78"/>
                    </a:lnTo>
                    <a:lnTo>
                      <a:pt x="195" y="79"/>
                    </a:lnTo>
                    <a:lnTo>
                      <a:pt x="194" y="82"/>
                    </a:lnTo>
                    <a:lnTo>
                      <a:pt x="191" y="88"/>
                    </a:lnTo>
                    <a:lnTo>
                      <a:pt x="187" y="92"/>
                    </a:lnTo>
                    <a:lnTo>
                      <a:pt x="183" y="96"/>
                    </a:lnTo>
                    <a:lnTo>
                      <a:pt x="179" y="97"/>
                    </a:lnTo>
                    <a:lnTo>
                      <a:pt x="176" y="98"/>
                    </a:lnTo>
                    <a:lnTo>
                      <a:pt x="168" y="99"/>
                    </a:lnTo>
                    <a:lnTo>
                      <a:pt x="164" y="100"/>
                    </a:lnTo>
                    <a:lnTo>
                      <a:pt x="160" y="101"/>
                    </a:lnTo>
                    <a:lnTo>
                      <a:pt x="153" y="106"/>
                    </a:lnTo>
                    <a:lnTo>
                      <a:pt x="150" y="110"/>
                    </a:lnTo>
                    <a:lnTo>
                      <a:pt x="148" y="112"/>
                    </a:lnTo>
                    <a:lnTo>
                      <a:pt x="148" y="114"/>
                    </a:lnTo>
                    <a:lnTo>
                      <a:pt x="148" y="123"/>
                    </a:lnTo>
                    <a:lnTo>
                      <a:pt x="150" y="126"/>
                    </a:lnTo>
                    <a:lnTo>
                      <a:pt x="151" y="131"/>
                    </a:lnTo>
                    <a:lnTo>
                      <a:pt x="150" y="135"/>
                    </a:lnTo>
                    <a:lnTo>
                      <a:pt x="149" y="140"/>
                    </a:lnTo>
                    <a:lnTo>
                      <a:pt x="139" y="148"/>
                    </a:lnTo>
                    <a:lnTo>
                      <a:pt x="131" y="155"/>
                    </a:lnTo>
                    <a:lnTo>
                      <a:pt x="128" y="157"/>
                    </a:lnTo>
                    <a:lnTo>
                      <a:pt x="127" y="159"/>
                    </a:lnTo>
                    <a:lnTo>
                      <a:pt x="126" y="162"/>
                    </a:lnTo>
                    <a:lnTo>
                      <a:pt x="126" y="166"/>
                    </a:lnTo>
                    <a:lnTo>
                      <a:pt x="127" y="179"/>
                    </a:lnTo>
                    <a:lnTo>
                      <a:pt x="124" y="190"/>
                    </a:lnTo>
                    <a:lnTo>
                      <a:pt x="118" y="195"/>
                    </a:lnTo>
                    <a:lnTo>
                      <a:pt x="115" y="199"/>
                    </a:lnTo>
                    <a:lnTo>
                      <a:pt x="113" y="201"/>
                    </a:lnTo>
                    <a:lnTo>
                      <a:pt x="112" y="204"/>
                    </a:lnTo>
                    <a:lnTo>
                      <a:pt x="112" y="212"/>
                    </a:lnTo>
                    <a:lnTo>
                      <a:pt x="113" y="222"/>
                    </a:lnTo>
                    <a:lnTo>
                      <a:pt x="111" y="227"/>
                    </a:lnTo>
                    <a:lnTo>
                      <a:pt x="109" y="234"/>
                    </a:lnTo>
                    <a:lnTo>
                      <a:pt x="108" y="242"/>
                    </a:lnTo>
                    <a:lnTo>
                      <a:pt x="108" y="249"/>
                    </a:lnTo>
                    <a:lnTo>
                      <a:pt x="110" y="256"/>
                    </a:lnTo>
                    <a:lnTo>
                      <a:pt x="95" y="264"/>
                    </a:lnTo>
                    <a:lnTo>
                      <a:pt x="92" y="261"/>
                    </a:lnTo>
                    <a:lnTo>
                      <a:pt x="88" y="259"/>
                    </a:lnTo>
                    <a:lnTo>
                      <a:pt x="83" y="258"/>
                    </a:lnTo>
                    <a:lnTo>
                      <a:pt x="80" y="259"/>
                    </a:lnTo>
                    <a:lnTo>
                      <a:pt x="76" y="261"/>
                    </a:lnTo>
                    <a:lnTo>
                      <a:pt x="71" y="262"/>
                    </a:lnTo>
                    <a:lnTo>
                      <a:pt x="63" y="266"/>
                    </a:lnTo>
                    <a:lnTo>
                      <a:pt x="57" y="268"/>
                    </a:lnTo>
                    <a:lnTo>
                      <a:pt x="50" y="27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25">
                <a:extLst>
                  <a:ext uri="{FF2B5EF4-FFF2-40B4-BE49-F238E27FC236}">
                    <a16:creationId xmlns:a16="http://schemas.microsoft.com/office/drawing/2014/main" id="{6F530391-6D5D-45E7-B813-A6F88AC5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" y="1522"/>
                <a:ext cx="413" cy="389"/>
              </a:xfrm>
              <a:custGeom>
                <a:avLst/>
                <a:gdLst>
                  <a:gd name="T0" fmla="*/ 162 w 413"/>
                  <a:gd name="T1" fmla="*/ 378 h 389"/>
                  <a:gd name="T2" fmla="*/ 156 w 413"/>
                  <a:gd name="T3" fmla="*/ 352 h 389"/>
                  <a:gd name="T4" fmla="*/ 149 w 413"/>
                  <a:gd name="T5" fmla="*/ 332 h 389"/>
                  <a:gd name="T6" fmla="*/ 130 w 413"/>
                  <a:gd name="T7" fmla="*/ 305 h 389"/>
                  <a:gd name="T8" fmla="*/ 120 w 413"/>
                  <a:gd name="T9" fmla="*/ 293 h 389"/>
                  <a:gd name="T10" fmla="*/ 82 w 413"/>
                  <a:gd name="T11" fmla="*/ 247 h 389"/>
                  <a:gd name="T12" fmla="*/ 69 w 413"/>
                  <a:gd name="T13" fmla="*/ 265 h 389"/>
                  <a:gd name="T14" fmla="*/ 60 w 413"/>
                  <a:gd name="T15" fmla="*/ 258 h 389"/>
                  <a:gd name="T16" fmla="*/ 59 w 413"/>
                  <a:gd name="T17" fmla="*/ 240 h 389"/>
                  <a:gd name="T18" fmla="*/ 55 w 413"/>
                  <a:gd name="T19" fmla="*/ 196 h 389"/>
                  <a:gd name="T20" fmla="*/ 53 w 413"/>
                  <a:gd name="T21" fmla="*/ 148 h 389"/>
                  <a:gd name="T22" fmla="*/ 29 w 413"/>
                  <a:gd name="T23" fmla="*/ 103 h 389"/>
                  <a:gd name="T24" fmla="*/ 3 w 413"/>
                  <a:gd name="T25" fmla="*/ 72 h 389"/>
                  <a:gd name="T26" fmla="*/ 5 w 413"/>
                  <a:gd name="T27" fmla="*/ 53 h 389"/>
                  <a:gd name="T28" fmla="*/ 11 w 413"/>
                  <a:gd name="T29" fmla="*/ 32 h 389"/>
                  <a:gd name="T30" fmla="*/ 39 w 413"/>
                  <a:gd name="T31" fmla="*/ 15 h 389"/>
                  <a:gd name="T32" fmla="*/ 52 w 413"/>
                  <a:gd name="T33" fmla="*/ 40 h 389"/>
                  <a:gd name="T34" fmla="*/ 78 w 413"/>
                  <a:gd name="T35" fmla="*/ 62 h 389"/>
                  <a:gd name="T36" fmla="*/ 92 w 413"/>
                  <a:gd name="T37" fmla="*/ 69 h 389"/>
                  <a:gd name="T38" fmla="*/ 105 w 413"/>
                  <a:gd name="T39" fmla="*/ 67 h 389"/>
                  <a:gd name="T40" fmla="*/ 120 w 413"/>
                  <a:gd name="T41" fmla="*/ 72 h 389"/>
                  <a:gd name="T42" fmla="*/ 161 w 413"/>
                  <a:gd name="T43" fmla="*/ 65 h 389"/>
                  <a:gd name="T44" fmla="*/ 156 w 413"/>
                  <a:gd name="T45" fmla="*/ 37 h 389"/>
                  <a:gd name="T46" fmla="*/ 163 w 413"/>
                  <a:gd name="T47" fmla="*/ 31 h 389"/>
                  <a:gd name="T48" fmla="*/ 186 w 413"/>
                  <a:gd name="T49" fmla="*/ 42 h 389"/>
                  <a:gd name="T50" fmla="*/ 203 w 413"/>
                  <a:gd name="T51" fmla="*/ 20 h 389"/>
                  <a:gd name="T52" fmla="*/ 213 w 413"/>
                  <a:gd name="T53" fmla="*/ 0 h 389"/>
                  <a:gd name="T54" fmla="*/ 228 w 413"/>
                  <a:gd name="T55" fmla="*/ 10 h 389"/>
                  <a:gd name="T56" fmla="*/ 260 w 413"/>
                  <a:gd name="T57" fmla="*/ 34 h 389"/>
                  <a:gd name="T58" fmla="*/ 279 w 413"/>
                  <a:gd name="T59" fmla="*/ 61 h 389"/>
                  <a:gd name="T60" fmla="*/ 324 w 413"/>
                  <a:gd name="T61" fmla="*/ 75 h 389"/>
                  <a:gd name="T62" fmla="*/ 364 w 413"/>
                  <a:gd name="T63" fmla="*/ 75 h 389"/>
                  <a:gd name="T64" fmla="*/ 413 w 413"/>
                  <a:gd name="T65" fmla="*/ 92 h 389"/>
                  <a:gd name="T66" fmla="*/ 395 w 413"/>
                  <a:gd name="T67" fmla="*/ 145 h 389"/>
                  <a:gd name="T68" fmla="*/ 359 w 413"/>
                  <a:gd name="T69" fmla="*/ 171 h 389"/>
                  <a:gd name="T70" fmla="*/ 340 w 413"/>
                  <a:gd name="T71" fmla="*/ 155 h 389"/>
                  <a:gd name="T72" fmla="*/ 324 w 413"/>
                  <a:gd name="T73" fmla="*/ 171 h 389"/>
                  <a:gd name="T74" fmla="*/ 327 w 413"/>
                  <a:gd name="T75" fmla="*/ 200 h 389"/>
                  <a:gd name="T76" fmla="*/ 335 w 413"/>
                  <a:gd name="T77" fmla="*/ 231 h 389"/>
                  <a:gd name="T78" fmla="*/ 344 w 413"/>
                  <a:gd name="T79" fmla="*/ 249 h 389"/>
                  <a:gd name="T80" fmla="*/ 330 w 413"/>
                  <a:gd name="T81" fmla="*/ 264 h 389"/>
                  <a:gd name="T82" fmla="*/ 342 w 413"/>
                  <a:gd name="T83" fmla="*/ 282 h 389"/>
                  <a:gd name="T84" fmla="*/ 359 w 413"/>
                  <a:gd name="T85" fmla="*/ 306 h 389"/>
                  <a:gd name="T86" fmla="*/ 330 w 413"/>
                  <a:gd name="T87" fmla="*/ 307 h 389"/>
                  <a:gd name="T88" fmla="*/ 319 w 413"/>
                  <a:gd name="T89" fmla="*/ 285 h 389"/>
                  <a:gd name="T90" fmla="*/ 300 w 413"/>
                  <a:gd name="T91" fmla="*/ 295 h 389"/>
                  <a:gd name="T92" fmla="*/ 277 w 413"/>
                  <a:gd name="T93" fmla="*/ 280 h 389"/>
                  <a:gd name="T94" fmla="*/ 252 w 413"/>
                  <a:gd name="T95" fmla="*/ 259 h 389"/>
                  <a:gd name="T96" fmla="*/ 243 w 413"/>
                  <a:gd name="T97" fmla="*/ 273 h 389"/>
                  <a:gd name="T98" fmla="*/ 230 w 413"/>
                  <a:gd name="T99" fmla="*/ 286 h 389"/>
                  <a:gd name="T100" fmla="*/ 240 w 413"/>
                  <a:gd name="T101" fmla="*/ 304 h 389"/>
                  <a:gd name="T102" fmla="*/ 216 w 413"/>
                  <a:gd name="T103" fmla="*/ 325 h 389"/>
                  <a:gd name="T104" fmla="*/ 220 w 413"/>
                  <a:gd name="T105" fmla="*/ 352 h 389"/>
                  <a:gd name="T106" fmla="*/ 222 w 413"/>
                  <a:gd name="T107" fmla="*/ 37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3" h="389">
                    <a:moveTo>
                      <a:pt x="184" y="389"/>
                    </a:moveTo>
                    <a:lnTo>
                      <a:pt x="179" y="387"/>
                    </a:lnTo>
                    <a:lnTo>
                      <a:pt x="173" y="383"/>
                    </a:lnTo>
                    <a:lnTo>
                      <a:pt x="167" y="380"/>
                    </a:lnTo>
                    <a:lnTo>
                      <a:pt x="162" y="378"/>
                    </a:lnTo>
                    <a:lnTo>
                      <a:pt x="156" y="374"/>
                    </a:lnTo>
                    <a:lnTo>
                      <a:pt x="151" y="368"/>
                    </a:lnTo>
                    <a:lnTo>
                      <a:pt x="151" y="361"/>
                    </a:lnTo>
                    <a:lnTo>
                      <a:pt x="154" y="357"/>
                    </a:lnTo>
                    <a:lnTo>
                      <a:pt x="156" y="352"/>
                    </a:lnTo>
                    <a:lnTo>
                      <a:pt x="157" y="349"/>
                    </a:lnTo>
                    <a:lnTo>
                      <a:pt x="156" y="345"/>
                    </a:lnTo>
                    <a:lnTo>
                      <a:pt x="156" y="342"/>
                    </a:lnTo>
                    <a:lnTo>
                      <a:pt x="154" y="338"/>
                    </a:lnTo>
                    <a:lnTo>
                      <a:pt x="149" y="332"/>
                    </a:lnTo>
                    <a:lnTo>
                      <a:pt x="145" y="329"/>
                    </a:lnTo>
                    <a:lnTo>
                      <a:pt x="143" y="325"/>
                    </a:lnTo>
                    <a:lnTo>
                      <a:pt x="138" y="317"/>
                    </a:lnTo>
                    <a:lnTo>
                      <a:pt x="134" y="311"/>
                    </a:lnTo>
                    <a:lnTo>
                      <a:pt x="130" y="305"/>
                    </a:lnTo>
                    <a:lnTo>
                      <a:pt x="127" y="297"/>
                    </a:lnTo>
                    <a:lnTo>
                      <a:pt x="125" y="295"/>
                    </a:lnTo>
                    <a:lnTo>
                      <a:pt x="123" y="294"/>
                    </a:lnTo>
                    <a:lnTo>
                      <a:pt x="122" y="293"/>
                    </a:lnTo>
                    <a:lnTo>
                      <a:pt x="120" y="293"/>
                    </a:lnTo>
                    <a:lnTo>
                      <a:pt x="113" y="293"/>
                    </a:lnTo>
                    <a:lnTo>
                      <a:pt x="105" y="290"/>
                    </a:lnTo>
                    <a:lnTo>
                      <a:pt x="95" y="276"/>
                    </a:lnTo>
                    <a:lnTo>
                      <a:pt x="88" y="255"/>
                    </a:lnTo>
                    <a:lnTo>
                      <a:pt x="82" y="247"/>
                    </a:lnTo>
                    <a:lnTo>
                      <a:pt x="76" y="247"/>
                    </a:lnTo>
                    <a:lnTo>
                      <a:pt x="72" y="250"/>
                    </a:lnTo>
                    <a:lnTo>
                      <a:pt x="70" y="252"/>
                    </a:lnTo>
                    <a:lnTo>
                      <a:pt x="69" y="256"/>
                    </a:lnTo>
                    <a:lnTo>
                      <a:pt x="69" y="265"/>
                    </a:lnTo>
                    <a:lnTo>
                      <a:pt x="68" y="269"/>
                    </a:lnTo>
                    <a:lnTo>
                      <a:pt x="66" y="274"/>
                    </a:lnTo>
                    <a:lnTo>
                      <a:pt x="63" y="273"/>
                    </a:lnTo>
                    <a:lnTo>
                      <a:pt x="62" y="265"/>
                    </a:lnTo>
                    <a:lnTo>
                      <a:pt x="60" y="258"/>
                    </a:lnTo>
                    <a:lnTo>
                      <a:pt x="57" y="252"/>
                    </a:lnTo>
                    <a:lnTo>
                      <a:pt x="56" y="246"/>
                    </a:lnTo>
                    <a:lnTo>
                      <a:pt x="57" y="245"/>
                    </a:lnTo>
                    <a:lnTo>
                      <a:pt x="58" y="243"/>
                    </a:lnTo>
                    <a:lnTo>
                      <a:pt x="59" y="240"/>
                    </a:lnTo>
                    <a:lnTo>
                      <a:pt x="59" y="234"/>
                    </a:lnTo>
                    <a:lnTo>
                      <a:pt x="61" y="219"/>
                    </a:lnTo>
                    <a:lnTo>
                      <a:pt x="57" y="211"/>
                    </a:lnTo>
                    <a:lnTo>
                      <a:pt x="56" y="203"/>
                    </a:lnTo>
                    <a:lnTo>
                      <a:pt x="55" y="196"/>
                    </a:lnTo>
                    <a:lnTo>
                      <a:pt x="56" y="189"/>
                    </a:lnTo>
                    <a:lnTo>
                      <a:pt x="60" y="184"/>
                    </a:lnTo>
                    <a:lnTo>
                      <a:pt x="64" y="180"/>
                    </a:lnTo>
                    <a:lnTo>
                      <a:pt x="62" y="161"/>
                    </a:lnTo>
                    <a:lnTo>
                      <a:pt x="53" y="148"/>
                    </a:lnTo>
                    <a:lnTo>
                      <a:pt x="49" y="132"/>
                    </a:lnTo>
                    <a:lnTo>
                      <a:pt x="47" y="127"/>
                    </a:lnTo>
                    <a:lnTo>
                      <a:pt x="44" y="122"/>
                    </a:lnTo>
                    <a:lnTo>
                      <a:pt x="36" y="112"/>
                    </a:lnTo>
                    <a:lnTo>
                      <a:pt x="29" y="103"/>
                    </a:lnTo>
                    <a:lnTo>
                      <a:pt x="23" y="94"/>
                    </a:lnTo>
                    <a:lnTo>
                      <a:pt x="22" y="90"/>
                    </a:lnTo>
                    <a:lnTo>
                      <a:pt x="21" y="86"/>
                    </a:lnTo>
                    <a:lnTo>
                      <a:pt x="5" y="76"/>
                    </a:lnTo>
                    <a:lnTo>
                      <a:pt x="3" y="72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1" y="54"/>
                    </a:lnTo>
                    <a:lnTo>
                      <a:pt x="5" y="53"/>
                    </a:lnTo>
                    <a:lnTo>
                      <a:pt x="7" y="50"/>
                    </a:lnTo>
                    <a:lnTo>
                      <a:pt x="9" y="48"/>
                    </a:lnTo>
                    <a:lnTo>
                      <a:pt x="10" y="44"/>
                    </a:lnTo>
                    <a:lnTo>
                      <a:pt x="11" y="39"/>
                    </a:lnTo>
                    <a:lnTo>
                      <a:pt x="11" y="32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32" y="9"/>
                    </a:lnTo>
                    <a:lnTo>
                      <a:pt x="35" y="11"/>
                    </a:lnTo>
                    <a:lnTo>
                      <a:pt x="39" y="15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48" y="31"/>
                    </a:lnTo>
                    <a:lnTo>
                      <a:pt x="50" y="35"/>
                    </a:lnTo>
                    <a:lnTo>
                      <a:pt x="52" y="40"/>
                    </a:lnTo>
                    <a:lnTo>
                      <a:pt x="55" y="44"/>
                    </a:lnTo>
                    <a:lnTo>
                      <a:pt x="62" y="53"/>
                    </a:lnTo>
                    <a:lnTo>
                      <a:pt x="71" y="61"/>
                    </a:lnTo>
                    <a:lnTo>
                      <a:pt x="74" y="61"/>
                    </a:lnTo>
                    <a:lnTo>
                      <a:pt x="78" y="62"/>
                    </a:lnTo>
                    <a:lnTo>
                      <a:pt x="79" y="63"/>
                    </a:lnTo>
                    <a:lnTo>
                      <a:pt x="81" y="64"/>
                    </a:lnTo>
                    <a:lnTo>
                      <a:pt x="85" y="70"/>
                    </a:lnTo>
                    <a:lnTo>
                      <a:pt x="89" y="69"/>
                    </a:lnTo>
                    <a:lnTo>
                      <a:pt x="92" y="69"/>
                    </a:lnTo>
                    <a:lnTo>
                      <a:pt x="95" y="67"/>
                    </a:lnTo>
                    <a:lnTo>
                      <a:pt x="100" y="64"/>
                    </a:lnTo>
                    <a:lnTo>
                      <a:pt x="103" y="64"/>
                    </a:lnTo>
                    <a:lnTo>
                      <a:pt x="105" y="66"/>
                    </a:lnTo>
                    <a:lnTo>
                      <a:pt x="105" y="67"/>
                    </a:lnTo>
                    <a:lnTo>
                      <a:pt x="106" y="69"/>
                    </a:lnTo>
                    <a:lnTo>
                      <a:pt x="108" y="70"/>
                    </a:lnTo>
                    <a:lnTo>
                      <a:pt x="110" y="70"/>
                    </a:lnTo>
                    <a:lnTo>
                      <a:pt x="115" y="71"/>
                    </a:lnTo>
                    <a:lnTo>
                      <a:pt x="120" y="72"/>
                    </a:lnTo>
                    <a:lnTo>
                      <a:pt x="123" y="76"/>
                    </a:lnTo>
                    <a:lnTo>
                      <a:pt x="132" y="76"/>
                    </a:lnTo>
                    <a:lnTo>
                      <a:pt x="139" y="70"/>
                    </a:lnTo>
                    <a:lnTo>
                      <a:pt x="159" y="67"/>
                    </a:lnTo>
                    <a:lnTo>
                      <a:pt x="161" y="65"/>
                    </a:lnTo>
                    <a:lnTo>
                      <a:pt x="162" y="62"/>
                    </a:lnTo>
                    <a:lnTo>
                      <a:pt x="162" y="57"/>
                    </a:lnTo>
                    <a:lnTo>
                      <a:pt x="161" y="52"/>
                    </a:lnTo>
                    <a:lnTo>
                      <a:pt x="158" y="42"/>
                    </a:lnTo>
                    <a:lnTo>
                      <a:pt x="156" y="37"/>
                    </a:lnTo>
                    <a:lnTo>
                      <a:pt x="156" y="32"/>
                    </a:lnTo>
                    <a:lnTo>
                      <a:pt x="156" y="29"/>
                    </a:lnTo>
                    <a:lnTo>
                      <a:pt x="157" y="26"/>
                    </a:lnTo>
                    <a:lnTo>
                      <a:pt x="160" y="28"/>
                    </a:lnTo>
                    <a:lnTo>
                      <a:pt x="163" y="31"/>
                    </a:lnTo>
                    <a:lnTo>
                      <a:pt x="167" y="34"/>
                    </a:lnTo>
                    <a:lnTo>
                      <a:pt x="173" y="37"/>
                    </a:lnTo>
                    <a:lnTo>
                      <a:pt x="175" y="40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92" y="42"/>
                    </a:lnTo>
                    <a:lnTo>
                      <a:pt x="199" y="40"/>
                    </a:lnTo>
                    <a:lnTo>
                      <a:pt x="206" y="34"/>
                    </a:lnTo>
                    <a:lnTo>
                      <a:pt x="205" y="26"/>
                    </a:lnTo>
                    <a:lnTo>
                      <a:pt x="203" y="20"/>
                    </a:lnTo>
                    <a:lnTo>
                      <a:pt x="201" y="16"/>
                    </a:lnTo>
                    <a:lnTo>
                      <a:pt x="201" y="12"/>
                    </a:lnTo>
                    <a:lnTo>
                      <a:pt x="205" y="7"/>
                    </a:lnTo>
                    <a:lnTo>
                      <a:pt x="210" y="3"/>
                    </a:lnTo>
                    <a:lnTo>
                      <a:pt x="213" y="0"/>
                    </a:lnTo>
                    <a:lnTo>
                      <a:pt x="216" y="0"/>
                    </a:lnTo>
                    <a:lnTo>
                      <a:pt x="219" y="0"/>
                    </a:lnTo>
                    <a:lnTo>
                      <a:pt x="224" y="1"/>
                    </a:lnTo>
                    <a:lnTo>
                      <a:pt x="225" y="6"/>
                    </a:lnTo>
                    <a:lnTo>
                      <a:pt x="228" y="10"/>
                    </a:lnTo>
                    <a:lnTo>
                      <a:pt x="232" y="14"/>
                    </a:lnTo>
                    <a:lnTo>
                      <a:pt x="239" y="20"/>
                    </a:lnTo>
                    <a:lnTo>
                      <a:pt x="250" y="24"/>
                    </a:lnTo>
                    <a:lnTo>
                      <a:pt x="254" y="29"/>
                    </a:lnTo>
                    <a:lnTo>
                      <a:pt x="260" y="34"/>
                    </a:lnTo>
                    <a:lnTo>
                      <a:pt x="267" y="40"/>
                    </a:lnTo>
                    <a:lnTo>
                      <a:pt x="270" y="43"/>
                    </a:lnTo>
                    <a:lnTo>
                      <a:pt x="273" y="48"/>
                    </a:lnTo>
                    <a:lnTo>
                      <a:pt x="276" y="56"/>
                    </a:lnTo>
                    <a:lnTo>
                      <a:pt x="279" y="61"/>
                    </a:lnTo>
                    <a:lnTo>
                      <a:pt x="283" y="66"/>
                    </a:lnTo>
                    <a:lnTo>
                      <a:pt x="288" y="71"/>
                    </a:lnTo>
                    <a:lnTo>
                      <a:pt x="291" y="74"/>
                    </a:lnTo>
                    <a:lnTo>
                      <a:pt x="295" y="75"/>
                    </a:lnTo>
                    <a:lnTo>
                      <a:pt x="324" y="75"/>
                    </a:lnTo>
                    <a:lnTo>
                      <a:pt x="329" y="72"/>
                    </a:lnTo>
                    <a:lnTo>
                      <a:pt x="334" y="70"/>
                    </a:lnTo>
                    <a:lnTo>
                      <a:pt x="339" y="68"/>
                    </a:lnTo>
                    <a:lnTo>
                      <a:pt x="345" y="68"/>
                    </a:lnTo>
                    <a:lnTo>
                      <a:pt x="364" y="75"/>
                    </a:lnTo>
                    <a:lnTo>
                      <a:pt x="382" y="75"/>
                    </a:lnTo>
                    <a:lnTo>
                      <a:pt x="391" y="82"/>
                    </a:lnTo>
                    <a:lnTo>
                      <a:pt x="396" y="84"/>
                    </a:lnTo>
                    <a:lnTo>
                      <a:pt x="404" y="85"/>
                    </a:lnTo>
                    <a:lnTo>
                      <a:pt x="413" y="92"/>
                    </a:lnTo>
                    <a:lnTo>
                      <a:pt x="413" y="113"/>
                    </a:lnTo>
                    <a:lnTo>
                      <a:pt x="407" y="120"/>
                    </a:lnTo>
                    <a:lnTo>
                      <a:pt x="402" y="128"/>
                    </a:lnTo>
                    <a:lnTo>
                      <a:pt x="398" y="136"/>
                    </a:lnTo>
                    <a:lnTo>
                      <a:pt x="395" y="145"/>
                    </a:lnTo>
                    <a:lnTo>
                      <a:pt x="386" y="158"/>
                    </a:lnTo>
                    <a:lnTo>
                      <a:pt x="374" y="170"/>
                    </a:lnTo>
                    <a:lnTo>
                      <a:pt x="368" y="171"/>
                    </a:lnTo>
                    <a:lnTo>
                      <a:pt x="363" y="171"/>
                    </a:lnTo>
                    <a:lnTo>
                      <a:pt x="359" y="171"/>
                    </a:lnTo>
                    <a:lnTo>
                      <a:pt x="357" y="170"/>
                    </a:lnTo>
                    <a:lnTo>
                      <a:pt x="352" y="165"/>
                    </a:lnTo>
                    <a:lnTo>
                      <a:pt x="345" y="160"/>
                    </a:lnTo>
                    <a:lnTo>
                      <a:pt x="342" y="158"/>
                    </a:lnTo>
                    <a:lnTo>
                      <a:pt x="340" y="155"/>
                    </a:lnTo>
                    <a:lnTo>
                      <a:pt x="335" y="153"/>
                    </a:lnTo>
                    <a:lnTo>
                      <a:pt x="330" y="152"/>
                    </a:lnTo>
                    <a:lnTo>
                      <a:pt x="326" y="152"/>
                    </a:lnTo>
                    <a:lnTo>
                      <a:pt x="324" y="155"/>
                    </a:lnTo>
                    <a:lnTo>
                      <a:pt x="324" y="171"/>
                    </a:lnTo>
                    <a:lnTo>
                      <a:pt x="326" y="176"/>
                    </a:lnTo>
                    <a:lnTo>
                      <a:pt x="328" y="181"/>
                    </a:lnTo>
                    <a:lnTo>
                      <a:pt x="328" y="187"/>
                    </a:lnTo>
                    <a:lnTo>
                      <a:pt x="328" y="194"/>
                    </a:lnTo>
                    <a:lnTo>
                      <a:pt x="327" y="200"/>
                    </a:lnTo>
                    <a:lnTo>
                      <a:pt x="325" y="207"/>
                    </a:lnTo>
                    <a:lnTo>
                      <a:pt x="325" y="215"/>
                    </a:lnTo>
                    <a:lnTo>
                      <a:pt x="326" y="223"/>
                    </a:lnTo>
                    <a:lnTo>
                      <a:pt x="333" y="229"/>
                    </a:lnTo>
                    <a:lnTo>
                      <a:pt x="335" y="231"/>
                    </a:lnTo>
                    <a:lnTo>
                      <a:pt x="338" y="233"/>
                    </a:lnTo>
                    <a:lnTo>
                      <a:pt x="340" y="237"/>
                    </a:lnTo>
                    <a:lnTo>
                      <a:pt x="343" y="241"/>
                    </a:lnTo>
                    <a:lnTo>
                      <a:pt x="344" y="245"/>
                    </a:lnTo>
                    <a:lnTo>
                      <a:pt x="344" y="249"/>
                    </a:lnTo>
                    <a:lnTo>
                      <a:pt x="343" y="253"/>
                    </a:lnTo>
                    <a:lnTo>
                      <a:pt x="340" y="257"/>
                    </a:lnTo>
                    <a:lnTo>
                      <a:pt x="334" y="260"/>
                    </a:lnTo>
                    <a:lnTo>
                      <a:pt x="331" y="263"/>
                    </a:lnTo>
                    <a:lnTo>
                      <a:pt x="330" y="264"/>
                    </a:lnTo>
                    <a:lnTo>
                      <a:pt x="329" y="267"/>
                    </a:lnTo>
                    <a:lnTo>
                      <a:pt x="329" y="274"/>
                    </a:lnTo>
                    <a:lnTo>
                      <a:pt x="332" y="277"/>
                    </a:lnTo>
                    <a:lnTo>
                      <a:pt x="335" y="279"/>
                    </a:lnTo>
                    <a:lnTo>
                      <a:pt x="342" y="282"/>
                    </a:lnTo>
                    <a:lnTo>
                      <a:pt x="352" y="285"/>
                    </a:lnTo>
                    <a:lnTo>
                      <a:pt x="357" y="289"/>
                    </a:lnTo>
                    <a:lnTo>
                      <a:pt x="361" y="292"/>
                    </a:lnTo>
                    <a:lnTo>
                      <a:pt x="360" y="301"/>
                    </a:lnTo>
                    <a:lnTo>
                      <a:pt x="359" y="306"/>
                    </a:lnTo>
                    <a:lnTo>
                      <a:pt x="357" y="307"/>
                    </a:lnTo>
                    <a:lnTo>
                      <a:pt x="357" y="310"/>
                    </a:lnTo>
                    <a:lnTo>
                      <a:pt x="347" y="309"/>
                    </a:lnTo>
                    <a:lnTo>
                      <a:pt x="338" y="308"/>
                    </a:lnTo>
                    <a:lnTo>
                      <a:pt x="330" y="307"/>
                    </a:lnTo>
                    <a:lnTo>
                      <a:pt x="324" y="304"/>
                    </a:lnTo>
                    <a:lnTo>
                      <a:pt x="324" y="298"/>
                    </a:lnTo>
                    <a:lnTo>
                      <a:pt x="323" y="294"/>
                    </a:lnTo>
                    <a:lnTo>
                      <a:pt x="321" y="290"/>
                    </a:lnTo>
                    <a:lnTo>
                      <a:pt x="319" y="285"/>
                    </a:lnTo>
                    <a:lnTo>
                      <a:pt x="316" y="286"/>
                    </a:lnTo>
                    <a:lnTo>
                      <a:pt x="313" y="286"/>
                    </a:lnTo>
                    <a:lnTo>
                      <a:pt x="308" y="289"/>
                    </a:lnTo>
                    <a:lnTo>
                      <a:pt x="304" y="292"/>
                    </a:lnTo>
                    <a:lnTo>
                      <a:pt x="300" y="295"/>
                    </a:lnTo>
                    <a:lnTo>
                      <a:pt x="289" y="295"/>
                    </a:lnTo>
                    <a:lnTo>
                      <a:pt x="285" y="291"/>
                    </a:lnTo>
                    <a:lnTo>
                      <a:pt x="281" y="287"/>
                    </a:lnTo>
                    <a:lnTo>
                      <a:pt x="279" y="284"/>
                    </a:lnTo>
                    <a:lnTo>
                      <a:pt x="277" y="280"/>
                    </a:lnTo>
                    <a:lnTo>
                      <a:pt x="274" y="272"/>
                    </a:lnTo>
                    <a:lnTo>
                      <a:pt x="273" y="265"/>
                    </a:lnTo>
                    <a:lnTo>
                      <a:pt x="268" y="259"/>
                    </a:lnTo>
                    <a:lnTo>
                      <a:pt x="257" y="259"/>
                    </a:lnTo>
                    <a:lnTo>
                      <a:pt x="252" y="259"/>
                    </a:lnTo>
                    <a:lnTo>
                      <a:pt x="250" y="259"/>
                    </a:lnTo>
                    <a:lnTo>
                      <a:pt x="247" y="261"/>
                    </a:lnTo>
                    <a:lnTo>
                      <a:pt x="246" y="263"/>
                    </a:lnTo>
                    <a:lnTo>
                      <a:pt x="244" y="268"/>
                    </a:lnTo>
                    <a:lnTo>
                      <a:pt x="243" y="273"/>
                    </a:lnTo>
                    <a:lnTo>
                      <a:pt x="240" y="275"/>
                    </a:lnTo>
                    <a:lnTo>
                      <a:pt x="236" y="277"/>
                    </a:lnTo>
                    <a:lnTo>
                      <a:pt x="234" y="277"/>
                    </a:lnTo>
                    <a:lnTo>
                      <a:pt x="230" y="279"/>
                    </a:lnTo>
                    <a:lnTo>
                      <a:pt x="230" y="286"/>
                    </a:lnTo>
                    <a:lnTo>
                      <a:pt x="234" y="290"/>
                    </a:lnTo>
                    <a:lnTo>
                      <a:pt x="237" y="295"/>
                    </a:lnTo>
                    <a:lnTo>
                      <a:pt x="239" y="298"/>
                    </a:lnTo>
                    <a:lnTo>
                      <a:pt x="240" y="301"/>
                    </a:lnTo>
                    <a:lnTo>
                      <a:pt x="240" y="304"/>
                    </a:lnTo>
                    <a:lnTo>
                      <a:pt x="239" y="308"/>
                    </a:lnTo>
                    <a:lnTo>
                      <a:pt x="237" y="312"/>
                    </a:lnTo>
                    <a:lnTo>
                      <a:pt x="234" y="314"/>
                    </a:lnTo>
                    <a:lnTo>
                      <a:pt x="228" y="318"/>
                    </a:lnTo>
                    <a:lnTo>
                      <a:pt x="216" y="325"/>
                    </a:lnTo>
                    <a:lnTo>
                      <a:pt x="212" y="329"/>
                    </a:lnTo>
                    <a:lnTo>
                      <a:pt x="212" y="346"/>
                    </a:lnTo>
                    <a:lnTo>
                      <a:pt x="214" y="348"/>
                    </a:lnTo>
                    <a:lnTo>
                      <a:pt x="216" y="350"/>
                    </a:lnTo>
                    <a:lnTo>
                      <a:pt x="220" y="352"/>
                    </a:lnTo>
                    <a:lnTo>
                      <a:pt x="222" y="354"/>
                    </a:lnTo>
                    <a:lnTo>
                      <a:pt x="224" y="357"/>
                    </a:lnTo>
                    <a:lnTo>
                      <a:pt x="224" y="361"/>
                    </a:lnTo>
                    <a:lnTo>
                      <a:pt x="225" y="367"/>
                    </a:lnTo>
                    <a:lnTo>
                      <a:pt x="222" y="373"/>
                    </a:lnTo>
                    <a:lnTo>
                      <a:pt x="217" y="376"/>
                    </a:lnTo>
                    <a:lnTo>
                      <a:pt x="212" y="378"/>
                    </a:lnTo>
                    <a:lnTo>
                      <a:pt x="184" y="389"/>
                    </a:lnTo>
                    <a:close/>
                  </a:path>
                </a:pathLst>
              </a:custGeom>
              <a:solidFill>
                <a:srgbClr val="DBE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Freeform 26">
                <a:extLst>
                  <a:ext uri="{FF2B5EF4-FFF2-40B4-BE49-F238E27FC236}">
                    <a16:creationId xmlns:a16="http://schemas.microsoft.com/office/drawing/2014/main" id="{884DA9CB-DB4D-43CB-BDC9-E17EA1109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7" y="1522"/>
                <a:ext cx="413" cy="389"/>
              </a:xfrm>
              <a:custGeom>
                <a:avLst/>
                <a:gdLst>
                  <a:gd name="T0" fmla="*/ 162 w 413"/>
                  <a:gd name="T1" fmla="*/ 378 h 389"/>
                  <a:gd name="T2" fmla="*/ 156 w 413"/>
                  <a:gd name="T3" fmla="*/ 352 h 389"/>
                  <a:gd name="T4" fmla="*/ 149 w 413"/>
                  <a:gd name="T5" fmla="*/ 332 h 389"/>
                  <a:gd name="T6" fmla="*/ 130 w 413"/>
                  <a:gd name="T7" fmla="*/ 305 h 389"/>
                  <a:gd name="T8" fmla="*/ 120 w 413"/>
                  <a:gd name="T9" fmla="*/ 293 h 389"/>
                  <a:gd name="T10" fmla="*/ 82 w 413"/>
                  <a:gd name="T11" fmla="*/ 247 h 389"/>
                  <a:gd name="T12" fmla="*/ 69 w 413"/>
                  <a:gd name="T13" fmla="*/ 265 h 389"/>
                  <a:gd name="T14" fmla="*/ 60 w 413"/>
                  <a:gd name="T15" fmla="*/ 258 h 389"/>
                  <a:gd name="T16" fmla="*/ 59 w 413"/>
                  <a:gd name="T17" fmla="*/ 240 h 389"/>
                  <a:gd name="T18" fmla="*/ 55 w 413"/>
                  <a:gd name="T19" fmla="*/ 196 h 389"/>
                  <a:gd name="T20" fmla="*/ 53 w 413"/>
                  <a:gd name="T21" fmla="*/ 148 h 389"/>
                  <a:gd name="T22" fmla="*/ 29 w 413"/>
                  <a:gd name="T23" fmla="*/ 103 h 389"/>
                  <a:gd name="T24" fmla="*/ 3 w 413"/>
                  <a:gd name="T25" fmla="*/ 72 h 389"/>
                  <a:gd name="T26" fmla="*/ 5 w 413"/>
                  <a:gd name="T27" fmla="*/ 53 h 389"/>
                  <a:gd name="T28" fmla="*/ 11 w 413"/>
                  <a:gd name="T29" fmla="*/ 32 h 389"/>
                  <a:gd name="T30" fmla="*/ 39 w 413"/>
                  <a:gd name="T31" fmla="*/ 15 h 389"/>
                  <a:gd name="T32" fmla="*/ 52 w 413"/>
                  <a:gd name="T33" fmla="*/ 40 h 389"/>
                  <a:gd name="T34" fmla="*/ 78 w 413"/>
                  <a:gd name="T35" fmla="*/ 62 h 389"/>
                  <a:gd name="T36" fmla="*/ 92 w 413"/>
                  <a:gd name="T37" fmla="*/ 69 h 389"/>
                  <a:gd name="T38" fmla="*/ 105 w 413"/>
                  <a:gd name="T39" fmla="*/ 67 h 389"/>
                  <a:gd name="T40" fmla="*/ 120 w 413"/>
                  <a:gd name="T41" fmla="*/ 72 h 389"/>
                  <a:gd name="T42" fmla="*/ 161 w 413"/>
                  <a:gd name="T43" fmla="*/ 65 h 389"/>
                  <a:gd name="T44" fmla="*/ 156 w 413"/>
                  <a:gd name="T45" fmla="*/ 37 h 389"/>
                  <a:gd name="T46" fmla="*/ 163 w 413"/>
                  <a:gd name="T47" fmla="*/ 31 h 389"/>
                  <a:gd name="T48" fmla="*/ 186 w 413"/>
                  <a:gd name="T49" fmla="*/ 42 h 389"/>
                  <a:gd name="T50" fmla="*/ 203 w 413"/>
                  <a:gd name="T51" fmla="*/ 20 h 389"/>
                  <a:gd name="T52" fmla="*/ 213 w 413"/>
                  <a:gd name="T53" fmla="*/ 0 h 389"/>
                  <a:gd name="T54" fmla="*/ 228 w 413"/>
                  <a:gd name="T55" fmla="*/ 10 h 389"/>
                  <a:gd name="T56" fmla="*/ 260 w 413"/>
                  <a:gd name="T57" fmla="*/ 34 h 389"/>
                  <a:gd name="T58" fmla="*/ 279 w 413"/>
                  <a:gd name="T59" fmla="*/ 61 h 389"/>
                  <a:gd name="T60" fmla="*/ 324 w 413"/>
                  <a:gd name="T61" fmla="*/ 75 h 389"/>
                  <a:gd name="T62" fmla="*/ 364 w 413"/>
                  <a:gd name="T63" fmla="*/ 75 h 389"/>
                  <a:gd name="T64" fmla="*/ 413 w 413"/>
                  <a:gd name="T65" fmla="*/ 92 h 389"/>
                  <a:gd name="T66" fmla="*/ 395 w 413"/>
                  <a:gd name="T67" fmla="*/ 145 h 389"/>
                  <a:gd name="T68" fmla="*/ 359 w 413"/>
                  <a:gd name="T69" fmla="*/ 171 h 389"/>
                  <a:gd name="T70" fmla="*/ 340 w 413"/>
                  <a:gd name="T71" fmla="*/ 155 h 389"/>
                  <a:gd name="T72" fmla="*/ 324 w 413"/>
                  <a:gd name="T73" fmla="*/ 171 h 389"/>
                  <a:gd name="T74" fmla="*/ 327 w 413"/>
                  <a:gd name="T75" fmla="*/ 200 h 389"/>
                  <a:gd name="T76" fmla="*/ 335 w 413"/>
                  <a:gd name="T77" fmla="*/ 231 h 389"/>
                  <a:gd name="T78" fmla="*/ 344 w 413"/>
                  <a:gd name="T79" fmla="*/ 249 h 389"/>
                  <a:gd name="T80" fmla="*/ 330 w 413"/>
                  <a:gd name="T81" fmla="*/ 264 h 389"/>
                  <a:gd name="T82" fmla="*/ 342 w 413"/>
                  <a:gd name="T83" fmla="*/ 282 h 389"/>
                  <a:gd name="T84" fmla="*/ 359 w 413"/>
                  <a:gd name="T85" fmla="*/ 306 h 389"/>
                  <a:gd name="T86" fmla="*/ 330 w 413"/>
                  <a:gd name="T87" fmla="*/ 307 h 389"/>
                  <a:gd name="T88" fmla="*/ 319 w 413"/>
                  <a:gd name="T89" fmla="*/ 285 h 389"/>
                  <a:gd name="T90" fmla="*/ 300 w 413"/>
                  <a:gd name="T91" fmla="*/ 295 h 389"/>
                  <a:gd name="T92" fmla="*/ 277 w 413"/>
                  <a:gd name="T93" fmla="*/ 280 h 389"/>
                  <a:gd name="T94" fmla="*/ 252 w 413"/>
                  <a:gd name="T95" fmla="*/ 259 h 389"/>
                  <a:gd name="T96" fmla="*/ 243 w 413"/>
                  <a:gd name="T97" fmla="*/ 273 h 389"/>
                  <a:gd name="T98" fmla="*/ 230 w 413"/>
                  <a:gd name="T99" fmla="*/ 286 h 389"/>
                  <a:gd name="T100" fmla="*/ 240 w 413"/>
                  <a:gd name="T101" fmla="*/ 304 h 389"/>
                  <a:gd name="T102" fmla="*/ 216 w 413"/>
                  <a:gd name="T103" fmla="*/ 325 h 389"/>
                  <a:gd name="T104" fmla="*/ 220 w 413"/>
                  <a:gd name="T105" fmla="*/ 352 h 389"/>
                  <a:gd name="T106" fmla="*/ 222 w 413"/>
                  <a:gd name="T107" fmla="*/ 37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13" h="389">
                    <a:moveTo>
                      <a:pt x="184" y="389"/>
                    </a:moveTo>
                    <a:lnTo>
                      <a:pt x="179" y="387"/>
                    </a:lnTo>
                    <a:lnTo>
                      <a:pt x="173" y="383"/>
                    </a:lnTo>
                    <a:lnTo>
                      <a:pt x="167" y="380"/>
                    </a:lnTo>
                    <a:lnTo>
                      <a:pt x="162" y="378"/>
                    </a:lnTo>
                    <a:lnTo>
                      <a:pt x="156" y="374"/>
                    </a:lnTo>
                    <a:lnTo>
                      <a:pt x="151" y="368"/>
                    </a:lnTo>
                    <a:lnTo>
                      <a:pt x="151" y="361"/>
                    </a:lnTo>
                    <a:lnTo>
                      <a:pt x="154" y="357"/>
                    </a:lnTo>
                    <a:lnTo>
                      <a:pt x="156" y="352"/>
                    </a:lnTo>
                    <a:lnTo>
                      <a:pt x="157" y="349"/>
                    </a:lnTo>
                    <a:lnTo>
                      <a:pt x="156" y="345"/>
                    </a:lnTo>
                    <a:lnTo>
                      <a:pt x="156" y="342"/>
                    </a:lnTo>
                    <a:lnTo>
                      <a:pt x="154" y="338"/>
                    </a:lnTo>
                    <a:lnTo>
                      <a:pt x="149" y="332"/>
                    </a:lnTo>
                    <a:lnTo>
                      <a:pt x="145" y="329"/>
                    </a:lnTo>
                    <a:lnTo>
                      <a:pt x="143" y="325"/>
                    </a:lnTo>
                    <a:lnTo>
                      <a:pt x="138" y="317"/>
                    </a:lnTo>
                    <a:lnTo>
                      <a:pt x="134" y="311"/>
                    </a:lnTo>
                    <a:lnTo>
                      <a:pt x="130" y="305"/>
                    </a:lnTo>
                    <a:lnTo>
                      <a:pt x="127" y="297"/>
                    </a:lnTo>
                    <a:lnTo>
                      <a:pt x="125" y="295"/>
                    </a:lnTo>
                    <a:lnTo>
                      <a:pt x="123" y="294"/>
                    </a:lnTo>
                    <a:lnTo>
                      <a:pt x="122" y="293"/>
                    </a:lnTo>
                    <a:lnTo>
                      <a:pt x="120" y="293"/>
                    </a:lnTo>
                    <a:lnTo>
                      <a:pt x="113" y="293"/>
                    </a:lnTo>
                    <a:lnTo>
                      <a:pt x="105" y="290"/>
                    </a:lnTo>
                    <a:lnTo>
                      <a:pt x="95" y="276"/>
                    </a:lnTo>
                    <a:lnTo>
                      <a:pt x="88" y="255"/>
                    </a:lnTo>
                    <a:lnTo>
                      <a:pt x="82" y="247"/>
                    </a:lnTo>
                    <a:lnTo>
                      <a:pt x="76" y="247"/>
                    </a:lnTo>
                    <a:lnTo>
                      <a:pt x="72" y="250"/>
                    </a:lnTo>
                    <a:lnTo>
                      <a:pt x="70" y="252"/>
                    </a:lnTo>
                    <a:lnTo>
                      <a:pt x="69" y="256"/>
                    </a:lnTo>
                    <a:lnTo>
                      <a:pt x="69" y="265"/>
                    </a:lnTo>
                    <a:lnTo>
                      <a:pt x="68" y="269"/>
                    </a:lnTo>
                    <a:lnTo>
                      <a:pt x="66" y="274"/>
                    </a:lnTo>
                    <a:lnTo>
                      <a:pt x="63" y="273"/>
                    </a:lnTo>
                    <a:lnTo>
                      <a:pt x="62" y="265"/>
                    </a:lnTo>
                    <a:lnTo>
                      <a:pt x="60" y="258"/>
                    </a:lnTo>
                    <a:lnTo>
                      <a:pt x="57" y="252"/>
                    </a:lnTo>
                    <a:lnTo>
                      <a:pt x="56" y="246"/>
                    </a:lnTo>
                    <a:lnTo>
                      <a:pt x="57" y="245"/>
                    </a:lnTo>
                    <a:lnTo>
                      <a:pt x="58" y="243"/>
                    </a:lnTo>
                    <a:lnTo>
                      <a:pt x="59" y="240"/>
                    </a:lnTo>
                    <a:lnTo>
                      <a:pt x="59" y="234"/>
                    </a:lnTo>
                    <a:lnTo>
                      <a:pt x="61" y="219"/>
                    </a:lnTo>
                    <a:lnTo>
                      <a:pt x="57" y="211"/>
                    </a:lnTo>
                    <a:lnTo>
                      <a:pt x="56" y="203"/>
                    </a:lnTo>
                    <a:lnTo>
                      <a:pt x="55" y="196"/>
                    </a:lnTo>
                    <a:lnTo>
                      <a:pt x="56" y="189"/>
                    </a:lnTo>
                    <a:lnTo>
                      <a:pt x="60" y="184"/>
                    </a:lnTo>
                    <a:lnTo>
                      <a:pt x="64" y="180"/>
                    </a:lnTo>
                    <a:lnTo>
                      <a:pt x="62" y="161"/>
                    </a:lnTo>
                    <a:lnTo>
                      <a:pt x="53" y="148"/>
                    </a:lnTo>
                    <a:lnTo>
                      <a:pt x="49" y="132"/>
                    </a:lnTo>
                    <a:lnTo>
                      <a:pt x="47" y="127"/>
                    </a:lnTo>
                    <a:lnTo>
                      <a:pt x="44" y="122"/>
                    </a:lnTo>
                    <a:lnTo>
                      <a:pt x="36" y="112"/>
                    </a:lnTo>
                    <a:lnTo>
                      <a:pt x="29" y="103"/>
                    </a:lnTo>
                    <a:lnTo>
                      <a:pt x="23" y="94"/>
                    </a:lnTo>
                    <a:lnTo>
                      <a:pt x="22" y="90"/>
                    </a:lnTo>
                    <a:lnTo>
                      <a:pt x="21" y="86"/>
                    </a:lnTo>
                    <a:lnTo>
                      <a:pt x="5" y="76"/>
                    </a:lnTo>
                    <a:lnTo>
                      <a:pt x="3" y="72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57"/>
                    </a:lnTo>
                    <a:lnTo>
                      <a:pt x="1" y="54"/>
                    </a:lnTo>
                    <a:lnTo>
                      <a:pt x="5" y="53"/>
                    </a:lnTo>
                    <a:lnTo>
                      <a:pt x="7" y="50"/>
                    </a:lnTo>
                    <a:lnTo>
                      <a:pt x="9" y="48"/>
                    </a:lnTo>
                    <a:lnTo>
                      <a:pt x="10" y="44"/>
                    </a:lnTo>
                    <a:lnTo>
                      <a:pt x="11" y="39"/>
                    </a:lnTo>
                    <a:lnTo>
                      <a:pt x="11" y="32"/>
                    </a:lnTo>
                    <a:lnTo>
                      <a:pt x="0" y="20"/>
                    </a:lnTo>
                    <a:lnTo>
                      <a:pt x="0" y="11"/>
                    </a:lnTo>
                    <a:lnTo>
                      <a:pt x="32" y="9"/>
                    </a:lnTo>
                    <a:lnTo>
                      <a:pt x="35" y="11"/>
                    </a:lnTo>
                    <a:lnTo>
                      <a:pt x="39" y="15"/>
                    </a:lnTo>
                    <a:lnTo>
                      <a:pt x="44" y="20"/>
                    </a:lnTo>
                    <a:lnTo>
                      <a:pt x="48" y="26"/>
                    </a:lnTo>
                    <a:lnTo>
                      <a:pt x="48" y="31"/>
                    </a:lnTo>
                    <a:lnTo>
                      <a:pt x="50" y="35"/>
                    </a:lnTo>
                    <a:lnTo>
                      <a:pt x="52" y="40"/>
                    </a:lnTo>
                    <a:lnTo>
                      <a:pt x="55" y="44"/>
                    </a:lnTo>
                    <a:lnTo>
                      <a:pt x="62" y="53"/>
                    </a:lnTo>
                    <a:lnTo>
                      <a:pt x="71" y="61"/>
                    </a:lnTo>
                    <a:lnTo>
                      <a:pt x="74" y="61"/>
                    </a:lnTo>
                    <a:lnTo>
                      <a:pt x="78" y="62"/>
                    </a:lnTo>
                    <a:lnTo>
                      <a:pt x="79" y="63"/>
                    </a:lnTo>
                    <a:lnTo>
                      <a:pt x="81" y="64"/>
                    </a:lnTo>
                    <a:lnTo>
                      <a:pt x="85" y="70"/>
                    </a:lnTo>
                    <a:lnTo>
                      <a:pt x="89" y="69"/>
                    </a:lnTo>
                    <a:lnTo>
                      <a:pt x="92" y="69"/>
                    </a:lnTo>
                    <a:lnTo>
                      <a:pt x="95" y="67"/>
                    </a:lnTo>
                    <a:lnTo>
                      <a:pt x="100" y="64"/>
                    </a:lnTo>
                    <a:lnTo>
                      <a:pt x="103" y="64"/>
                    </a:lnTo>
                    <a:lnTo>
                      <a:pt x="105" y="66"/>
                    </a:lnTo>
                    <a:lnTo>
                      <a:pt x="105" y="67"/>
                    </a:lnTo>
                    <a:lnTo>
                      <a:pt x="106" y="69"/>
                    </a:lnTo>
                    <a:lnTo>
                      <a:pt x="108" y="70"/>
                    </a:lnTo>
                    <a:lnTo>
                      <a:pt x="110" y="70"/>
                    </a:lnTo>
                    <a:lnTo>
                      <a:pt x="115" y="71"/>
                    </a:lnTo>
                    <a:lnTo>
                      <a:pt x="120" y="72"/>
                    </a:lnTo>
                    <a:lnTo>
                      <a:pt x="123" y="76"/>
                    </a:lnTo>
                    <a:lnTo>
                      <a:pt x="132" y="76"/>
                    </a:lnTo>
                    <a:lnTo>
                      <a:pt x="139" y="70"/>
                    </a:lnTo>
                    <a:lnTo>
                      <a:pt x="159" y="67"/>
                    </a:lnTo>
                    <a:lnTo>
                      <a:pt x="161" y="65"/>
                    </a:lnTo>
                    <a:lnTo>
                      <a:pt x="162" y="62"/>
                    </a:lnTo>
                    <a:lnTo>
                      <a:pt x="162" y="57"/>
                    </a:lnTo>
                    <a:lnTo>
                      <a:pt x="161" y="52"/>
                    </a:lnTo>
                    <a:lnTo>
                      <a:pt x="158" y="42"/>
                    </a:lnTo>
                    <a:lnTo>
                      <a:pt x="156" y="37"/>
                    </a:lnTo>
                    <a:lnTo>
                      <a:pt x="156" y="32"/>
                    </a:lnTo>
                    <a:lnTo>
                      <a:pt x="156" y="29"/>
                    </a:lnTo>
                    <a:lnTo>
                      <a:pt x="157" y="26"/>
                    </a:lnTo>
                    <a:lnTo>
                      <a:pt x="160" y="28"/>
                    </a:lnTo>
                    <a:lnTo>
                      <a:pt x="163" y="31"/>
                    </a:lnTo>
                    <a:lnTo>
                      <a:pt x="167" y="34"/>
                    </a:lnTo>
                    <a:lnTo>
                      <a:pt x="173" y="37"/>
                    </a:lnTo>
                    <a:lnTo>
                      <a:pt x="175" y="40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92" y="42"/>
                    </a:lnTo>
                    <a:lnTo>
                      <a:pt x="199" y="40"/>
                    </a:lnTo>
                    <a:lnTo>
                      <a:pt x="206" y="34"/>
                    </a:lnTo>
                    <a:lnTo>
                      <a:pt x="205" y="26"/>
                    </a:lnTo>
                    <a:lnTo>
                      <a:pt x="203" y="20"/>
                    </a:lnTo>
                    <a:lnTo>
                      <a:pt x="201" y="16"/>
                    </a:lnTo>
                    <a:lnTo>
                      <a:pt x="201" y="12"/>
                    </a:lnTo>
                    <a:lnTo>
                      <a:pt x="205" y="7"/>
                    </a:lnTo>
                    <a:lnTo>
                      <a:pt x="210" y="3"/>
                    </a:lnTo>
                    <a:lnTo>
                      <a:pt x="213" y="0"/>
                    </a:lnTo>
                    <a:lnTo>
                      <a:pt x="216" y="0"/>
                    </a:lnTo>
                    <a:lnTo>
                      <a:pt x="219" y="0"/>
                    </a:lnTo>
                    <a:lnTo>
                      <a:pt x="224" y="1"/>
                    </a:lnTo>
                    <a:lnTo>
                      <a:pt x="225" y="6"/>
                    </a:lnTo>
                    <a:lnTo>
                      <a:pt x="228" y="10"/>
                    </a:lnTo>
                    <a:lnTo>
                      <a:pt x="232" y="14"/>
                    </a:lnTo>
                    <a:lnTo>
                      <a:pt x="239" y="20"/>
                    </a:lnTo>
                    <a:lnTo>
                      <a:pt x="250" y="24"/>
                    </a:lnTo>
                    <a:lnTo>
                      <a:pt x="254" y="29"/>
                    </a:lnTo>
                    <a:lnTo>
                      <a:pt x="260" y="34"/>
                    </a:lnTo>
                    <a:lnTo>
                      <a:pt x="267" y="40"/>
                    </a:lnTo>
                    <a:lnTo>
                      <a:pt x="270" y="43"/>
                    </a:lnTo>
                    <a:lnTo>
                      <a:pt x="273" y="48"/>
                    </a:lnTo>
                    <a:lnTo>
                      <a:pt x="276" y="56"/>
                    </a:lnTo>
                    <a:lnTo>
                      <a:pt x="279" y="61"/>
                    </a:lnTo>
                    <a:lnTo>
                      <a:pt x="283" y="66"/>
                    </a:lnTo>
                    <a:lnTo>
                      <a:pt x="288" y="71"/>
                    </a:lnTo>
                    <a:lnTo>
                      <a:pt x="291" y="74"/>
                    </a:lnTo>
                    <a:lnTo>
                      <a:pt x="295" y="75"/>
                    </a:lnTo>
                    <a:lnTo>
                      <a:pt x="324" y="75"/>
                    </a:lnTo>
                    <a:lnTo>
                      <a:pt x="329" y="72"/>
                    </a:lnTo>
                    <a:lnTo>
                      <a:pt x="334" y="70"/>
                    </a:lnTo>
                    <a:lnTo>
                      <a:pt x="339" y="68"/>
                    </a:lnTo>
                    <a:lnTo>
                      <a:pt x="345" y="68"/>
                    </a:lnTo>
                    <a:lnTo>
                      <a:pt x="364" y="75"/>
                    </a:lnTo>
                    <a:lnTo>
                      <a:pt x="382" y="75"/>
                    </a:lnTo>
                    <a:lnTo>
                      <a:pt x="391" y="82"/>
                    </a:lnTo>
                    <a:lnTo>
                      <a:pt x="396" y="84"/>
                    </a:lnTo>
                    <a:lnTo>
                      <a:pt x="404" y="85"/>
                    </a:lnTo>
                    <a:lnTo>
                      <a:pt x="413" y="92"/>
                    </a:lnTo>
                    <a:lnTo>
                      <a:pt x="413" y="113"/>
                    </a:lnTo>
                    <a:lnTo>
                      <a:pt x="407" y="120"/>
                    </a:lnTo>
                    <a:lnTo>
                      <a:pt x="402" y="128"/>
                    </a:lnTo>
                    <a:lnTo>
                      <a:pt x="398" y="136"/>
                    </a:lnTo>
                    <a:lnTo>
                      <a:pt x="395" y="145"/>
                    </a:lnTo>
                    <a:lnTo>
                      <a:pt x="386" y="158"/>
                    </a:lnTo>
                    <a:lnTo>
                      <a:pt x="374" y="170"/>
                    </a:lnTo>
                    <a:lnTo>
                      <a:pt x="368" y="171"/>
                    </a:lnTo>
                    <a:lnTo>
                      <a:pt x="363" y="171"/>
                    </a:lnTo>
                    <a:lnTo>
                      <a:pt x="359" y="171"/>
                    </a:lnTo>
                    <a:lnTo>
                      <a:pt x="357" y="170"/>
                    </a:lnTo>
                    <a:lnTo>
                      <a:pt x="352" y="165"/>
                    </a:lnTo>
                    <a:lnTo>
                      <a:pt x="345" y="160"/>
                    </a:lnTo>
                    <a:lnTo>
                      <a:pt x="342" y="158"/>
                    </a:lnTo>
                    <a:lnTo>
                      <a:pt x="340" y="155"/>
                    </a:lnTo>
                    <a:lnTo>
                      <a:pt x="335" y="153"/>
                    </a:lnTo>
                    <a:lnTo>
                      <a:pt x="330" y="152"/>
                    </a:lnTo>
                    <a:lnTo>
                      <a:pt x="326" y="152"/>
                    </a:lnTo>
                    <a:lnTo>
                      <a:pt x="324" y="155"/>
                    </a:lnTo>
                    <a:lnTo>
                      <a:pt x="324" y="171"/>
                    </a:lnTo>
                    <a:lnTo>
                      <a:pt x="326" y="176"/>
                    </a:lnTo>
                    <a:lnTo>
                      <a:pt x="328" y="181"/>
                    </a:lnTo>
                    <a:lnTo>
                      <a:pt x="328" y="187"/>
                    </a:lnTo>
                    <a:lnTo>
                      <a:pt x="328" y="194"/>
                    </a:lnTo>
                    <a:lnTo>
                      <a:pt x="327" y="200"/>
                    </a:lnTo>
                    <a:lnTo>
                      <a:pt x="325" y="207"/>
                    </a:lnTo>
                    <a:lnTo>
                      <a:pt x="325" y="215"/>
                    </a:lnTo>
                    <a:lnTo>
                      <a:pt x="326" y="223"/>
                    </a:lnTo>
                    <a:lnTo>
                      <a:pt x="333" y="229"/>
                    </a:lnTo>
                    <a:lnTo>
                      <a:pt x="335" y="231"/>
                    </a:lnTo>
                    <a:lnTo>
                      <a:pt x="338" y="233"/>
                    </a:lnTo>
                    <a:lnTo>
                      <a:pt x="340" y="237"/>
                    </a:lnTo>
                    <a:lnTo>
                      <a:pt x="343" y="241"/>
                    </a:lnTo>
                    <a:lnTo>
                      <a:pt x="344" y="245"/>
                    </a:lnTo>
                    <a:lnTo>
                      <a:pt x="344" y="249"/>
                    </a:lnTo>
                    <a:lnTo>
                      <a:pt x="343" y="253"/>
                    </a:lnTo>
                    <a:lnTo>
                      <a:pt x="340" y="257"/>
                    </a:lnTo>
                    <a:lnTo>
                      <a:pt x="334" y="260"/>
                    </a:lnTo>
                    <a:lnTo>
                      <a:pt x="331" y="263"/>
                    </a:lnTo>
                    <a:lnTo>
                      <a:pt x="330" y="264"/>
                    </a:lnTo>
                    <a:lnTo>
                      <a:pt x="329" y="267"/>
                    </a:lnTo>
                    <a:lnTo>
                      <a:pt x="329" y="274"/>
                    </a:lnTo>
                    <a:lnTo>
                      <a:pt x="332" y="277"/>
                    </a:lnTo>
                    <a:lnTo>
                      <a:pt x="335" y="279"/>
                    </a:lnTo>
                    <a:lnTo>
                      <a:pt x="342" y="282"/>
                    </a:lnTo>
                    <a:lnTo>
                      <a:pt x="352" y="285"/>
                    </a:lnTo>
                    <a:lnTo>
                      <a:pt x="357" y="289"/>
                    </a:lnTo>
                    <a:lnTo>
                      <a:pt x="361" y="292"/>
                    </a:lnTo>
                    <a:lnTo>
                      <a:pt x="360" y="301"/>
                    </a:lnTo>
                    <a:lnTo>
                      <a:pt x="359" y="306"/>
                    </a:lnTo>
                    <a:lnTo>
                      <a:pt x="357" y="307"/>
                    </a:lnTo>
                    <a:lnTo>
                      <a:pt x="357" y="310"/>
                    </a:lnTo>
                    <a:lnTo>
                      <a:pt x="347" y="309"/>
                    </a:lnTo>
                    <a:lnTo>
                      <a:pt x="338" y="308"/>
                    </a:lnTo>
                    <a:lnTo>
                      <a:pt x="330" y="307"/>
                    </a:lnTo>
                    <a:lnTo>
                      <a:pt x="324" y="304"/>
                    </a:lnTo>
                    <a:lnTo>
                      <a:pt x="324" y="298"/>
                    </a:lnTo>
                    <a:lnTo>
                      <a:pt x="323" y="294"/>
                    </a:lnTo>
                    <a:lnTo>
                      <a:pt x="321" y="290"/>
                    </a:lnTo>
                    <a:lnTo>
                      <a:pt x="319" y="285"/>
                    </a:lnTo>
                    <a:lnTo>
                      <a:pt x="316" y="286"/>
                    </a:lnTo>
                    <a:lnTo>
                      <a:pt x="313" y="286"/>
                    </a:lnTo>
                    <a:lnTo>
                      <a:pt x="308" y="289"/>
                    </a:lnTo>
                    <a:lnTo>
                      <a:pt x="304" y="292"/>
                    </a:lnTo>
                    <a:lnTo>
                      <a:pt x="300" y="295"/>
                    </a:lnTo>
                    <a:lnTo>
                      <a:pt x="289" y="295"/>
                    </a:lnTo>
                    <a:lnTo>
                      <a:pt x="285" y="291"/>
                    </a:lnTo>
                    <a:lnTo>
                      <a:pt x="281" y="287"/>
                    </a:lnTo>
                    <a:lnTo>
                      <a:pt x="279" y="284"/>
                    </a:lnTo>
                    <a:lnTo>
                      <a:pt x="277" y="280"/>
                    </a:lnTo>
                    <a:lnTo>
                      <a:pt x="274" y="272"/>
                    </a:lnTo>
                    <a:lnTo>
                      <a:pt x="273" y="265"/>
                    </a:lnTo>
                    <a:lnTo>
                      <a:pt x="268" y="259"/>
                    </a:lnTo>
                    <a:lnTo>
                      <a:pt x="257" y="259"/>
                    </a:lnTo>
                    <a:lnTo>
                      <a:pt x="252" y="259"/>
                    </a:lnTo>
                    <a:lnTo>
                      <a:pt x="250" y="259"/>
                    </a:lnTo>
                    <a:lnTo>
                      <a:pt x="247" y="261"/>
                    </a:lnTo>
                    <a:lnTo>
                      <a:pt x="246" y="263"/>
                    </a:lnTo>
                    <a:lnTo>
                      <a:pt x="244" y="268"/>
                    </a:lnTo>
                    <a:lnTo>
                      <a:pt x="243" y="273"/>
                    </a:lnTo>
                    <a:lnTo>
                      <a:pt x="240" y="275"/>
                    </a:lnTo>
                    <a:lnTo>
                      <a:pt x="236" y="277"/>
                    </a:lnTo>
                    <a:lnTo>
                      <a:pt x="234" y="277"/>
                    </a:lnTo>
                    <a:lnTo>
                      <a:pt x="230" y="279"/>
                    </a:lnTo>
                    <a:lnTo>
                      <a:pt x="230" y="286"/>
                    </a:lnTo>
                    <a:lnTo>
                      <a:pt x="234" y="290"/>
                    </a:lnTo>
                    <a:lnTo>
                      <a:pt x="237" y="295"/>
                    </a:lnTo>
                    <a:lnTo>
                      <a:pt x="239" y="298"/>
                    </a:lnTo>
                    <a:lnTo>
                      <a:pt x="240" y="301"/>
                    </a:lnTo>
                    <a:lnTo>
                      <a:pt x="240" y="304"/>
                    </a:lnTo>
                    <a:lnTo>
                      <a:pt x="239" y="308"/>
                    </a:lnTo>
                    <a:lnTo>
                      <a:pt x="237" y="312"/>
                    </a:lnTo>
                    <a:lnTo>
                      <a:pt x="234" y="314"/>
                    </a:lnTo>
                    <a:lnTo>
                      <a:pt x="228" y="318"/>
                    </a:lnTo>
                    <a:lnTo>
                      <a:pt x="216" y="325"/>
                    </a:lnTo>
                    <a:lnTo>
                      <a:pt x="212" y="329"/>
                    </a:lnTo>
                    <a:lnTo>
                      <a:pt x="212" y="346"/>
                    </a:lnTo>
                    <a:lnTo>
                      <a:pt x="214" y="348"/>
                    </a:lnTo>
                    <a:lnTo>
                      <a:pt x="216" y="350"/>
                    </a:lnTo>
                    <a:lnTo>
                      <a:pt x="220" y="352"/>
                    </a:lnTo>
                    <a:lnTo>
                      <a:pt x="222" y="354"/>
                    </a:lnTo>
                    <a:lnTo>
                      <a:pt x="224" y="357"/>
                    </a:lnTo>
                    <a:lnTo>
                      <a:pt x="224" y="361"/>
                    </a:lnTo>
                    <a:lnTo>
                      <a:pt x="225" y="367"/>
                    </a:lnTo>
                    <a:lnTo>
                      <a:pt x="222" y="373"/>
                    </a:lnTo>
                    <a:lnTo>
                      <a:pt x="217" y="376"/>
                    </a:lnTo>
                    <a:lnTo>
                      <a:pt x="212" y="378"/>
                    </a:lnTo>
                    <a:lnTo>
                      <a:pt x="184" y="389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14C01F31-C1B1-48D9-B456-0FB5B37D8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" y="1353"/>
                <a:ext cx="828" cy="486"/>
              </a:xfrm>
              <a:custGeom>
                <a:avLst/>
                <a:gdLst>
                  <a:gd name="T0" fmla="*/ 528 w 828"/>
                  <a:gd name="T1" fmla="*/ 486 h 486"/>
                  <a:gd name="T2" fmla="*/ 515 w 828"/>
                  <a:gd name="T3" fmla="*/ 474 h 486"/>
                  <a:gd name="T4" fmla="*/ 512 w 828"/>
                  <a:gd name="T5" fmla="*/ 450 h 486"/>
                  <a:gd name="T6" fmla="*/ 501 w 828"/>
                  <a:gd name="T7" fmla="*/ 431 h 486"/>
                  <a:gd name="T8" fmla="*/ 450 w 828"/>
                  <a:gd name="T9" fmla="*/ 410 h 486"/>
                  <a:gd name="T10" fmla="*/ 412 w 828"/>
                  <a:gd name="T11" fmla="*/ 416 h 486"/>
                  <a:gd name="T12" fmla="*/ 387 w 828"/>
                  <a:gd name="T13" fmla="*/ 445 h 486"/>
                  <a:gd name="T14" fmla="*/ 381 w 828"/>
                  <a:gd name="T15" fmla="*/ 424 h 486"/>
                  <a:gd name="T16" fmla="*/ 370 w 828"/>
                  <a:gd name="T17" fmla="*/ 404 h 486"/>
                  <a:gd name="T18" fmla="*/ 320 w 828"/>
                  <a:gd name="T19" fmla="*/ 411 h 486"/>
                  <a:gd name="T20" fmla="*/ 266 w 828"/>
                  <a:gd name="T21" fmla="*/ 391 h 486"/>
                  <a:gd name="T22" fmla="*/ 246 w 828"/>
                  <a:gd name="T23" fmla="*/ 367 h 486"/>
                  <a:gd name="T24" fmla="*/ 206 w 828"/>
                  <a:gd name="T25" fmla="*/ 339 h 486"/>
                  <a:gd name="T26" fmla="*/ 180 w 828"/>
                  <a:gd name="T27" fmla="*/ 312 h 486"/>
                  <a:gd name="T28" fmla="*/ 161 w 828"/>
                  <a:gd name="T29" fmla="*/ 292 h 486"/>
                  <a:gd name="T30" fmla="*/ 107 w 828"/>
                  <a:gd name="T31" fmla="*/ 249 h 486"/>
                  <a:gd name="T32" fmla="*/ 69 w 828"/>
                  <a:gd name="T33" fmla="*/ 249 h 486"/>
                  <a:gd name="T34" fmla="*/ 43 w 828"/>
                  <a:gd name="T35" fmla="*/ 201 h 486"/>
                  <a:gd name="T36" fmla="*/ 2 w 828"/>
                  <a:gd name="T37" fmla="*/ 183 h 486"/>
                  <a:gd name="T38" fmla="*/ 6 w 828"/>
                  <a:gd name="T39" fmla="*/ 165 h 486"/>
                  <a:gd name="T40" fmla="*/ 6 w 828"/>
                  <a:gd name="T41" fmla="*/ 117 h 486"/>
                  <a:gd name="T42" fmla="*/ 25 w 828"/>
                  <a:gd name="T43" fmla="*/ 126 h 486"/>
                  <a:gd name="T44" fmla="*/ 44 w 828"/>
                  <a:gd name="T45" fmla="*/ 114 h 486"/>
                  <a:gd name="T46" fmla="*/ 34 w 828"/>
                  <a:gd name="T47" fmla="*/ 48 h 486"/>
                  <a:gd name="T48" fmla="*/ 77 w 828"/>
                  <a:gd name="T49" fmla="*/ 40 h 486"/>
                  <a:gd name="T50" fmla="*/ 101 w 828"/>
                  <a:gd name="T51" fmla="*/ 12 h 486"/>
                  <a:gd name="T52" fmla="*/ 149 w 828"/>
                  <a:gd name="T53" fmla="*/ 14 h 486"/>
                  <a:gd name="T54" fmla="*/ 171 w 828"/>
                  <a:gd name="T55" fmla="*/ 17 h 486"/>
                  <a:gd name="T56" fmla="*/ 202 w 828"/>
                  <a:gd name="T57" fmla="*/ 4 h 486"/>
                  <a:gd name="T58" fmla="*/ 217 w 828"/>
                  <a:gd name="T59" fmla="*/ 23 h 486"/>
                  <a:gd name="T60" fmla="*/ 271 w 828"/>
                  <a:gd name="T61" fmla="*/ 28 h 486"/>
                  <a:gd name="T62" fmla="*/ 302 w 828"/>
                  <a:gd name="T63" fmla="*/ 23 h 486"/>
                  <a:gd name="T64" fmla="*/ 341 w 828"/>
                  <a:gd name="T65" fmla="*/ 18 h 486"/>
                  <a:gd name="T66" fmla="*/ 375 w 828"/>
                  <a:gd name="T67" fmla="*/ 10 h 486"/>
                  <a:gd name="T68" fmla="*/ 444 w 828"/>
                  <a:gd name="T69" fmla="*/ 16 h 486"/>
                  <a:gd name="T70" fmla="*/ 470 w 828"/>
                  <a:gd name="T71" fmla="*/ 47 h 486"/>
                  <a:gd name="T72" fmla="*/ 464 w 828"/>
                  <a:gd name="T73" fmla="*/ 90 h 486"/>
                  <a:gd name="T74" fmla="*/ 472 w 828"/>
                  <a:gd name="T75" fmla="*/ 150 h 486"/>
                  <a:gd name="T76" fmla="*/ 500 w 828"/>
                  <a:gd name="T77" fmla="*/ 176 h 486"/>
                  <a:gd name="T78" fmla="*/ 543 w 828"/>
                  <a:gd name="T79" fmla="*/ 200 h 486"/>
                  <a:gd name="T80" fmla="*/ 584 w 828"/>
                  <a:gd name="T81" fmla="*/ 218 h 486"/>
                  <a:gd name="T82" fmla="*/ 659 w 828"/>
                  <a:gd name="T83" fmla="*/ 226 h 486"/>
                  <a:gd name="T84" fmla="*/ 698 w 828"/>
                  <a:gd name="T85" fmla="*/ 278 h 486"/>
                  <a:gd name="T86" fmla="*/ 724 w 828"/>
                  <a:gd name="T87" fmla="*/ 275 h 486"/>
                  <a:gd name="T88" fmla="*/ 762 w 828"/>
                  <a:gd name="T89" fmla="*/ 251 h 486"/>
                  <a:gd name="T90" fmla="*/ 785 w 828"/>
                  <a:gd name="T91" fmla="*/ 262 h 486"/>
                  <a:gd name="T92" fmla="*/ 821 w 828"/>
                  <a:gd name="T93" fmla="*/ 326 h 486"/>
                  <a:gd name="T94" fmla="*/ 819 w 828"/>
                  <a:gd name="T95" fmla="*/ 358 h 486"/>
                  <a:gd name="T96" fmla="*/ 824 w 828"/>
                  <a:gd name="T97" fmla="*/ 394 h 486"/>
                  <a:gd name="T98" fmla="*/ 819 w 828"/>
                  <a:gd name="T99" fmla="*/ 408 h 486"/>
                  <a:gd name="T100" fmla="*/ 798 w 828"/>
                  <a:gd name="T101" fmla="*/ 407 h 486"/>
                  <a:gd name="T102" fmla="*/ 792 w 828"/>
                  <a:gd name="T103" fmla="*/ 446 h 486"/>
                  <a:gd name="T104" fmla="*/ 748 w 828"/>
                  <a:gd name="T105" fmla="*/ 431 h 486"/>
                  <a:gd name="T106" fmla="*/ 740 w 828"/>
                  <a:gd name="T107" fmla="*/ 458 h 486"/>
                  <a:gd name="T108" fmla="*/ 712 w 828"/>
                  <a:gd name="T109" fmla="*/ 438 h 486"/>
                  <a:gd name="T110" fmla="*/ 674 w 828"/>
                  <a:gd name="T111" fmla="*/ 428 h 486"/>
                  <a:gd name="T112" fmla="*/ 633 w 828"/>
                  <a:gd name="T113" fmla="*/ 451 h 486"/>
                  <a:gd name="T114" fmla="*/ 607 w 828"/>
                  <a:gd name="T115" fmla="*/ 466 h 486"/>
                  <a:gd name="T116" fmla="*/ 570 w 828"/>
                  <a:gd name="T11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8" h="486">
                    <a:moveTo>
                      <a:pt x="570" y="486"/>
                    </a:moveTo>
                    <a:lnTo>
                      <a:pt x="567" y="486"/>
                    </a:lnTo>
                    <a:lnTo>
                      <a:pt x="562" y="484"/>
                    </a:lnTo>
                    <a:lnTo>
                      <a:pt x="551" y="483"/>
                    </a:lnTo>
                    <a:lnTo>
                      <a:pt x="534" y="483"/>
                    </a:lnTo>
                    <a:lnTo>
                      <a:pt x="528" y="486"/>
                    </a:lnTo>
                    <a:lnTo>
                      <a:pt x="521" y="484"/>
                    </a:lnTo>
                    <a:lnTo>
                      <a:pt x="516" y="482"/>
                    </a:lnTo>
                    <a:lnTo>
                      <a:pt x="515" y="481"/>
                    </a:lnTo>
                    <a:lnTo>
                      <a:pt x="514" y="481"/>
                    </a:lnTo>
                    <a:lnTo>
                      <a:pt x="514" y="477"/>
                    </a:lnTo>
                    <a:lnTo>
                      <a:pt x="515" y="474"/>
                    </a:lnTo>
                    <a:lnTo>
                      <a:pt x="517" y="471"/>
                    </a:lnTo>
                    <a:lnTo>
                      <a:pt x="520" y="467"/>
                    </a:lnTo>
                    <a:lnTo>
                      <a:pt x="521" y="463"/>
                    </a:lnTo>
                    <a:lnTo>
                      <a:pt x="521" y="454"/>
                    </a:lnTo>
                    <a:lnTo>
                      <a:pt x="516" y="451"/>
                    </a:lnTo>
                    <a:lnTo>
                      <a:pt x="512" y="450"/>
                    </a:lnTo>
                    <a:lnTo>
                      <a:pt x="509" y="448"/>
                    </a:lnTo>
                    <a:lnTo>
                      <a:pt x="507" y="446"/>
                    </a:lnTo>
                    <a:lnTo>
                      <a:pt x="506" y="443"/>
                    </a:lnTo>
                    <a:lnTo>
                      <a:pt x="505" y="441"/>
                    </a:lnTo>
                    <a:lnTo>
                      <a:pt x="504" y="435"/>
                    </a:lnTo>
                    <a:lnTo>
                      <a:pt x="501" y="431"/>
                    </a:lnTo>
                    <a:lnTo>
                      <a:pt x="489" y="431"/>
                    </a:lnTo>
                    <a:lnTo>
                      <a:pt x="479" y="429"/>
                    </a:lnTo>
                    <a:lnTo>
                      <a:pt x="472" y="419"/>
                    </a:lnTo>
                    <a:lnTo>
                      <a:pt x="464" y="416"/>
                    </a:lnTo>
                    <a:lnTo>
                      <a:pt x="456" y="413"/>
                    </a:lnTo>
                    <a:lnTo>
                      <a:pt x="450" y="410"/>
                    </a:lnTo>
                    <a:lnTo>
                      <a:pt x="446" y="407"/>
                    </a:lnTo>
                    <a:lnTo>
                      <a:pt x="441" y="405"/>
                    </a:lnTo>
                    <a:lnTo>
                      <a:pt x="425" y="405"/>
                    </a:lnTo>
                    <a:lnTo>
                      <a:pt x="421" y="408"/>
                    </a:lnTo>
                    <a:lnTo>
                      <a:pt x="417" y="412"/>
                    </a:lnTo>
                    <a:lnTo>
                      <a:pt x="412" y="416"/>
                    </a:lnTo>
                    <a:lnTo>
                      <a:pt x="406" y="419"/>
                    </a:lnTo>
                    <a:lnTo>
                      <a:pt x="401" y="424"/>
                    </a:lnTo>
                    <a:lnTo>
                      <a:pt x="397" y="430"/>
                    </a:lnTo>
                    <a:lnTo>
                      <a:pt x="396" y="438"/>
                    </a:lnTo>
                    <a:lnTo>
                      <a:pt x="394" y="446"/>
                    </a:lnTo>
                    <a:lnTo>
                      <a:pt x="387" y="445"/>
                    </a:lnTo>
                    <a:lnTo>
                      <a:pt x="385" y="444"/>
                    </a:lnTo>
                    <a:lnTo>
                      <a:pt x="383" y="442"/>
                    </a:lnTo>
                    <a:lnTo>
                      <a:pt x="380" y="438"/>
                    </a:lnTo>
                    <a:lnTo>
                      <a:pt x="380" y="434"/>
                    </a:lnTo>
                    <a:lnTo>
                      <a:pt x="380" y="429"/>
                    </a:lnTo>
                    <a:lnTo>
                      <a:pt x="381" y="424"/>
                    </a:lnTo>
                    <a:lnTo>
                      <a:pt x="383" y="420"/>
                    </a:lnTo>
                    <a:lnTo>
                      <a:pt x="385" y="416"/>
                    </a:lnTo>
                    <a:lnTo>
                      <a:pt x="385" y="409"/>
                    </a:lnTo>
                    <a:lnTo>
                      <a:pt x="380" y="406"/>
                    </a:lnTo>
                    <a:lnTo>
                      <a:pt x="376" y="404"/>
                    </a:lnTo>
                    <a:lnTo>
                      <a:pt x="370" y="404"/>
                    </a:lnTo>
                    <a:lnTo>
                      <a:pt x="349" y="408"/>
                    </a:lnTo>
                    <a:lnTo>
                      <a:pt x="341" y="411"/>
                    </a:lnTo>
                    <a:lnTo>
                      <a:pt x="332" y="415"/>
                    </a:lnTo>
                    <a:lnTo>
                      <a:pt x="328" y="414"/>
                    </a:lnTo>
                    <a:lnTo>
                      <a:pt x="324" y="413"/>
                    </a:lnTo>
                    <a:lnTo>
                      <a:pt x="320" y="411"/>
                    </a:lnTo>
                    <a:lnTo>
                      <a:pt x="318" y="410"/>
                    </a:lnTo>
                    <a:lnTo>
                      <a:pt x="313" y="405"/>
                    </a:lnTo>
                    <a:lnTo>
                      <a:pt x="309" y="400"/>
                    </a:lnTo>
                    <a:lnTo>
                      <a:pt x="303" y="394"/>
                    </a:lnTo>
                    <a:lnTo>
                      <a:pt x="269" y="394"/>
                    </a:lnTo>
                    <a:lnTo>
                      <a:pt x="266" y="391"/>
                    </a:lnTo>
                    <a:lnTo>
                      <a:pt x="263" y="389"/>
                    </a:lnTo>
                    <a:lnTo>
                      <a:pt x="260" y="382"/>
                    </a:lnTo>
                    <a:lnTo>
                      <a:pt x="257" y="376"/>
                    </a:lnTo>
                    <a:lnTo>
                      <a:pt x="255" y="370"/>
                    </a:lnTo>
                    <a:lnTo>
                      <a:pt x="248" y="368"/>
                    </a:lnTo>
                    <a:lnTo>
                      <a:pt x="246" y="367"/>
                    </a:lnTo>
                    <a:lnTo>
                      <a:pt x="245" y="364"/>
                    </a:lnTo>
                    <a:lnTo>
                      <a:pt x="235" y="358"/>
                    </a:lnTo>
                    <a:lnTo>
                      <a:pt x="218" y="352"/>
                    </a:lnTo>
                    <a:lnTo>
                      <a:pt x="212" y="347"/>
                    </a:lnTo>
                    <a:lnTo>
                      <a:pt x="209" y="343"/>
                    </a:lnTo>
                    <a:lnTo>
                      <a:pt x="206" y="339"/>
                    </a:lnTo>
                    <a:lnTo>
                      <a:pt x="205" y="336"/>
                    </a:lnTo>
                    <a:lnTo>
                      <a:pt x="204" y="332"/>
                    </a:lnTo>
                    <a:lnTo>
                      <a:pt x="204" y="329"/>
                    </a:lnTo>
                    <a:lnTo>
                      <a:pt x="203" y="319"/>
                    </a:lnTo>
                    <a:lnTo>
                      <a:pt x="199" y="311"/>
                    </a:lnTo>
                    <a:lnTo>
                      <a:pt x="180" y="312"/>
                    </a:lnTo>
                    <a:lnTo>
                      <a:pt x="173" y="309"/>
                    </a:lnTo>
                    <a:lnTo>
                      <a:pt x="170" y="307"/>
                    </a:lnTo>
                    <a:lnTo>
                      <a:pt x="168" y="306"/>
                    </a:lnTo>
                    <a:lnTo>
                      <a:pt x="166" y="302"/>
                    </a:lnTo>
                    <a:lnTo>
                      <a:pt x="166" y="296"/>
                    </a:lnTo>
                    <a:lnTo>
                      <a:pt x="161" y="292"/>
                    </a:lnTo>
                    <a:lnTo>
                      <a:pt x="158" y="289"/>
                    </a:lnTo>
                    <a:lnTo>
                      <a:pt x="152" y="285"/>
                    </a:lnTo>
                    <a:lnTo>
                      <a:pt x="135" y="271"/>
                    </a:lnTo>
                    <a:lnTo>
                      <a:pt x="121" y="249"/>
                    </a:lnTo>
                    <a:lnTo>
                      <a:pt x="110" y="249"/>
                    </a:lnTo>
                    <a:lnTo>
                      <a:pt x="107" y="249"/>
                    </a:lnTo>
                    <a:lnTo>
                      <a:pt x="103" y="251"/>
                    </a:lnTo>
                    <a:lnTo>
                      <a:pt x="98" y="253"/>
                    </a:lnTo>
                    <a:lnTo>
                      <a:pt x="93" y="257"/>
                    </a:lnTo>
                    <a:lnTo>
                      <a:pt x="77" y="257"/>
                    </a:lnTo>
                    <a:lnTo>
                      <a:pt x="72" y="253"/>
                    </a:lnTo>
                    <a:lnTo>
                      <a:pt x="69" y="249"/>
                    </a:lnTo>
                    <a:lnTo>
                      <a:pt x="66" y="245"/>
                    </a:lnTo>
                    <a:lnTo>
                      <a:pt x="64" y="241"/>
                    </a:lnTo>
                    <a:lnTo>
                      <a:pt x="61" y="233"/>
                    </a:lnTo>
                    <a:lnTo>
                      <a:pt x="60" y="225"/>
                    </a:lnTo>
                    <a:lnTo>
                      <a:pt x="48" y="206"/>
                    </a:lnTo>
                    <a:lnTo>
                      <a:pt x="43" y="201"/>
                    </a:lnTo>
                    <a:lnTo>
                      <a:pt x="38" y="198"/>
                    </a:lnTo>
                    <a:lnTo>
                      <a:pt x="32" y="195"/>
                    </a:lnTo>
                    <a:lnTo>
                      <a:pt x="26" y="192"/>
                    </a:lnTo>
                    <a:lnTo>
                      <a:pt x="15" y="188"/>
                    </a:lnTo>
                    <a:lnTo>
                      <a:pt x="5" y="185"/>
                    </a:lnTo>
                    <a:lnTo>
                      <a:pt x="2" y="183"/>
                    </a:lnTo>
                    <a:lnTo>
                      <a:pt x="0" y="180"/>
                    </a:lnTo>
                    <a:lnTo>
                      <a:pt x="0" y="178"/>
                    </a:lnTo>
                    <a:lnTo>
                      <a:pt x="0" y="175"/>
                    </a:lnTo>
                    <a:lnTo>
                      <a:pt x="1" y="171"/>
                    </a:lnTo>
                    <a:lnTo>
                      <a:pt x="4" y="168"/>
                    </a:lnTo>
                    <a:lnTo>
                      <a:pt x="6" y="165"/>
                    </a:lnTo>
                    <a:lnTo>
                      <a:pt x="8" y="163"/>
                    </a:lnTo>
                    <a:lnTo>
                      <a:pt x="9" y="158"/>
                    </a:lnTo>
                    <a:lnTo>
                      <a:pt x="11" y="129"/>
                    </a:lnTo>
                    <a:lnTo>
                      <a:pt x="8" y="121"/>
                    </a:lnTo>
                    <a:lnTo>
                      <a:pt x="7" y="118"/>
                    </a:lnTo>
                    <a:lnTo>
                      <a:pt x="6" y="117"/>
                    </a:lnTo>
                    <a:lnTo>
                      <a:pt x="7" y="116"/>
                    </a:lnTo>
                    <a:lnTo>
                      <a:pt x="9" y="115"/>
                    </a:lnTo>
                    <a:lnTo>
                      <a:pt x="15" y="114"/>
                    </a:lnTo>
                    <a:lnTo>
                      <a:pt x="21" y="117"/>
                    </a:lnTo>
                    <a:lnTo>
                      <a:pt x="23" y="122"/>
                    </a:lnTo>
                    <a:lnTo>
                      <a:pt x="25" y="126"/>
                    </a:lnTo>
                    <a:lnTo>
                      <a:pt x="27" y="128"/>
                    </a:lnTo>
                    <a:lnTo>
                      <a:pt x="30" y="130"/>
                    </a:lnTo>
                    <a:lnTo>
                      <a:pt x="33" y="130"/>
                    </a:lnTo>
                    <a:lnTo>
                      <a:pt x="37" y="129"/>
                    </a:lnTo>
                    <a:lnTo>
                      <a:pt x="40" y="126"/>
                    </a:lnTo>
                    <a:lnTo>
                      <a:pt x="44" y="114"/>
                    </a:lnTo>
                    <a:lnTo>
                      <a:pt x="42" y="88"/>
                    </a:lnTo>
                    <a:lnTo>
                      <a:pt x="34" y="68"/>
                    </a:lnTo>
                    <a:lnTo>
                      <a:pt x="32" y="59"/>
                    </a:lnTo>
                    <a:lnTo>
                      <a:pt x="32" y="55"/>
                    </a:lnTo>
                    <a:lnTo>
                      <a:pt x="33" y="51"/>
                    </a:lnTo>
                    <a:lnTo>
                      <a:pt x="34" y="48"/>
                    </a:lnTo>
                    <a:lnTo>
                      <a:pt x="36" y="46"/>
                    </a:lnTo>
                    <a:lnTo>
                      <a:pt x="38" y="43"/>
                    </a:lnTo>
                    <a:lnTo>
                      <a:pt x="42" y="40"/>
                    </a:lnTo>
                    <a:lnTo>
                      <a:pt x="46" y="34"/>
                    </a:lnTo>
                    <a:lnTo>
                      <a:pt x="62" y="40"/>
                    </a:lnTo>
                    <a:lnTo>
                      <a:pt x="77" y="40"/>
                    </a:lnTo>
                    <a:lnTo>
                      <a:pt x="81" y="38"/>
                    </a:lnTo>
                    <a:lnTo>
                      <a:pt x="84" y="35"/>
                    </a:lnTo>
                    <a:lnTo>
                      <a:pt x="88" y="33"/>
                    </a:lnTo>
                    <a:lnTo>
                      <a:pt x="92" y="30"/>
                    </a:lnTo>
                    <a:lnTo>
                      <a:pt x="96" y="20"/>
                    </a:lnTo>
                    <a:lnTo>
                      <a:pt x="101" y="12"/>
                    </a:lnTo>
                    <a:lnTo>
                      <a:pt x="104" y="9"/>
                    </a:lnTo>
                    <a:lnTo>
                      <a:pt x="108" y="6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9" y="2"/>
                    </a:lnTo>
                    <a:lnTo>
                      <a:pt x="149" y="14"/>
                    </a:lnTo>
                    <a:lnTo>
                      <a:pt x="150" y="17"/>
                    </a:lnTo>
                    <a:lnTo>
                      <a:pt x="151" y="20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64" y="20"/>
                    </a:lnTo>
                    <a:lnTo>
                      <a:pt x="171" y="17"/>
                    </a:lnTo>
                    <a:lnTo>
                      <a:pt x="186" y="15"/>
                    </a:lnTo>
                    <a:lnTo>
                      <a:pt x="193" y="8"/>
                    </a:lnTo>
                    <a:lnTo>
                      <a:pt x="195" y="6"/>
                    </a:lnTo>
                    <a:lnTo>
                      <a:pt x="197" y="4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6" y="6"/>
                    </a:lnTo>
                    <a:lnTo>
                      <a:pt x="211" y="9"/>
                    </a:lnTo>
                    <a:lnTo>
                      <a:pt x="211" y="16"/>
                    </a:lnTo>
                    <a:lnTo>
                      <a:pt x="211" y="18"/>
                    </a:lnTo>
                    <a:lnTo>
                      <a:pt x="212" y="20"/>
                    </a:lnTo>
                    <a:lnTo>
                      <a:pt x="217" y="23"/>
                    </a:lnTo>
                    <a:lnTo>
                      <a:pt x="224" y="28"/>
                    </a:lnTo>
                    <a:lnTo>
                      <a:pt x="240" y="34"/>
                    </a:lnTo>
                    <a:lnTo>
                      <a:pt x="252" y="34"/>
                    </a:lnTo>
                    <a:lnTo>
                      <a:pt x="258" y="31"/>
                    </a:lnTo>
                    <a:lnTo>
                      <a:pt x="264" y="30"/>
                    </a:lnTo>
                    <a:lnTo>
                      <a:pt x="271" y="28"/>
                    </a:lnTo>
                    <a:lnTo>
                      <a:pt x="279" y="27"/>
                    </a:lnTo>
                    <a:lnTo>
                      <a:pt x="288" y="23"/>
                    </a:lnTo>
                    <a:lnTo>
                      <a:pt x="291" y="22"/>
                    </a:lnTo>
                    <a:lnTo>
                      <a:pt x="295" y="22"/>
                    </a:lnTo>
                    <a:lnTo>
                      <a:pt x="297" y="22"/>
                    </a:lnTo>
                    <a:lnTo>
                      <a:pt x="302" y="23"/>
                    </a:lnTo>
                    <a:lnTo>
                      <a:pt x="312" y="28"/>
                    </a:lnTo>
                    <a:lnTo>
                      <a:pt x="330" y="28"/>
                    </a:lnTo>
                    <a:lnTo>
                      <a:pt x="333" y="25"/>
                    </a:lnTo>
                    <a:lnTo>
                      <a:pt x="335" y="22"/>
                    </a:lnTo>
                    <a:lnTo>
                      <a:pt x="337" y="20"/>
                    </a:lnTo>
                    <a:lnTo>
                      <a:pt x="341" y="18"/>
                    </a:lnTo>
                    <a:lnTo>
                      <a:pt x="350" y="12"/>
                    </a:lnTo>
                    <a:lnTo>
                      <a:pt x="354" y="9"/>
                    </a:lnTo>
                    <a:lnTo>
                      <a:pt x="358" y="7"/>
                    </a:lnTo>
                    <a:lnTo>
                      <a:pt x="363" y="7"/>
                    </a:lnTo>
                    <a:lnTo>
                      <a:pt x="368" y="7"/>
                    </a:lnTo>
                    <a:lnTo>
                      <a:pt x="375" y="10"/>
                    </a:lnTo>
                    <a:lnTo>
                      <a:pt x="381" y="12"/>
                    </a:lnTo>
                    <a:lnTo>
                      <a:pt x="393" y="12"/>
                    </a:lnTo>
                    <a:lnTo>
                      <a:pt x="406" y="11"/>
                    </a:lnTo>
                    <a:lnTo>
                      <a:pt x="419" y="10"/>
                    </a:lnTo>
                    <a:lnTo>
                      <a:pt x="432" y="10"/>
                    </a:lnTo>
                    <a:lnTo>
                      <a:pt x="444" y="16"/>
                    </a:lnTo>
                    <a:lnTo>
                      <a:pt x="450" y="21"/>
                    </a:lnTo>
                    <a:lnTo>
                      <a:pt x="455" y="25"/>
                    </a:lnTo>
                    <a:lnTo>
                      <a:pt x="461" y="27"/>
                    </a:lnTo>
                    <a:lnTo>
                      <a:pt x="462" y="37"/>
                    </a:lnTo>
                    <a:lnTo>
                      <a:pt x="465" y="41"/>
                    </a:lnTo>
                    <a:lnTo>
                      <a:pt x="470" y="47"/>
                    </a:lnTo>
                    <a:lnTo>
                      <a:pt x="471" y="50"/>
                    </a:lnTo>
                    <a:lnTo>
                      <a:pt x="472" y="53"/>
                    </a:lnTo>
                    <a:lnTo>
                      <a:pt x="472" y="57"/>
                    </a:lnTo>
                    <a:lnTo>
                      <a:pt x="471" y="62"/>
                    </a:lnTo>
                    <a:lnTo>
                      <a:pt x="464" y="74"/>
                    </a:lnTo>
                    <a:lnTo>
                      <a:pt x="464" y="90"/>
                    </a:lnTo>
                    <a:lnTo>
                      <a:pt x="465" y="100"/>
                    </a:lnTo>
                    <a:lnTo>
                      <a:pt x="465" y="110"/>
                    </a:lnTo>
                    <a:lnTo>
                      <a:pt x="465" y="120"/>
                    </a:lnTo>
                    <a:lnTo>
                      <a:pt x="467" y="130"/>
                    </a:lnTo>
                    <a:lnTo>
                      <a:pt x="469" y="140"/>
                    </a:lnTo>
                    <a:lnTo>
                      <a:pt x="472" y="150"/>
                    </a:lnTo>
                    <a:lnTo>
                      <a:pt x="475" y="154"/>
                    </a:lnTo>
                    <a:lnTo>
                      <a:pt x="478" y="159"/>
                    </a:lnTo>
                    <a:lnTo>
                      <a:pt x="481" y="164"/>
                    </a:lnTo>
                    <a:lnTo>
                      <a:pt x="486" y="168"/>
                    </a:lnTo>
                    <a:lnTo>
                      <a:pt x="495" y="174"/>
                    </a:lnTo>
                    <a:lnTo>
                      <a:pt x="500" y="176"/>
                    </a:lnTo>
                    <a:lnTo>
                      <a:pt x="506" y="179"/>
                    </a:lnTo>
                    <a:lnTo>
                      <a:pt x="525" y="182"/>
                    </a:lnTo>
                    <a:lnTo>
                      <a:pt x="528" y="187"/>
                    </a:lnTo>
                    <a:lnTo>
                      <a:pt x="532" y="192"/>
                    </a:lnTo>
                    <a:lnTo>
                      <a:pt x="537" y="196"/>
                    </a:lnTo>
                    <a:lnTo>
                      <a:pt x="543" y="200"/>
                    </a:lnTo>
                    <a:lnTo>
                      <a:pt x="549" y="202"/>
                    </a:lnTo>
                    <a:lnTo>
                      <a:pt x="555" y="205"/>
                    </a:lnTo>
                    <a:lnTo>
                      <a:pt x="562" y="206"/>
                    </a:lnTo>
                    <a:lnTo>
                      <a:pt x="571" y="208"/>
                    </a:lnTo>
                    <a:lnTo>
                      <a:pt x="577" y="213"/>
                    </a:lnTo>
                    <a:lnTo>
                      <a:pt x="584" y="218"/>
                    </a:lnTo>
                    <a:lnTo>
                      <a:pt x="588" y="219"/>
                    </a:lnTo>
                    <a:lnTo>
                      <a:pt x="592" y="221"/>
                    </a:lnTo>
                    <a:lnTo>
                      <a:pt x="597" y="223"/>
                    </a:lnTo>
                    <a:lnTo>
                      <a:pt x="603" y="223"/>
                    </a:lnTo>
                    <a:lnTo>
                      <a:pt x="649" y="223"/>
                    </a:lnTo>
                    <a:lnTo>
                      <a:pt x="659" y="226"/>
                    </a:lnTo>
                    <a:lnTo>
                      <a:pt x="673" y="235"/>
                    </a:lnTo>
                    <a:lnTo>
                      <a:pt x="682" y="253"/>
                    </a:lnTo>
                    <a:lnTo>
                      <a:pt x="684" y="261"/>
                    </a:lnTo>
                    <a:lnTo>
                      <a:pt x="686" y="266"/>
                    </a:lnTo>
                    <a:lnTo>
                      <a:pt x="690" y="271"/>
                    </a:lnTo>
                    <a:lnTo>
                      <a:pt x="698" y="278"/>
                    </a:lnTo>
                    <a:lnTo>
                      <a:pt x="707" y="278"/>
                    </a:lnTo>
                    <a:lnTo>
                      <a:pt x="712" y="271"/>
                    </a:lnTo>
                    <a:lnTo>
                      <a:pt x="720" y="270"/>
                    </a:lnTo>
                    <a:lnTo>
                      <a:pt x="721" y="271"/>
                    </a:lnTo>
                    <a:lnTo>
                      <a:pt x="721" y="273"/>
                    </a:lnTo>
                    <a:lnTo>
                      <a:pt x="724" y="275"/>
                    </a:lnTo>
                    <a:lnTo>
                      <a:pt x="728" y="277"/>
                    </a:lnTo>
                    <a:lnTo>
                      <a:pt x="734" y="278"/>
                    </a:lnTo>
                    <a:lnTo>
                      <a:pt x="749" y="269"/>
                    </a:lnTo>
                    <a:lnTo>
                      <a:pt x="753" y="263"/>
                    </a:lnTo>
                    <a:lnTo>
                      <a:pt x="757" y="258"/>
                    </a:lnTo>
                    <a:lnTo>
                      <a:pt x="762" y="251"/>
                    </a:lnTo>
                    <a:lnTo>
                      <a:pt x="766" y="246"/>
                    </a:lnTo>
                    <a:lnTo>
                      <a:pt x="768" y="245"/>
                    </a:lnTo>
                    <a:lnTo>
                      <a:pt x="770" y="249"/>
                    </a:lnTo>
                    <a:lnTo>
                      <a:pt x="774" y="251"/>
                    </a:lnTo>
                    <a:lnTo>
                      <a:pt x="785" y="258"/>
                    </a:lnTo>
                    <a:lnTo>
                      <a:pt x="785" y="262"/>
                    </a:lnTo>
                    <a:lnTo>
                      <a:pt x="788" y="266"/>
                    </a:lnTo>
                    <a:lnTo>
                      <a:pt x="793" y="275"/>
                    </a:lnTo>
                    <a:lnTo>
                      <a:pt x="801" y="284"/>
                    </a:lnTo>
                    <a:lnTo>
                      <a:pt x="809" y="294"/>
                    </a:lnTo>
                    <a:lnTo>
                      <a:pt x="818" y="321"/>
                    </a:lnTo>
                    <a:lnTo>
                      <a:pt x="821" y="326"/>
                    </a:lnTo>
                    <a:lnTo>
                      <a:pt x="824" y="332"/>
                    </a:lnTo>
                    <a:lnTo>
                      <a:pt x="827" y="338"/>
                    </a:lnTo>
                    <a:lnTo>
                      <a:pt x="828" y="342"/>
                    </a:lnTo>
                    <a:lnTo>
                      <a:pt x="828" y="346"/>
                    </a:lnTo>
                    <a:lnTo>
                      <a:pt x="823" y="353"/>
                    </a:lnTo>
                    <a:lnTo>
                      <a:pt x="819" y="358"/>
                    </a:lnTo>
                    <a:lnTo>
                      <a:pt x="819" y="363"/>
                    </a:lnTo>
                    <a:lnTo>
                      <a:pt x="819" y="374"/>
                    </a:lnTo>
                    <a:lnTo>
                      <a:pt x="820" y="380"/>
                    </a:lnTo>
                    <a:lnTo>
                      <a:pt x="823" y="386"/>
                    </a:lnTo>
                    <a:lnTo>
                      <a:pt x="824" y="390"/>
                    </a:lnTo>
                    <a:lnTo>
                      <a:pt x="824" y="394"/>
                    </a:lnTo>
                    <a:lnTo>
                      <a:pt x="824" y="398"/>
                    </a:lnTo>
                    <a:lnTo>
                      <a:pt x="823" y="402"/>
                    </a:lnTo>
                    <a:lnTo>
                      <a:pt x="823" y="411"/>
                    </a:lnTo>
                    <a:lnTo>
                      <a:pt x="820" y="411"/>
                    </a:lnTo>
                    <a:lnTo>
                      <a:pt x="820" y="409"/>
                    </a:lnTo>
                    <a:lnTo>
                      <a:pt x="819" y="408"/>
                    </a:lnTo>
                    <a:lnTo>
                      <a:pt x="817" y="406"/>
                    </a:lnTo>
                    <a:lnTo>
                      <a:pt x="814" y="404"/>
                    </a:lnTo>
                    <a:lnTo>
                      <a:pt x="812" y="403"/>
                    </a:lnTo>
                    <a:lnTo>
                      <a:pt x="805" y="403"/>
                    </a:lnTo>
                    <a:lnTo>
                      <a:pt x="801" y="405"/>
                    </a:lnTo>
                    <a:lnTo>
                      <a:pt x="798" y="407"/>
                    </a:lnTo>
                    <a:lnTo>
                      <a:pt x="795" y="410"/>
                    </a:lnTo>
                    <a:lnTo>
                      <a:pt x="795" y="415"/>
                    </a:lnTo>
                    <a:lnTo>
                      <a:pt x="796" y="420"/>
                    </a:lnTo>
                    <a:lnTo>
                      <a:pt x="799" y="434"/>
                    </a:lnTo>
                    <a:lnTo>
                      <a:pt x="798" y="445"/>
                    </a:lnTo>
                    <a:lnTo>
                      <a:pt x="792" y="446"/>
                    </a:lnTo>
                    <a:lnTo>
                      <a:pt x="782" y="446"/>
                    </a:lnTo>
                    <a:lnTo>
                      <a:pt x="768" y="429"/>
                    </a:lnTo>
                    <a:lnTo>
                      <a:pt x="763" y="428"/>
                    </a:lnTo>
                    <a:lnTo>
                      <a:pt x="757" y="427"/>
                    </a:lnTo>
                    <a:lnTo>
                      <a:pt x="752" y="429"/>
                    </a:lnTo>
                    <a:lnTo>
                      <a:pt x="748" y="431"/>
                    </a:lnTo>
                    <a:lnTo>
                      <a:pt x="746" y="435"/>
                    </a:lnTo>
                    <a:lnTo>
                      <a:pt x="744" y="439"/>
                    </a:lnTo>
                    <a:lnTo>
                      <a:pt x="744" y="445"/>
                    </a:lnTo>
                    <a:lnTo>
                      <a:pt x="745" y="451"/>
                    </a:lnTo>
                    <a:lnTo>
                      <a:pt x="742" y="455"/>
                    </a:lnTo>
                    <a:lnTo>
                      <a:pt x="740" y="458"/>
                    </a:lnTo>
                    <a:lnTo>
                      <a:pt x="734" y="457"/>
                    </a:lnTo>
                    <a:lnTo>
                      <a:pt x="729" y="455"/>
                    </a:lnTo>
                    <a:lnTo>
                      <a:pt x="724" y="453"/>
                    </a:lnTo>
                    <a:lnTo>
                      <a:pt x="722" y="451"/>
                    </a:lnTo>
                    <a:lnTo>
                      <a:pt x="720" y="442"/>
                    </a:lnTo>
                    <a:lnTo>
                      <a:pt x="712" y="438"/>
                    </a:lnTo>
                    <a:lnTo>
                      <a:pt x="705" y="436"/>
                    </a:lnTo>
                    <a:lnTo>
                      <a:pt x="693" y="432"/>
                    </a:lnTo>
                    <a:lnTo>
                      <a:pt x="688" y="426"/>
                    </a:lnTo>
                    <a:lnTo>
                      <a:pt x="679" y="426"/>
                    </a:lnTo>
                    <a:lnTo>
                      <a:pt x="677" y="427"/>
                    </a:lnTo>
                    <a:lnTo>
                      <a:pt x="674" y="428"/>
                    </a:lnTo>
                    <a:lnTo>
                      <a:pt x="671" y="431"/>
                    </a:lnTo>
                    <a:lnTo>
                      <a:pt x="665" y="436"/>
                    </a:lnTo>
                    <a:lnTo>
                      <a:pt x="646" y="446"/>
                    </a:lnTo>
                    <a:lnTo>
                      <a:pt x="638" y="448"/>
                    </a:lnTo>
                    <a:lnTo>
                      <a:pt x="636" y="449"/>
                    </a:lnTo>
                    <a:lnTo>
                      <a:pt x="633" y="451"/>
                    </a:lnTo>
                    <a:lnTo>
                      <a:pt x="631" y="455"/>
                    </a:lnTo>
                    <a:lnTo>
                      <a:pt x="626" y="461"/>
                    </a:lnTo>
                    <a:lnTo>
                      <a:pt x="616" y="462"/>
                    </a:lnTo>
                    <a:lnTo>
                      <a:pt x="612" y="464"/>
                    </a:lnTo>
                    <a:lnTo>
                      <a:pt x="610" y="464"/>
                    </a:lnTo>
                    <a:lnTo>
                      <a:pt x="607" y="466"/>
                    </a:lnTo>
                    <a:lnTo>
                      <a:pt x="605" y="468"/>
                    </a:lnTo>
                    <a:lnTo>
                      <a:pt x="599" y="477"/>
                    </a:lnTo>
                    <a:lnTo>
                      <a:pt x="594" y="480"/>
                    </a:lnTo>
                    <a:lnTo>
                      <a:pt x="587" y="481"/>
                    </a:lnTo>
                    <a:lnTo>
                      <a:pt x="581" y="483"/>
                    </a:lnTo>
                    <a:lnTo>
                      <a:pt x="570" y="486"/>
                    </a:lnTo>
                    <a:close/>
                  </a:path>
                </a:pathLst>
              </a:custGeom>
              <a:solidFill>
                <a:srgbClr val="CCC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 28">
                <a:extLst>
                  <a:ext uri="{FF2B5EF4-FFF2-40B4-BE49-F238E27FC236}">
                    <a16:creationId xmlns:a16="http://schemas.microsoft.com/office/drawing/2014/main" id="{AD56400C-675E-47F2-B7BD-548727D49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" y="1353"/>
                <a:ext cx="828" cy="486"/>
              </a:xfrm>
              <a:custGeom>
                <a:avLst/>
                <a:gdLst>
                  <a:gd name="T0" fmla="*/ 528 w 828"/>
                  <a:gd name="T1" fmla="*/ 486 h 486"/>
                  <a:gd name="T2" fmla="*/ 515 w 828"/>
                  <a:gd name="T3" fmla="*/ 474 h 486"/>
                  <a:gd name="T4" fmla="*/ 512 w 828"/>
                  <a:gd name="T5" fmla="*/ 450 h 486"/>
                  <a:gd name="T6" fmla="*/ 501 w 828"/>
                  <a:gd name="T7" fmla="*/ 431 h 486"/>
                  <a:gd name="T8" fmla="*/ 450 w 828"/>
                  <a:gd name="T9" fmla="*/ 410 h 486"/>
                  <a:gd name="T10" fmla="*/ 412 w 828"/>
                  <a:gd name="T11" fmla="*/ 416 h 486"/>
                  <a:gd name="T12" fmla="*/ 387 w 828"/>
                  <a:gd name="T13" fmla="*/ 445 h 486"/>
                  <a:gd name="T14" fmla="*/ 381 w 828"/>
                  <a:gd name="T15" fmla="*/ 424 h 486"/>
                  <a:gd name="T16" fmla="*/ 370 w 828"/>
                  <a:gd name="T17" fmla="*/ 404 h 486"/>
                  <a:gd name="T18" fmla="*/ 320 w 828"/>
                  <a:gd name="T19" fmla="*/ 411 h 486"/>
                  <a:gd name="T20" fmla="*/ 266 w 828"/>
                  <a:gd name="T21" fmla="*/ 391 h 486"/>
                  <a:gd name="T22" fmla="*/ 246 w 828"/>
                  <a:gd name="T23" fmla="*/ 367 h 486"/>
                  <a:gd name="T24" fmla="*/ 206 w 828"/>
                  <a:gd name="T25" fmla="*/ 339 h 486"/>
                  <a:gd name="T26" fmla="*/ 180 w 828"/>
                  <a:gd name="T27" fmla="*/ 312 h 486"/>
                  <a:gd name="T28" fmla="*/ 161 w 828"/>
                  <a:gd name="T29" fmla="*/ 292 h 486"/>
                  <a:gd name="T30" fmla="*/ 107 w 828"/>
                  <a:gd name="T31" fmla="*/ 249 h 486"/>
                  <a:gd name="T32" fmla="*/ 69 w 828"/>
                  <a:gd name="T33" fmla="*/ 249 h 486"/>
                  <a:gd name="T34" fmla="*/ 43 w 828"/>
                  <a:gd name="T35" fmla="*/ 201 h 486"/>
                  <a:gd name="T36" fmla="*/ 2 w 828"/>
                  <a:gd name="T37" fmla="*/ 183 h 486"/>
                  <a:gd name="T38" fmla="*/ 6 w 828"/>
                  <a:gd name="T39" fmla="*/ 165 h 486"/>
                  <a:gd name="T40" fmla="*/ 6 w 828"/>
                  <a:gd name="T41" fmla="*/ 117 h 486"/>
                  <a:gd name="T42" fmla="*/ 25 w 828"/>
                  <a:gd name="T43" fmla="*/ 126 h 486"/>
                  <a:gd name="T44" fmla="*/ 44 w 828"/>
                  <a:gd name="T45" fmla="*/ 114 h 486"/>
                  <a:gd name="T46" fmla="*/ 34 w 828"/>
                  <a:gd name="T47" fmla="*/ 48 h 486"/>
                  <a:gd name="T48" fmla="*/ 77 w 828"/>
                  <a:gd name="T49" fmla="*/ 40 h 486"/>
                  <a:gd name="T50" fmla="*/ 101 w 828"/>
                  <a:gd name="T51" fmla="*/ 12 h 486"/>
                  <a:gd name="T52" fmla="*/ 149 w 828"/>
                  <a:gd name="T53" fmla="*/ 14 h 486"/>
                  <a:gd name="T54" fmla="*/ 171 w 828"/>
                  <a:gd name="T55" fmla="*/ 17 h 486"/>
                  <a:gd name="T56" fmla="*/ 202 w 828"/>
                  <a:gd name="T57" fmla="*/ 4 h 486"/>
                  <a:gd name="T58" fmla="*/ 217 w 828"/>
                  <a:gd name="T59" fmla="*/ 23 h 486"/>
                  <a:gd name="T60" fmla="*/ 271 w 828"/>
                  <a:gd name="T61" fmla="*/ 28 h 486"/>
                  <a:gd name="T62" fmla="*/ 302 w 828"/>
                  <a:gd name="T63" fmla="*/ 23 h 486"/>
                  <a:gd name="T64" fmla="*/ 341 w 828"/>
                  <a:gd name="T65" fmla="*/ 18 h 486"/>
                  <a:gd name="T66" fmla="*/ 375 w 828"/>
                  <a:gd name="T67" fmla="*/ 10 h 486"/>
                  <a:gd name="T68" fmla="*/ 444 w 828"/>
                  <a:gd name="T69" fmla="*/ 16 h 486"/>
                  <a:gd name="T70" fmla="*/ 470 w 828"/>
                  <a:gd name="T71" fmla="*/ 47 h 486"/>
                  <a:gd name="T72" fmla="*/ 464 w 828"/>
                  <a:gd name="T73" fmla="*/ 90 h 486"/>
                  <a:gd name="T74" fmla="*/ 472 w 828"/>
                  <a:gd name="T75" fmla="*/ 150 h 486"/>
                  <a:gd name="T76" fmla="*/ 500 w 828"/>
                  <a:gd name="T77" fmla="*/ 176 h 486"/>
                  <a:gd name="T78" fmla="*/ 543 w 828"/>
                  <a:gd name="T79" fmla="*/ 200 h 486"/>
                  <a:gd name="T80" fmla="*/ 584 w 828"/>
                  <a:gd name="T81" fmla="*/ 218 h 486"/>
                  <a:gd name="T82" fmla="*/ 659 w 828"/>
                  <a:gd name="T83" fmla="*/ 226 h 486"/>
                  <a:gd name="T84" fmla="*/ 698 w 828"/>
                  <a:gd name="T85" fmla="*/ 278 h 486"/>
                  <a:gd name="T86" fmla="*/ 724 w 828"/>
                  <a:gd name="T87" fmla="*/ 275 h 486"/>
                  <a:gd name="T88" fmla="*/ 762 w 828"/>
                  <a:gd name="T89" fmla="*/ 251 h 486"/>
                  <a:gd name="T90" fmla="*/ 785 w 828"/>
                  <a:gd name="T91" fmla="*/ 262 h 486"/>
                  <a:gd name="T92" fmla="*/ 821 w 828"/>
                  <a:gd name="T93" fmla="*/ 326 h 486"/>
                  <a:gd name="T94" fmla="*/ 819 w 828"/>
                  <a:gd name="T95" fmla="*/ 358 h 486"/>
                  <a:gd name="T96" fmla="*/ 824 w 828"/>
                  <a:gd name="T97" fmla="*/ 394 h 486"/>
                  <a:gd name="T98" fmla="*/ 819 w 828"/>
                  <a:gd name="T99" fmla="*/ 408 h 486"/>
                  <a:gd name="T100" fmla="*/ 798 w 828"/>
                  <a:gd name="T101" fmla="*/ 407 h 486"/>
                  <a:gd name="T102" fmla="*/ 792 w 828"/>
                  <a:gd name="T103" fmla="*/ 446 h 486"/>
                  <a:gd name="T104" fmla="*/ 748 w 828"/>
                  <a:gd name="T105" fmla="*/ 431 h 486"/>
                  <a:gd name="T106" fmla="*/ 740 w 828"/>
                  <a:gd name="T107" fmla="*/ 458 h 486"/>
                  <a:gd name="T108" fmla="*/ 712 w 828"/>
                  <a:gd name="T109" fmla="*/ 438 h 486"/>
                  <a:gd name="T110" fmla="*/ 674 w 828"/>
                  <a:gd name="T111" fmla="*/ 428 h 486"/>
                  <a:gd name="T112" fmla="*/ 633 w 828"/>
                  <a:gd name="T113" fmla="*/ 451 h 486"/>
                  <a:gd name="T114" fmla="*/ 607 w 828"/>
                  <a:gd name="T115" fmla="*/ 466 h 486"/>
                  <a:gd name="T116" fmla="*/ 570 w 828"/>
                  <a:gd name="T117" fmla="*/ 486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8" h="486">
                    <a:moveTo>
                      <a:pt x="570" y="486"/>
                    </a:moveTo>
                    <a:lnTo>
                      <a:pt x="567" y="486"/>
                    </a:lnTo>
                    <a:lnTo>
                      <a:pt x="562" y="484"/>
                    </a:lnTo>
                    <a:lnTo>
                      <a:pt x="551" y="483"/>
                    </a:lnTo>
                    <a:lnTo>
                      <a:pt x="534" y="483"/>
                    </a:lnTo>
                    <a:lnTo>
                      <a:pt x="528" y="486"/>
                    </a:lnTo>
                    <a:lnTo>
                      <a:pt x="521" y="484"/>
                    </a:lnTo>
                    <a:lnTo>
                      <a:pt x="516" y="482"/>
                    </a:lnTo>
                    <a:lnTo>
                      <a:pt x="515" y="481"/>
                    </a:lnTo>
                    <a:lnTo>
                      <a:pt x="514" y="481"/>
                    </a:lnTo>
                    <a:lnTo>
                      <a:pt x="514" y="477"/>
                    </a:lnTo>
                    <a:lnTo>
                      <a:pt x="515" y="474"/>
                    </a:lnTo>
                    <a:lnTo>
                      <a:pt x="517" y="471"/>
                    </a:lnTo>
                    <a:lnTo>
                      <a:pt x="520" y="467"/>
                    </a:lnTo>
                    <a:lnTo>
                      <a:pt x="521" y="463"/>
                    </a:lnTo>
                    <a:lnTo>
                      <a:pt x="521" y="454"/>
                    </a:lnTo>
                    <a:lnTo>
                      <a:pt x="516" y="451"/>
                    </a:lnTo>
                    <a:lnTo>
                      <a:pt x="512" y="450"/>
                    </a:lnTo>
                    <a:lnTo>
                      <a:pt x="509" y="448"/>
                    </a:lnTo>
                    <a:lnTo>
                      <a:pt x="507" y="446"/>
                    </a:lnTo>
                    <a:lnTo>
                      <a:pt x="506" y="443"/>
                    </a:lnTo>
                    <a:lnTo>
                      <a:pt x="505" y="441"/>
                    </a:lnTo>
                    <a:lnTo>
                      <a:pt x="504" y="435"/>
                    </a:lnTo>
                    <a:lnTo>
                      <a:pt x="501" y="431"/>
                    </a:lnTo>
                    <a:lnTo>
                      <a:pt x="489" y="431"/>
                    </a:lnTo>
                    <a:lnTo>
                      <a:pt x="479" y="429"/>
                    </a:lnTo>
                    <a:lnTo>
                      <a:pt x="472" y="419"/>
                    </a:lnTo>
                    <a:lnTo>
                      <a:pt x="464" y="416"/>
                    </a:lnTo>
                    <a:lnTo>
                      <a:pt x="456" y="413"/>
                    </a:lnTo>
                    <a:lnTo>
                      <a:pt x="450" y="410"/>
                    </a:lnTo>
                    <a:lnTo>
                      <a:pt x="446" y="407"/>
                    </a:lnTo>
                    <a:lnTo>
                      <a:pt x="441" y="405"/>
                    </a:lnTo>
                    <a:lnTo>
                      <a:pt x="425" y="405"/>
                    </a:lnTo>
                    <a:lnTo>
                      <a:pt x="421" y="408"/>
                    </a:lnTo>
                    <a:lnTo>
                      <a:pt x="417" y="412"/>
                    </a:lnTo>
                    <a:lnTo>
                      <a:pt x="412" y="416"/>
                    </a:lnTo>
                    <a:lnTo>
                      <a:pt x="406" y="419"/>
                    </a:lnTo>
                    <a:lnTo>
                      <a:pt x="401" y="424"/>
                    </a:lnTo>
                    <a:lnTo>
                      <a:pt x="397" y="430"/>
                    </a:lnTo>
                    <a:lnTo>
                      <a:pt x="396" y="438"/>
                    </a:lnTo>
                    <a:lnTo>
                      <a:pt x="394" y="446"/>
                    </a:lnTo>
                    <a:lnTo>
                      <a:pt x="387" y="445"/>
                    </a:lnTo>
                    <a:lnTo>
                      <a:pt x="385" y="444"/>
                    </a:lnTo>
                    <a:lnTo>
                      <a:pt x="383" y="442"/>
                    </a:lnTo>
                    <a:lnTo>
                      <a:pt x="380" y="438"/>
                    </a:lnTo>
                    <a:lnTo>
                      <a:pt x="380" y="434"/>
                    </a:lnTo>
                    <a:lnTo>
                      <a:pt x="380" y="429"/>
                    </a:lnTo>
                    <a:lnTo>
                      <a:pt x="381" y="424"/>
                    </a:lnTo>
                    <a:lnTo>
                      <a:pt x="383" y="420"/>
                    </a:lnTo>
                    <a:lnTo>
                      <a:pt x="385" y="416"/>
                    </a:lnTo>
                    <a:lnTo>
                      <a:pt x="385" y="409"/>
                    </a:lnTo>
                    <a:lnTo>
                      <a:pt x="380" y="406"/>
                    </a:lnTo>
                    <a:lnTo>
                      <a:pt x="376" y="404"/>
                    </a:lnTo>
                    <a:lnTo>
                      <a:pt x="370" y="404"/>
                    </a:lnTo>
                    <a:lnTo>
                      <a:pt x="349" y="408"/>
                    </a:lnTo>
                    <a:lnTo>
                      <a:pt x="341" y="411"/>
                    </a:lnTo>
                    <a:lnTo>
                      <a:pt x="332" y="415"/>
                    </a:lnTo>
                    <a:lnTo>
                      <a:pt x="328" y="414"/>
                    </a:lnTo>
                    <a:lnTo>
                      <a:pt x="324" y="413"/>
                    </a:lnTo>
                    <a:lnTo>
                      <a:pt x="320" y="411"/>
                    </a:lnTo>
                    <a:lnTo>
                      <a:pt x="318" y="410"/>
                    </a:lnTo>
                    <a:lnTo>
                      <a:pt x="313" y="405"/>
                    </a:lnTo>
                    <a:lnTo>
                      <a:pt x="309" y="400"/>
                    </a:lnTo>
                    <a:lnTo>
                      <a:pt x="303" y="394"/>
                    </a:lnTo>
                    <a:lnTo>
                      <a:pt x="269" y="394"/>
                    </a:lnTo>
                    <a:lnTo>
                      <a:pt x="266" y="391"/>
                    </a:lnTo>
                    <a:lnTo>
                      <a:pt x="263" y="389"/>
                    </a:lnTo>
                    <a:lnTo>
                      <a:pt x="260" y="382"/>
                    </a:lnTo>
                    <a:lnTo>
                      <a:pt x="257" y="376"/>
                    </a:lnTo>
                    <a:lnTo>
                      <a:pt x="255" y="370"/>
                    </a:lnTo>
                    <a:lnTo>
                      <a:pt x="248" y="368"/>
                    </a:lnTo>
                    <a:lnTo>
                      <a:pt x="246" y="367"/>
                    </a:lnTo>
                    <a:lnTo>
                      <a:pt x="245" y="364"/>
                    </a:lnTo>
                    <a:lnTo>
                      <a:pt x="235" y="358"/>
                    </a:lnTo>
                    <a:lnTo>
                      <a:pt x="218" y="352"/>
                    </a:lnTo>
                    <a:lnTo>
                      <a:pt x="212" y="347"/>
                    </a:lnTo>
                    <a:lnTo>
                      <a:pt x="209" y="343"/>
                    </a:lnTo>
                    <a:lnTo>
                      <a:pt x="206" y="339"/>
                    </a:lnTo>
                    <a:lnTo>
                      <a:pt x="205" y="336"/>
                    </a:lnTo>
                    <a:lnTo>
                      <a:pt x="204" y="332"/>
                    </a:lnTo>
                    <a:lnTo>
                      <a:pt x="204" y="329"/>
                    </a:lnTo>
                    <a:lnTo>
                      <a:pt x="203" y="319"/>
                    </a:lnTo>
                    <a:lnTo>
                      <a:pt x="199" y="311"/>
                    </a:lnTo>
                    <a:lnTo>
                      <a:pt x="180" y="312"/>
                    </a:lnTo>
                    <a:lnTo>
                      <a:pt x="173" y="309"/>
                    </a:lnTo>
                    <a:lnTo>
                      <a:pt x="170" y="307"/>
                    </a:lnTo>
                    <a:lnTo>
                      <a:pt x="168" y="306"/>
                    </a:lnTo>
                    <a:lnTo>
                      <a:pt x="166" y="302"/>
                    </a:lnTo>
                    <a:lnTo>
                      <a:pt x="166" y="296"/>
                    </a:lnTo>
                    <a:lnTo>
                      <a:pt x="161" y="292"/>
                    </a:lnTo>
                    <a:lnTo>
                      <a:pt x="158" y="289"/>
                    </a:lnTo>
                    <a:lnTo>
                      <a:pt x="152" y="285"/>
                    </a:lnTo>
                    <a:lnTo>
                      <a:pt x="135" y="271"/>
                    </a:lnTo>
                    <a:lnTo>
                      <a:pt x="121" y="249"/>
                    </a:lnTo>
                    <a:lnTo>
                      <a:pt x="110" y="249"/>
                    </a:lnTo>
                    <a:lnTo>
                      <a:pt x="107" y="249"/>
                    </a:lnTo>
                    <a:lnTo>
                      <a:pt x="103" y="251"/>
                    </a:lnTo>
                    <a:lnTo>
                      <a:pt x="98" y="253"/>
                    </a:lnTo>
                    <a:lnTo>
                      <a:pt x="93" y="257"/>
                    </a:lnTo>
                    <a:lnTo>
                      <a:pt x="77" y="257"/>
                    </a:lnTo>
                    <a:lnTo>
                      <a:pt x="72" y="253"/>
                    </a:lnTo>
                    <a:lnTo>
                      <a:pt x="69" y="249"/>
                    </a:lnTo>
                    <a:lnTo>
                      <a:pt x="66" y="245"/>
                    </a:lnTo>
                    <a:lnTo>
                      <a:pt x="64" y="241"/>
                    </a:lnTo>
                    <a:lnTo>
                      <a:pt x="61" y="233"/>
                    </a:lnTo>
                    <a:lnTo>
                      <a:pt x="60" y="225"/>
                    </a:lnTo>
                    <a:lnTo>
                      <a:pt x="48" y="206"/>
                    </a:lnTo>
                    <a:lnTo>
                      <a:pt x="43" y="201"/>
                    </a:lnTo>
                    <a:lnTo>
                      <a:pt x="38" y="198"/>
                    </a:lnTo>
                    <a:lnTo>
                      <a:pt x="32" y="195"/>
                    </a:lnTo>
                    <a:lnTo>
                      <a:pt x="26" y="192"/>
                    </a:lnTo>
                    <a:lnTo>
                      <a:pt x="15" y="188"/>
                    </a:lnTo>
                    <a:lnTo>
                      <a:pt x="5" y="185"/>
                    </a:lnTo>
                    <a:lnTo>
                      <a:pt x="2" y="183"/>
                    </a:lnTo>
                    <a:lnTo>
                      <a:pt x="0" y="180"/>
                    </a:lnTo>
                    <a:lnTo>
                      <a:pt x="0" y="178"/>
                    </a:lnTo>
                    <a:lnTo>
                      <a:pt x="0" y="175"/>
                    </a:lnTo>
                    <a:lnTo>
                      <a:pt x="1" y="171"/>
                    </a:lnTo>
                    <a:lnTo>
                      <a:pt x="4" y="168"/>
                    </a:lnTo>
                    <a:lnTo>
                      <a:pt x="6" y="165"/>
                    </a:lnTo>
                    <a:lnTo>
                      <a:pt x="8" y="163"/>
                    </a:lnTo>
                    <a:lnTo>
                      <a:pt x="9" y="158"/>
                    </a:lnTo>
                    <a:lnTo>
                      <a:pt x="11" y="129"/>
                    </a:lnTo>
                    <a:lnTo>
                      <a:pt x="8" y="121"/>
                    </a:lnTo>
                    <a:lnTo>
                      <a:pt x="7" y="118"/>
                    </a:lnTo>
                    <a:lnTo>
                      <a:pt x="6" y="117"/>
                    </a:lnTo>
                    <a:lnTo>
                      <a:pt x="7" y="116"/>
                    </a:lnTo>
                    <a:lnTo>
                      <a:pt x="9" y="115"/>
                    </a:lnTo>
                    <a:lnTo>
                      <a:pt x="15" y="114"/>
                    </a:lnTo>
                    <a:lnTo>
                      <a:pt x="21" y="117"/>
                    </a:lnTo>
                    <a:lnTo>
                      <a:pt x="23" y="122"/>
                    </a:lnTo>
                    <a:lnTo>
                      <a:pt x="25" y="126"/>
                    </a:lnTo>
                    <a:lnTo>
                      <a:pt x="27" y="128"/>
                    </a:lnTo>
                    <a:lnTo>
                      <a:pt x="30" y="130"/>
                    </a:lnTo>
                    <a:lnTo>
                      <a:pt x="33" y="130"/>
                    </a:lnTo>
                    <a:lnTo>
                      <a:pt x="37" y="129"/>
                    </a:lnTo>
                    <a:lnTo>
                      <a:pt x="40" y="126"/>
                    </a:lnTo>
                    <a:lnTo>
                      <a:pt x="44" y="114"/>
                    </a:lnTo>
                    <a:lnTo>
                      <a:pt x="42" y="88"/>
                    </a:lnTo>
                    <a:lnTo>
                      <a:pt x="34" y="68"/>
                    </a:lnTo>
                    <a:lnTo>
                      <a:pt x="32" y="59"/>
                    </a:lnTo>
                    <a:lnTo>
                      <a:pt x="32" y="55"/>
                    </a:lnTo>
                    <a:lnTo>
                      <a:pt x="33" y="51"/>
                    </a:lnTo>
                    <a:lnTo>
                      <a:pt x="34" y="48"/>
                    </a:lnTo>
                    <a:lnTo>
                      <a:pt x="36" y="46"/>
                    </a:lnTo>
                    <a:lnTo>
                      <a:pt x="38" y="43"/>
                    </a:lnTo>
                    <a:lnTo>
                      <a:pt x="42" y="40"/>
                    </a:lnTo>
                    <a:lnTo>
                      <a:pt x="46" y="34"/>
                    </a:lnTo>
                    <a:lnTo>
                      <a:pt x="62" y="40"/>
                    </a:lnTo>
                    <a:lnTo>
                      <a:pt x="77" y="40"/>
                    </a:lnTo>
                    <a:lnTo>
                      <a:pt x="81" y="38"/>
                    </a:lnTo>
                    <a:lnTo>
                      <a:pt x="84" y="35"/>
                    </a:lnTo>
                    <a:lnTo>
                      <a:pt x="88" y="33"/>
                    </a:lnTo>
                    <a:lnTo>
                      <a:pt x="92" y="30"/>
                    </a:lnTo>
                    <a:lnTo>
                      <a:pt x="96" y="20"/>
                    </a:lnTo>
                    <a:lnTo>
                      <a:pt x="101" y="12"/>
                    </a:lnTo>
                    <a:lnTo>
                      <a:pt x="104" y="9"/>
                    </a:lnTo>
                    <a:lnTo>
                      <a:pt x="108" y="6"/>
                    </a:lnTo>
                    <a:lnTo>
                      <a:pt x="117" y="0"/>
                    </a:lnTo>
                    <a:lnTo>
                      <a:pt x="122" y="0"/>
                    </a:lnTo>
                    <a:lnTo>
                      <a:pt x="129" y="2"/>
                    </a:lnTo>
                    <a:lnTo>
                      <a:pt x="149" y="14"/>
                    </a:lnTo>
                    <a:lnTo>
                      <a:pt x="150" y="17"/>
                    </a:lnTo>
                    <a:lnTo>
                      <a:pt x="151" y="20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64" y="20"/>
                    </a:lnTo>
                    <a:lnTo>
                      <a:pt x="171" y="17"/>
                    </a:lnTo>
                    <a:lnTo>
                      <a:pt x="186" y="15"/>
                    </a:lnTo>
                    <a:lnTo>
                      <a:pt x="193" y="8"/>
                    </a:lnTo>
                    <a:lnTo>
                      <a:pt x="195" y="6"/>
                    </a:lnTo>
                    <a:lnTo>
                      <a:pt x="197" y="4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6" y="6"/>
                    </a:lnTo>
                    <a:lnTo>
                      <a:pt x="211" y="9"/>
                    </a:lnTo>
                    <a:lnTo>
                      <a:pt x="211" y="16"/>
                    </a:lnTo>
                    <a:lnTo>
                      <a:pt x="211" y="18"/>
                    </a:lnTo>
                    <a:lnTo>
                      <a:pt x="212" y="20"/>
                    </a:lnTo>
                    <a:lnTo>
                      <a:pt x="217" y="23"/>
                    </a:lnTo>
                    <a:lnTo>
                      <a:pt x="224" y="28"/>
                    </a:lnTo>
                    <a:lnTo>
                      <a:pt x="240" y="34"/>
                    </a:lnTo>
                    <a:lnTo>
                      <a:pt x="252" y="34"/>
                    </a:lnTo>
                    <a:lnTo>
                      <a:pt x="258" y="31"/>
                    </a:lnTo>
                    <a:lnTo>
                      <a:pt x="264" y="30"/>
                    </a:lnTo>
                    <a:lnTo>
                      <a:pt x="271" y="28"/>
                    </a:lnTo>
                    <a:lnTo>
                      <a:pt x="279" y="27"/>
                    </a:lnTo>
                    <a:lnTo>
                      <a:pt x="288" y="23"/>
                    </a:lnTo>
                    <a:lnTo>
                      <a:pt x="291" y="22"/>
                    </a:lnTo>
                    <a:lnTo>
                      <a:pt x="295" y="22"/>
                    </a:lnTo>
                    <a:lnTo>
                      <a:pt x="297" y="22"/>
                    </a:lnTo>
                    <a:lnTo>
                      <a:pt x="302" y="23"/>
                    </a:lnTo>
                    <a:lnTo>
                      <a:pt x="312" y="28"/>
                    </a:lnTo>
                    <a:lnTo>
                      <a:pt x="330" y="28"/>
                    </a:lnTo>
                    <a:lnTo>
                      <a:pt x="333" y="25"/>
                    </a:lnTo>
                    <a:lnTo>
                      <a:pt x="335" y="22"/>
                    </a:lnTo>
                    <a:lnTo>
                      <a:pt x="337" y="20"/>
                    </a:lnTo>
                    <a:lnTo>
                      <a:pt x="341" y="18"/>
                    </a:lnTo>
                    <a:lnTo>
                      <a:pt x="350" y="12"/>
                    </a:lnTo>
                    <a:lnTo>
                      <a:pt x="354" y="9"/>
                    </a:lnTo>
                    <a:lnTo>
                      <a:pt x="358" y="7"/>
                    </a:lnTo>
                    <a:lnTo>
                      <a:pt x="363" y="7"/>
                    </a:lnTo>
                    <a:lnTo>
                      <a:pt x="368" y="7"/>
                    </a:lnTo>
                    <a:lnTo>
                      <a:pt x="375" y="10"/>
                    </a:lnTo>
                    <a:lnTo>
                      <a:pt x="381" y="12"/>
                    </a:lnTo>
                    <a:lnTo>
                      <a:pt x="393" y="12"/>
                    </a:lnTo>
                    <a:lnTo>
                      <a:pt x="406" y="11"/>
                    </a:lnTo>
                    <a:lnTo>
                      <a:pt x="419" y="10"/>
                    </a:lnTo>
                    <a:lnTo>
                      <a:pt x="432" y="10"/>
                    </a:lnTo>
                    <a:lnTo>
                      <a:pt x="444" y="16"/>
                    </a:lnTo>
                    <a:lnTo>
                      <a:pt x="450" y="21"/>
                    </a:lnTo>
                    <a:lnTo>
                      <a:pt x="455" y="25"/>
                    </a:lnTo>
                    <a:lnTo>
                      <a:pt x="461" y="27"/>
                    </a:lnTo>
                    <a:lnTo>
                      <a:pt x="462" y="37"/>
                    </a:lnTo>
                    <a:lnTo>
                      <a:pt x="465" y="41"/>
                    </a:lnTo>
                    <a:lnTo>
                      <a:pt x="470" y="47"/>
                    </a:lnTo>
                    <a:lnTo>
                      <a:pt x="471" y="50"/>
                    </a:lnTo>
                    <a:lnTo>
                      <a:pt x="472" y="53"/>
                    </a:lnTo>
                    <a:lnTo>
                      <a:pt x="472" y="57"/>
                    </a:lnTo>
                    <a:lnTo>
                      <a:pt x="471" y="62"/>
                    </a:lnTo>
                    <a:lnTo>
                      <a:pt x="464" y="74"/>
                    </a:lnTo>
                    <a:lnTo>
                      <a:pt x="464" y="90"/>
                    </a:lnTo>
                    <a:lnTo>
                      <a:pt x="465" y="100"/>
                    </a:lnTo>
                    <a:lnTo>
                      <a:pt x="465" y="110"/>
                    </a:lnTo>
                    <a:lnTo>
                      <a:pt x="465" y="120"/>
                    </a:lnTo>
                    <a:lnTo>
                      <a:pt x="467" y="130"/>
                    </a:lnTo>
                    <a:lnTo>
                      <a:pt x="469" y="140"/>
                    </a:lnTo>
                    <a:lnTo>
                      <a:pt x="472" y="150"/>
                    </a:lnTo>
                    <a:lnTo>
                      <a:pt x="475" y="154"/>
                    </a:lnTo>
                    <a:lnTo>
                      <a:pt x="478" y="159"/>
                    </a:lnTo>
                    <a:lnTo>
                      <a:pt x="481" y="164"/>
                    </a:lnTo>
                    <a:lnTo>
                      <a:pt x="486" y="168"/>
                    </a:lnTo>
                    <a:lnTo>
                      <a:pt x="495" y="174"/>
                    </a:lnTo>
                    <a:lnTo>
                      <a:pt x="500" y="176"/>
                    </a:lnTo>
                    <a:lnTo>
                      <a:pt x="506" y="179"/>
                    </a:lnTo>
                    <a:lnTo>
                      <a:pt x="525" y="182"/>
                    </a:lnTo>
                    <a:lnTo>
                      <a:pt x="528" y="187"/>
                    </a:lnTo>
                    <a:lnTo>
                      <a:pt x="532" y="192"/>
                    </a:lnTo>
                    <a:lnTo>
                      <a:pt x="537" y="196"/>
                    </a:lnTo>
                    <a:lnTo>
                      <a:pt x="543" y="200"/>
                    </a:lnTo>
                    <a:lnTo>
                      <a:pt x="549" y="202"/>
                    </a:lnTo>
                    <a:lnTo>
                      <a:pt x="555" y="205"/>
                    </a:lnTo>
                    <a:lnTo>
                      <a:pt x="562" y="206"/>
                    </a:lnTo>
                    <a:lnTo>
                      <a:pt x="571" y="208"/>
                    </a:lnTo>
                    <a:lnTo>
                      <a:pt x="577" y="213"/>
                    </a:lnTo>
                    <a:lnTo>
                      <a:pt x="584" y="218"/>
                    </a:lnTo>
                    <a:lnTo>
                      <a:pt x="588" y="219"/>
                    </a:lnTo>
                    <a:lnTo>
                      <a:pt x="592" y="221"/>
                    </a:lnTo>
                    <a:lnTo>
                      <a:pt x="597" y="223"/>
                    </a:lnTo>
                    <a:lnTo>
                      <a:pt x="603" y="223"/>
                    </a:lnTo>
                    <a:lnTo>
                      <a:pt x="649" y="223"/>
                    </a:lnTo>
                    <a:lnTo>
                      <a:pt x="659" y="226"/>
                    </a:lnTo>
                    <a:lnTo>
                      <a:pt x="673" y="235"/>
                    </a:lnTo>
                    <a:lnTo>
                      <a:pt x="682" y="253"/>
                    </a:lnTo>
                    <a:lnTo>
                      <a:pt x="684" y="261"/>
                    </a:lnTo>
                    <a:lnTo>
                      <a:pt x="686" y="266"/>
                    </a:lnTo>
                    <a:lnTo>
                      <a:pt x="690" y="271"/>
                    </a:lnTo>
                    <a:lnTo>
                      <a:pt x="698" y="278"/>
                    </a:lnTo>
                    <a:lnTo>
                      <a:pt x="707" y="278"/>
                    </a:lnTo>
                    <a:lnTo>
                      <a:pt x="712" y="271"/>
                    </a:lnTo>
                    <a:lnTo>
                      <a:pt x="720" y="270"/>
                    </a:lnTo>
                    <a:lnTo>
                      <a:pt x="721" y="271"/>
                    </a:lnTo>
                    <a:lnTo>
                      <a:pt x="721" y="273"/>
                    </a:lnTo>
                    <a:lnTo>
                      <a:pt x="724" y="275"/>
                    </a:lnTo>
                    <a:lnTo>
                      <a:pt x="728" y="277"/>
                    </a:lnTo>
                    <a:lnTo>
                      <a:pt x="734" y="278"/>
                    </a:lnTo>
                    <a:lnTo>
                      <a:pt x="749" y="269"/>
                    </a:lnTo>
                    <a:lnTo>
                      <a:pt x="753" y="263"/>
                    </a:lnTo>
                    <a:lnTo>
                      <a:pt x="757" y="258"/>
                    </a:lnTo>
                    <a:lnTo>
                      <a:pt x="762" y="251"/>
                    </a:lnTo>
                    <a:lnTo>
                      <a:pt x="766" y="246"/>
                    </a:lnTo>
                    <a:lnTo>
                      <a:pt x="768" y="245"/>
                    </a:lnTo>
                    <a:lnTo>
                      <a:pt x="770" y="249"/>
                    </a:lnTo>
                    <a:lnTo>
                      <a:pt x="774" y="251"/>
                    </a:lnTo>
                    <a:lnTo>
                      <a:pt x="785" y="258"/>
                    </a:lnTo>
                    <a:lnTo>
                      <a:pt x="785" y="262"/>
                    </a:lnTo>
                    <a:lnTo>
                      <a:pt x="788" y="266"/>
                    </a:lnTo>
                    <a:lnTo>
                      <a:pt x="793" y="275"/>
                    </a:lnTo>
                    <a:lnTo>
                      <a:pt x="801" y="284"/>
                    </a:lnTo>
                    <a:lnTo>
                      <a:pt x="809" y="294"/>
                    </a:lnTo>
                    <a:lnTo>
                      <a:pt x="818" y="321"/>
                    </a:lnTo>
                    <a:lnTo>
                      <a:pt x="821" y="326"/>
                    </a:lnTo>
                    <a:lnTo>
                      <a:pt x="824" y="332"/>
                    </a:lnTo>
                    <a:lnTo>
                      <a:pt x="827" y="338"/>
                    </a:lnTo>
                    <a:lnTo>
                      <a:pt x="828" y="342"/>
                    </a:lnTo>
                    <a:lnTo>
                      <a:pt x="828" y="346"/>
                    </a:lnTo>
                    <a:lnTo>
                      <a:pt x="823" y="353"/>
                    </a:lnTo>
                    <a:lnTo>
                      <a:pt x="819" y="358"/>
                    </a:lnTo>
                    <a:lnTo>
                      <a:pt x="819" y="363"/>
                    </a:lnTo>
                    <a:lnTo>
                      <a:pt x="819" y="374"/>
                    </a:lnTo>
                    <a:lnTo>
                      <a:pt x="820" y="380"/>
                    </a:lnTo>
                    <a:lnTo>
                      <a:pt x="823" y="386"/>
                    </a:lnTo>
                    <a:lnTo>
                      <a:pt x="824" y="390"/>
                    </a:lnTo>
                    <a:lnTo>
                      <a:pt x="824" y="394"/>
                    </a:lnTo>
                    <a:lnTo>
                      <a:pt x="824" y="398"/>
                    </a:lnTo>
                    <a:lnTo>
                      <a:pt x="823" y="402"/>
                    </a:lnTo>
                    <a:lnTo>
                      <a:pt x="823" y="411"/>
                    </a:lnTo>
                    <a:lnTo>
                      <a:pt x="820" y="411"/>
                    </a:lnTo>
                    <a:lnTo>
                      <a:pt x="820" y="409"/>
                    </a:lnTo>
                    <a:lnTo>
                      <a:pt x="819" y="408"/>
                    </a:lnTo>
                    <a:lnTo>
                      <a:pt x="817" y="406"/>
                    </a:lnTo>
                    <a:lnTo>
                      <a:pt x="814" y="404"/>
                    </a:lnTo>
                    <a:lnTo>
                      <a:pt x="812" y="403"/>
                    </a:lnTo>
                    <a:lnTo>
                      <a:pt x="805" y="403"/>
                    </a:lnTo>
                    <a:lnTo>
                      <a:pt x="801" y="405"/>
                    </a:lnTo>
                    <a:lnTo>
                      <a:pt x="798" y="407"/>
                    </a:lnTo>
                    <a:lnTo>
                      <a:pt x="795" y="410"/>
                    </a:lnTo>
                    <a:lnTo>
                      <a:pt x="795" y="415"/>
                    </a:lnTo>
                    <a:lnTo>
                      <a:pt x="796" y="420"/>
                    </a:lnTo>
                    <a:lnTo>
                      <a:pt x="799" y="434"/>
                    </a:lnTo>
                    <a:lnTo>
                      <a:pt x="798" y="445"/>
                    </a:lnTo>
                    <a:lnTo>
                      <a:pt x="792" y="446"/>
                    </a:lnTo>
                    <a:lnTo>
                      <a:pt x="782" y="446"/>
                    </a:lnTo>
                    <a:lnTo>
                      <a:pt x="768" y="429"/>
                    </a:lnTo>
                    <a:lnTo>
                      <a:pt x="763" y="428"/>
                    </a:lnTo>
                    <a:lnTo>
                      <a:pt x="757" y="427"/>
                    </a:lnTo>
                    <a:lnTo>
                      <a:pt x="752" y="429"/>
                    </a:lnTo>
                    <a:lnTo>
                      <a:pt x="748" y="431"/>
                    </a:lnTo>
                    <a:lnTo>
                      <a:pt x="746" y="435"/>
                    </a:lnTo>
                    <a:lnTo>
                      <a:pt x="744" y="439"/>
                    </a:lnTo>
                    <a:lnTo>
                      <a:pt x="744" y="445"/>
                    </a:lnTo>
                    <a:lnTo>
                      <a:pt x="745" y="451"/>
                    </a:lnTo>
                    <a:lnTo>
                      <a:pt x="742" y="455"/>
                    </a:lnTo>
                    <a:lnTo>
                      <a:pt x="740" y="458"/>
                    </a:lnTo>
                    <a:lnTo>
                      <a:pt x="734" y="457"/>
                    </a:lnTo>
                    <a:lnTo>
                      <a:pt x="729" y="455"/>
                    </a:lnTo>
                    <a:lnTo>
                      <a:pt x="724" y="453"/>
                    </a:lnTo>
                    <a:lnTo>
                      <a:pt x="722" y="451"/>
                    </a:lnTo>
                    <a:lnTo>
                      <a:pt x="720" y="442"/>
                    </a:lnTo>
                    <a:lnTo>
                      <a:pt x="712" y="438"/>
                    </a:lnTo>
                    <a:lnTo>
                      <a:pt x="705" y="436"/>
                    </a:lnTo>
                    <a:lnTo>
                      <a:pt x="693" y="432"/>
                    </a:lnTo>
                    <a:lnTo>
                      <a:pt x="688" y="426"/>
                    </a:lnTo>
                    <a:lnTo>
                      <a:pt x="679" y="426"/>
                    </a:lnTo>
                    <a:lnTo>
                      <a:pt x="677" y="427"/>
                    </a:lnTo>
                    <a:lnTo>
                      <a:pt x="674" y="428"/>
                    </a:lnTo>
                    <a:lnTo>
                      <a:pt x="671" y="431"/>
                    </a:lnTo>
                    <a:lnTo>
                      <a:pt x="665" y="436"/>
                    </a:lnTo>
                    <a:lnTo>
                      <a:pt x="646" y="446"/>
                    </a:lnTo>
                    <a:lnTo>
                      <a:pt x="638" y="448"/>
                    </a:lnTo>
                    <a:lnTo>
                      <a:pt x="636" y="449"/>
                    </a:lnTo>
                    <a:lnTo>
                      <a:pt x="633" y="451"/>
                    </a:lnTo>
                    <a:lnTo>
                      <a:pt x="631" y="455"/>
                    </a:lnTo>
                    <a:lnTo>
                      <a:pt x="626" y="461"/>
                    </a:lnTo>
                    <a:lnTo>
                      <a:pt x="616" y="462"/>
                    </a:lnTo>
                    <a:lnTo>
                      <a:pt x="612" y="464"/>
                    </a:lnTo>
                    <a:lnTo>
                      <a:pt x="610" y="464"/>
                    </a:lnTo>
                    <a:lnTo>
                      <a:pt x="607" y="466"/>
                    </a:lnTo>
                    <a:lnTo>
                      <a:pt x="605" y="468"/>
                    </a:lnTo>
                    <a:lnTo>
                      <a:pt x="599" y="477"/>
                    </a:lnTo>
                    <a:lnTo>
                      <a:pt x="594" y="480"/>
                    </a:lnTo>
                    <a:lnTo>
                      <a:pt x="587" y="481"/>
                    </a:lnTo>
                    <a:lnTo>
                      <a:pt x="581" y="483"/>
                    </a:lnTo>
                    <a:lnTo>
                      <a:pt x="570" y="48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29">
                <a:extLst>
                  <a:ext uri="{FF2B5EF4-FFF2-40B4-BE49-F238E27FC236}">
                    <a16:creationId xmlns:a16="http://schemas.microsoft.com/office/drawing/2014/main" id="{05E7A64C-74D4-44D5-8B65-A11D32C8C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1610"/>
                <a:ext cx="196" cy="196"/>
              </a:xfrm>
              <a:custGeom>
                <a:avLst/>
                <a:gdLst>
                  <a:gd name="T0" fmla="*/ 152 w 196"/>
                  <a:gd name="T1" fmla="*/ 193 h 196"/>
                  <a:gd name="T2" fmla="*/ 143 w 196"/>
                  <a:gd name="T3" fmla="*/ 187 h 196"/>
                  <a:gd name="T4" fmla="*/ 132 w 196"/>
                  <a:gd name="T5" fmla="*/ 175 h 196"/>
                  <a:gd name="T6" fmla="*/ 125 w 196"/>
                  <a:gd name="T7" fmla="*/ 161 h 196"/>
                  <a:gd name="T8" fmla="*/ 119 w 196"/>
                  <a:gd name="T9" fmla="*/ 148 h 196"/>
                  <a:gd name="T10" fmla="*/ 109 w 196"/>
                  <a:gd name="T11" fmla="*/ 140 h 196"/>
                  <a:gd name="T12" fmla="*/ 104 w 196"/>
                  <a:gd name="T13" fmla="*/ 138 h 196"/>
                  <a:gd name="T14" fmla="*/ 97 w 196"/>
                  <a:gd name="T15" fmla="*/ 139 h 196"/>
                  <a:gd name="T16" fmla="*/ 91 w 196"/>
                  <a:gd name="T17" fmla="*/ 141 h 196"/>
                  <a:gd name="T18" fmla="*/ 84 w 196"/>
                  <a:gd name="T19" fmla="*/ 149 h 196"/>
                  <a:gd name="T20" fmla="*/ 79 w 196"/>
                  <a:gd name="T21" fmla="*/ 159 h 196"/>
                  <a:gd name="T22" fmla="*/ 64 w 196"/>
                  <a:gd name="T23" fmla="*/ 173 h 196"/>
                  <a:gd name="T24" fmla="*/ 62 w 196"/>
                  <a:gd name="T25" fmla="*/ 175 h 196"/>
                  <a:gd name="T26" fmla="*/ 59 w 196"/>
                  <a:gd name="T27" fmla="*/ 177 h 196"/>
                  <a:gd name="T28" fmla="*/ 40 w 196"/>
                  <a:gd name="T29" fmla="*/ 180 h 196"/>
                  <a:gd name="T30" fmla="*/ 23 w 196"/>
                  <a:gd name="T31" fmla="*/ 174 h 196"/>
                  <a:gd name="T32" fmla="*/ 16 w 196"/>
                  <a:gd name="T33" fmla="*/ 170 h 196"/>
                  <a:gd name="T34" fmla="*/ 19 w 196"/>
                  <a:gd name="T35" fmla="*/ 158 h 196"/>
                  <a:gd name="T36" fmla="*/ 17 w 196"/>
                  <a:gd name="T37" fmla="*/ 147 h 196"/>
                  <a:gd name="T38" fmla="*/ 3 w 196"/>
                  <a:gd name="T39" fmla="*/ 132 h 196"/>
                  <a:gd name="T40" fmla="*/ 4 w 196"/>
                  <a:gd name="T41" fmla="*/ 93 h 196"/>
                  <a:gd name="T42" fmla="*/ 0 w 196"/>
                  <a:gd name="T43" fmla="*/ 74 h 196"/>
                  <a:gd name="T44" fmla="*/ 1 w 196"/>
                  <a:gd name="T45" fmla="*/ 68 h 196"/>
                  <a:gd name="T46" fmla="*/ 27 w 196"/>
                  <a:gd name="T47" fmla="*/ 87 h 196"/>
                  <a:gd name="T48" fmla="*/ 35 w 196"/>
                  <a:gd name="T49" fmla="*/ 88 h 196"/>
                  <a:gd name="T50" fmla="*/ 43 w 196"/>
                  <a:gd name="T51" fmla="*/ 87 h 196"/>
                  <a:gd name="T52" fmla="*/ 50 w 196"/>
                  <a:gd name="T53" fmla="*/ 83 h 196"/>
                  <a:gd name="T54" fmla="*/ 62 w 196"/>
                  <a:gd name="T55" fmla="*/ 70 h 196"/>
                  <a:gd name="T56" fmla="*/ 71 w 196"/>
                  <a:gd name="T57" fmla="*/ 55 h 196"/>
                  <a:gd name="T58" fmla="*/ 89 w 196"/>
                  <a:gd name="T59" fmla="*/ 26 h 196"/>
                  <a:gd name="T60" fmla="*/ 98 w 196"/>
                  <a:gd name="T61" fmla="*/ 2 h 196"/>
                  <a:gd name="T62" fmla="*/ 115 w 196"/>
                  <a:gd name="T63" fmla="*/ 0 h 196"/>
                  <a:gd name="T64" fmla="*/ 124 w 196"/>
                  <a:gd name="T65" fmla="*/ 2 h 196"/>
                  <a:gd name="T66" fmla="*/ 135 w 196"/>
                  <a:gd name="T67" fmla="*/ 8 h 196"/>
                  <a:gd name="T68" fmla="*/ 167 w 196"/>
                  <a:gd name="T69" fmla="*/ 25 h 196"/>
                  <a:gd name="T70" fmla="*/ 184 w 196"/>
                  <a:gd name="T71" fmla="*/ 36 h 196"/>
                  <a:gd name="T72" fmla="*/ 192 w 196"/>
                  <a:gd name="T73" fmla="*/ 45 h 196"/>
                  <a:gd name="T74" fmla="*/ 196 w 196"/>
                  <a:gd name="T75" fmla="*/ 55 h 196"/>
                  <a:gd name="T76" fmla="*/ 182 w 196"/>
                  <a:gd name="T77" fmla="*/ 65 h 196"/>
                  <a:gd name="T78" fmla="*/ 170 w 196"/>
                  <a:gd name="T79" fmla="*/ 74 h 196"/>
                  <a:gd name="T80" fmla="*/ 156 w 196"/>
                  <a:gd name="T81" fmla="*/ 77 h 196"/>
                  <a:gd name="T82" fmla="*/ 136 w 196"/>
                  <a:gd name="T83" fmla="*/ 76 h 196"/>
                  <a:gd name="T84" fmla="*/ 124 w 196"/>
                  <a:gd name="T85" fmla="*/ 78 h 196"/>
                  <a:gd name="T86" fmla="*/ 120 w 196"/>
                  <a:gd name="T87" fmla="*/ 89 h 196"/>
                  <a:gd name="T88" fmla="*/ 122 w 196"/>
                  <a:gd name="T89" fmla="*/ 96 h 196"/>
                  <a:gd name="T90" fmla="*/ 119 w 196"/>
                  <a:gd name="T91" fmla="*/ 109 h 196"/>
                  <a:gd name="T92" fmla="*/ 123 w 196"/>
                  <a:gd name="T93" fmla="*/ 117 h 196"/>
                  <a:gd name="T94" fmla="*/ 141 w 196"/>
                  <a:gd name="T95" fmla="*/ 132 h 196"/>
                  <a:gd name="T96" fmla="*/ 158 w 196"/>
                  <a:gd name="T97" fmla="*/ 16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6" h="196">
                    <a:moveTo>
                      <a:pt x="158" y="196"/>
                    </a:moveTo>
                    <a:lnTo>
                      <a:pt x="152" y="193"/>
                    </a:lnTo>
                    <a:lnTo>
                      <a:pt x="147" y="190"/>
                    </a:lnTo>
                    <a:lnTo>
                      <a:pt x="143" y="187"/>
                    </a:lnTo>
                    <a:lnTo>
                      <a:pt x="139" y="183"/>
                    </a:lnTo>
                    <a:lnTo>
                      <a:pt x="132" y="175"/>
                    </a:lnTo>
                    <a:lnTo>
                      <a:pt x="127" y="168"/>
                    </a:lnTo>
                    <a:lnTo>
                      <a:pt x="125" y="161"/>
                    </a:lnTo>
                    <a:lnTo>
                      <a:pt x="123" y="153"/>
                    </a:lnTo>
                    <a:lnTo>
                      <a:pt x="119" y="148"/>
                    </a:lnTo>
                    <a:lnTo>
                      <a:pt x="115" y="143"/>
                    </a:lnTo>
                    <a:lnTo>
                      <a:pt x="109" y="140"/>
                    </a:lnTo>
                    <a:lnTo>
                      <a:pt x="107" y="139"/>
                    </a:lnTo>
                    <a:lnTo>
                      <a:pt x="104" y="138"/>
                    </a:lnTo>
                    <a:lnTo>
                      <a:pt x="101" y="138"/>
                    </a:lnTo>
                    <a:lnTo>
                      <a:pt x="97" y="139"/>
                    </a:lnTo>
                    <a:lnTo>
                      <a:pt x="94" y="140"/>
                    </a:lnTo>
                    <a:lnTo>
                      <a:pt x="91" y="141"/>
                    </a:lnTo>
                    <a:lnTo>
                      <a:pt x="85" y="146"/>
                    </a:lnTo>
                    <a:lnTo>
                      <a:pt x="84" y="149"/>
                    </a:lnTo>
                    <a:lnTo>
                      <a:pt x="83" y="153"/>
                    </a:lnTo>
                    <a:lnTo>
                      <a:pt x="79" y="159"/>
                    </a:lnTo>
                    <a:lnTo>
                      <a:pt x="74" y="164"/>
                    </a:lnTo>
                    <a:lnTo>
                      <a:pt x="64" y="173"/>
                    </a:lnTo>
                    <a:lnTo>
                      <a:pt x="64" y="175"/>
                    </a:lnTo>
                    <a:lnTo>
                      <a:pt x="62" y="175"/>
                    </a:lnTo>
                    <a:lnTo>
                      <a:pt x="61" y="175"/>
                    </a:lnTo>
                    <a:lnTo>
                      <a:pt x="59" y="177"/>
                    </a:lnTo>
                    <a:lnTo>
                      <a:pt x="50" y="180"/>
                    </a:lnTo>
                    <a:lnTo>
                      <a:pt x="40" y="180"/>
                    </a:lnTo>
                    <a:lnTo>
                      <a:pt x="30" y="177"/>
                    </a:lnTo>
                    <a:lnTo>
                      <a:pt x="23" y="174"/>
                    </a:lnTo>
                    <a:lnTo>
                      <a:pt x="19" y="172"/>
                    </a:lnTo>
                    <a:lnTo>
                      <a:pt x="16" y="170"/>
                    </a:lnTo>
                    <a:lnTo>
                      <a:pt x="19" y="163"/>
                    </a:lnTo>
                    <a:lnTo>
                      <a:pt x="19" y="158"/>
                    </a:lnTo>
                    <a:lnTo>
                      <a:pt x="18" y="153"/>
                    </a:lnTo>
                    <a:lnTo>
                      <a:pt x="17" y="147"/>
                    </a:lnTo>
                    <a:lnTo>
                      <a:pt x="6" y="137"/>
                    </a:lnTo>
                    <a:lnTo>
                      <a:pt x="3" y="132"/>
                    </a:lnTo>
                    <a:lnTo>
                      <a:pt x="1" y="127"/>
                    </a:lnTo>
                    <a:lnTo>
                      <a:pt x="4" y="93"/>
                    </a:lnTo>
                    <a:lnTo>
                      <a:pt x="1" y="79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1" y="68"/>
                    </a:lnTo>
                    <a:lnTo>
                      <a:pt x="16" y="77"/>
                    </a:lnTo>
                    <a:lnTo>
                      <a:pt x="27" y="87"/>
                    </a:lnTo>
                    <a:lnTo>
                      <a:pt x="31" y="88"/>
                    </a:lnTo>
                    <a:lnTo>
                      <a:pt x="35" y="88"/>
                    </a:lnTo>
                    <a:lnTo>
                      <a:pt x="39" y="88"/>
                    </a:lnTo>
                    <a:lnTo>
                      <a:pt x="43" y="87"/>
                    </a:lnTo>
                    <a:lnTo>
                      <a:pt x="46" y="85"/>
                    </a:lnTo>
                    <a:lnTo>
                      <a:pt x="50" y="83"/>
                    </a:lnTo>
                    <a:lnTo>
                      <a:pt x="57" y="78"/>
                    </a:lnTo>
                    <a:lnTo>
                      <a:pt x="62" y="70"/>
                    </a:lnTo>
                    <a:lnTo>
                      <a:pt x="67" y="63"/>
                    </a:lnTo>
                    <a:lnTo>
                      <a:pt x="71" y="55"/>
                    </a:lnTo>
                    <a:lnTo>
                      <a:pt x="74" y="48"/>
                    </a:lnTo>
                    <a:lnTo>
                      <a:pt x="89" y="26"/>
                    </a:lnTo>
                    <a:lnTo>
                      <a:pt x="89" y="7"/>
                    </a:lnTo>
                    <a:lnTo>
                      <a:pt x="98" y="2"/>
                    </a:lnTo>
                    <a:lnTo>
                      <a:pt x="107" y="1"/>
                    </a:lnTo>
                    <a:lnTo>
                      <a:pt x="115" y="0"/>
                    </a:lnTo>
                    <a:lnTo>
                      <a:pt x="120" y="1"/>
                    </a:lnTo>
                    <a:lnTo>
                      <a:pt x="124" y="2"/>
                    </a:lnTo>
                    <a:lnTo>
                      <a:pt x="129" y="4"/>
                    </a:lnTo>
                    <a:lnTo>
                      <a:pt x="135" y="8"/>
                    </a:lnTo>
                    <a:lnTo>
                      <a:pt x="149" y="21"/>
                    </a:lnTo>
                    <a:lnTo>
                      <a:pt x="167" y="25"/>
                    </a:lnTo>
                    <a:lnTo>
                      <a:pt x="174" y="29"/>
                    </a:lnTo>
                    <a:lnTo>
                      <a:pt x="184" y="36"/>
                    </a:lnTo>
                    <a:lnTo>
                      <a:pt x="188" y="40"/>
                    </a:lnTo>
                    <a:lnTo>
                      <a:pt x="192" y="45"/>
                    </a:lnTo>
                    <a:lnTo>
                      <a:pt x="195" y="50"/>
                    </a:lnTo>
                    <a:lnTo>
                      <a:pt x="196" y="55"/>
                    </a:lnTo>
                    <a:lnTo>
                      <a:pt x="188" y="60"/>
                    </a:lnTo>
                    <a:lnTo>
                      <a:pt x="182" y="65"/>
                    </a:lnTo>
                    <a:lnTo>
                      <a:pt x="176" y="70"/>
                    </a:lnTo>
                    <a:lnTo>
                      <a:pt x="170" y="74"/>
                    </a:lnTo>
                    <a:lnTo>
                      <a:pt x="163" y="76"/>
                    </a:lnTo>
                    <a:lnTo>
                      <a:pt x="156" y="77"/>
                    </a:lnTo>
                    <a:lnTo>
                      <a:pt x="142" y="77"/>
                    </a:lnTo>
                    <a:lnTo>
                      <a:pt x="136" y="76"/>
                    </a:lnTo>
                    <a:lnTo>
                      <a:pt x="129" y="77"/>
                    </a:lnTo>
                    <a:lnTo>
                      <a:pt x="124" y="78"/>
                    </a:lnTo>
                    <a:lnTo>
                      <a:pt x="118" y="81"/>
                    </a:lnTo>
                    <a:lnTo>
                      <a:pt x="120" y="89"/>
                    </a:lnTo>
                    <a:lnTo>
                      <a:pt x="122" y="93"/>
                    </a:lnTo>
                    <a:lnTo>
                      <a:pt x="122" y="96"/>
                    </a:lnTo>
                    <a:lnTo>
                      <a:pt x="120" y="105"/>
                    </a:lnTo>
                    <a:lnTo>
                      <a:pt x="119" y="109"/>
                    </a:lnTo>
                    <a:lnTo>
                      <a:pt x="120" y="113"/>
                    </a:lnTo>
                    <a:lnTo>
                      <a:pt x="123" y="117"/>
                    </a:lnTo>
                    <a:lnTo>
                      <a:pt x="129" y="121"/>
                    </a:lnTo>
                    <a:lnTo>
                      <a:pt x="141" y="132"/>
                    </a:lnTo>
                    <a:lnTo>
                      <a:pt x="153" y="149"/>
                    </a:lnTo>
                    <a:lnTo>
                      <a:pt x="158" y="163"/>
                    </a:lnTo>
                    <a:lnTo>
                      <a:pt x="158" y="196"/>
                    </a:lnTo>
                    <a:close/>
                  </a:path>
                </a:pathLst>
              </a:custGeom>
              <a:solidFill>
                <a:srgbClr val="E6B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C2760146-7F4C-447E-AC97-2C54113A9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1610"/>
                <a:ext cx="196" cy="196"/>
              </a:xfrm>
              <a:custGeom>
                <a:avLst/>
                <a:gdLst>
                  <a:gd name="T0" fmla="*/ 152 w 196"/>
                  <a:gd name="T1" fmla="*/ 193 h 196"/>
                  <a:gd name="T2" fmla="*/ 143 w 196"/>
                  <a:gd name="T3" fmla="*/ 187 h 196"/>
                  <a:gd name="T4" fmla="*/ 132 w 196"/>
                  <a:gd name="T5" fmla="*/ 175 h 196"/>
                  <a:gd name="T6" fmla="*/ 125 w 196"/>
                  <a:gd name="T7" fmla="*/ 161 h 196"/>
                  <a:gd name="T8" fmla="*/ 119 w 196"/>
                  <a:gd name="T9" fmla="*/ 148 h 196"/>
                  <a:gd name="T10" fmla="*/ 109 w 196"/>
                  <a:gd name="T11" fmla="*/ 140 h 196"/>
                  <a:gd name="T12" fmla="*/ 104 w 196"/>
                  <a:gd name="T13" fmla="*/ 138 h 196"/>
                  <a:gd name="T14" fmla="*/ 97 w 196"/>
                  <a:gd name="T15" fmla="*/ 139 h 196"/>
                  <a:gd name="T16" fmla="*/ 91 w 196"/>
                  <a:gd name="T17" fmla="*/ 141 h 196"/>
                  <a:gd name="T18" fmla="*/ 84 w 196"/>
                  <a:gd name="T19" fmla="*/ 149 h 196"/>
                  <a:gd name="T20" fmla="*/ 79 w 196"/>
                  <a:gd name="T21" fmla="*/ 159 h 196"/>
                  <a:gd name="T22" fmla="*/ 64 w 196"/>
                  <a:gd name="T23" fmla="*/ 173 h 196"/>
                  <a:gd name="T24" fmla="*/ 62 w 196"/>
                  <a:gd name="T25" fmla="*/ 175 h 196"/>
                  <a:gd name="T26" fmla="*/ 59 w 196"/>
                  <a:gd name="T27" fmla="*/ 177 h 196"/>
                  <a:gd name="T28" fmla="*/ 40 w 196"/>
                  <a:gd name="T29" fmla="*/ 180 h 196"/>
                  <a:gd name="T30" fmla="*/ 23 w 196"/>
                  <a:gd name="T31" fmla="*/ 174 h 196"/>
                  <a:gd name="T32" fmla="*/ 16 w 196"/>
                  <a:gd name="T33" fmla="*/ 170 h 196"/>
                  <a:gd name="T34" fmla="*/ 19 w 196"/>
                  <a:gd name="T35" fmla="*/ 158 h 196"/>
                  <a:gd name="T36" fmla="*/ 17 w 196"/>
                  <a:gd name="T37" fmla="*/ 147 h 196"/>
                  <a:gd name="T38" fmla="*/ 3 w 196"/>
                  <a:gd name="T39" fmla="*/ 132 h 196"/>
                  <a:gd name="T40" fmla="*/ 4 w 196"/>
                  <a:gd name="T41" fmla="*/ 93 h 196"/>
                  <a:gd name="T42" fmla="*/ 0 w 196"/>
                  <a:gd name="T43" fmla="*/ 74 h 196"/>
                  <a:gd name="T44" fmla="*/ 1 w 196"/>
                  <a:gd name="T45" fmla="*/ 68 h 196"/>
                  <a:gd name="T46" fmla="*/ 27 w 196"/>
                  <a:gd name="T47" fmla="*/ 87 h 196"/>
                  <a:gd name="T48" fmla="*/ 35 w 196"/>
                  <a:gd name="T49" fmla="*/ 88 h 196"/>
                  <a:gd name="T50" fmla="*/ 43 w 196"/>
                  <a:gd name="T51" fmla="*/ 87 h 196"/>
                  <a:gd name="T52" fmla="*/ 50 w 196"/>
                  <a:gd name="T53" fmla="*/ 83 h 196"/>
                  <a:gd name="T54" fmla="*/ 62 w 196"/>
                  <a:gd name="T55" fmla="*/ 70 h 196"/>
                  <a:gd name="T56" fmla="*/ 71 w 196"/>
                  <a:gd name="T57" fmla="*/ 55 h 196"/>
                  <a:gd name="T58" fmla="*/ 89 w 196"/>
                  <a:gd name="T59" fmla="*/ 26 h 196"/>
                  <a:gd name="T60" fmla="*/ 98 w 196"/>
                  <a:gd name="T61" fmla="*/ 2 h 196"/>
                  <a:gd name="T62" fmla="*/ 115 w 196"/>
                  <a:gd name="T63" fmla="*/ 0 h 196"/>
                  <a:gd name="T64" fmla="*/ 124 w 196"/>
                  <a:gd name="T65" fmla="*/ 2 h 196"/>
                  <a:gd name="T66" fmla="*/ 135 w 196"/>
                  <a:gd name="T67" fmla="*/ 8 h 196"/>
                  <a:gd name="T68" fmla="*/ 167 w 196"/>
                  <a:gd name="T69" fmla="*/ 25 h 196"/>
                  <a:gd name="T70" fmla="*/ 184 w 196"/>
                  <a:gd name="T71" fmla="*/ 36 h 196"/>
                  <a:gd name="T72" fmla="*/ 192 w 196"/>
                  <a:gd name="T73" fmla="*/ 45 h 196"/>
                  <a:gd name="T74" fmla="*/ 196 w 196"/>
                  <a:gd name="T75" fmla="*/ 55 h 196"/>
                  <a:gd name="T76" fmla="*/ 182 w 196"/>
                  <a:gd name="T77" fmla="*/ 65 h 196"/>
                  <a:gd name="T78" fmla="*/ 170 w 196"/>
                  <a:gd name="T79" fmla="*/ 74 h 196"/>
                  <a:gd name="T80" fmla="*/ 156 w 196"/>
                  <a:gd name="T81" fmla="*/ 77 h 196"/>
                  <a:gd name="T82" fmla="*/ 136 w 196"/>
                  <a:gd name="T83" fmla="*/ 76 h 196"/>
                  <a:gd name="T84" fmla="*/ 124 w 196"/>
                  <a:gd name="T85" fmla="*/ 78 h 196"/>
                  <a:gd name="T86" fmla="*/ 120 w 196"/>
                  <a:gd name="T87" fmla="*/ 89 h 196"/>
                  <a:gd name="T88" fmla="*/ 122 w 196"/>
                  <a:gd name="T89" fmla="*/ 96 h 196"/>
                  <a:gd name="T90" fmla="*/ 119 w 196"/>
                  <a:gd name="T91" fmla="*/ 109 h 196"/>
                  <a:gd name="T92" fmla="*/ 123 w 196"/>
                  <a:gd name="T93" fmla="*/ 117 h 196"/>
                  <a:gd name="T94" fmla="*/ 141 w 196"/>
                  <a:gd name="T95" fmla="*/ 132 h 196"/>
                  <a:gd name="T96" fmla="*/ 158 w 196"/>
                  <a:gd name="T97" fmla="*/ 16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6" h="196">
                    <a:moveTo>
                      <a:pt x="158" y="196"/>
                    </a:moveTo>
                    <a:lnTo>
                      <a:pt x="152" y="193"/>
                    </a:lnTo>
                    <a:lnTo>
                      <a:pt x="147" y="190"/>
                    </a:lnTo>
                    <a:lnTo>
                      <a:pt x="143" y="187"/>
                    </a:lnTo>
                    <a:lnTo>
                      <a:pt x="139" y="183"/>
                    </a:lnTo>
                    <a:lnTo>
                      <a:pt x="132" y="175"/>
                    </a:lnTo>
                    <a:lnTo>
                      <a:pt x="127" y="168"/>
                    </a:lnTo>
                    <a:lnTo>
                      <a:pt x="125" y="161"/>
                    </a:lnTo>
                    <a:lnTo>
                      <a:pt x="123" y="153"/>
                    </a:lnTo>
                    <a:lnTo>
                      <a:pt x="119" y="148"/>
                    </a:lnTo>
                    <a:lnTo>
                      <a:pt x="115" y="143"/>
                    </a:lnTo>
                    <a:lnTo>
                      <a:pt x="109" y="140"/>
                    </a:lnTo>
                    <a:lnTo>
                      <a:pt x="107" y="139"/>
                    </a:lnTo>
                    <a:lnTo>
                      <a:pt x="104" y="138"/>
                    </a:lnTo>
                    <a:lnTo>
                      <a:pt x="101" y="138"/>
                    </a:lnTo>
                    <a:lnTo>
                      <a:pt x="97" y="139"/>
                    </a:lnTo>
                    <a:lnTo>
                      <a:pt x="94" y="140"/>
                    </a:lnTo>
                    <a:lnTo>
                      <a:pt x="91" y="141"/>
                    </a:lnTo>
                    <a:lnTo>
                      <a:pt x="85" y="146"/>
                    </a:lnTo>
                    <a:lnTo>
                      <a:pt x="84" y="149"/>
                    </a:lnTo>
                    <a:lnTo>
                      <a:pt x="83" y="153"/>
                    </a:lnTo>
                    <a:lnTo>
                      <a:pt x="79" y="159"/>
                    </a:lnTo>
                    <a:lnTo>
                      <a:pt x="74" y="164"/>
                    </a:lnTo>
                    <a:lnTo>
                      <a:pt x="64" y="173"/>
                    </a:lnTo>
                    <a:lnTo>
                      <a:pt x="64" y="175"/>
                    </a:lnTo>
                    <a:lnTo>
                      <a:pt x="62" y="175"/>
                    </a:lnTo>
                    <a:lnTo>
                      <a:pt x="61" y="175"/>
                    </a:lnTo>
                    <a:lnTo>
                      <a:pt x="59" y="177"/>
                    </a:lnTo>
                    <a:lnTo>
                      <a:pt x="50" y="180"/>
                    </a:lnTo>
                    <a:lnTo>
                      <a:pt x="40" y="180"/>
                    </a:lnTo>
                    <a:lnTo>
                      <a:pt x="30" y="177"/>
                    </a:lnTo>
                    <a:lnTo>
                      <a:pt x="23" y="174"/>
                    </a:lnTo>
                    <a:lnTo>
                      <a:pt x="19" y="172"/>
                    </a:lnTo>
                    <a:lnTo>
                      <a:pt x="16" y="170"/>
                    </a:lnTo>
                    <a:lnTo>
                      <a:pt x="19" y="163"/>
                    </a:lnTo>
                    <a:lnTo>
                      <a:pt x="19" y="158"/>
                    </a:lnTo>
                    <a:lnTo>
                      <a:pt x="18" y="153"/>
                    </a:lnTo>
                    <a:lnTo>
                      <a:pt x="17" y="147"/>
                    </a:lnTo>
                    <a:lnTo>
                      <a:pt x="6" y="137"/>
                    </a:lnTo>
                    <a:lnTo>
                      <a:pt x="3" y="132"/>
                    </a:lnTo>
                    <a:lnTo>
                      <a:pt x="1" y="127"/>
                    </a:lnTo>
                    <a:lnTo>
                      <a:pt x="4" y="93"/>
                    </a:lnTo>
                    <a:lnTo>
                      <a:pt x="1" y="79"/>
                    </a:lnTo>
                    <a:lnTo>
                      <a:pt x="0" y="74"/>
                    </a:lnTo>
                    <a:lnTo>
                      <a:pt x="0" y="69"/>
                    </a:lnTo>
                    <a:lnTo>
                      <a:pt x="1" y="68"/>
                    </a:lnTo>
                    <a:lnTo>
                      <a:pt x="16" y="77"/>
                    </a:lnTo>
                    <a:lnTo>
                      <a:pt x="27" y="87"/>
                    </a:lnTo>
                    <a:lnTo>
                      <a:pt x="31" y="88"/>
                    </a:lnTo>
                    <a:lnTo>
                      <a:pt x="35" y="88"/>
                    </a:lnTo>
                    <a:lnTo>
                      <a:pt x="39" y="88"/>
                    </a:lnTo>
                    <a:lnTo>
                      <a:pt x="43" y="87"/>
                    </a:lnTo>
                    <a:lnTo>
                      <a:pt x="46" y="85"/>
                    </a:lnTo>
                    <a:lnTo>
                      <a:pt x="50" y="83"/>
                    </a:lnTo>
                    <a:lnTo>
                      <a:pt x="57" y="78"/>
                    </a:lnTo>
                    <a:lnTo>
                      <a:pt x="62" y="70"/>
                    </a:lnTo>
                    <a:lnTo>
                      <a:pt x="67" y="63"/>
                    </a:lnTo>
                    <a:lnTo>
                      <a:pt x="71" y="55"/>
                    </a:lnTo>
                    <a:lnTo>
                      <a:pt x="74" y="48"/>
                    </a:lnTo>
                    <a:lnTo>
                      <a:pt x="89" y="26"/>
                    </a:lnTo>
                    <a:lnTo>
                      <a:pt x="89" y="7"/>
                    </a:lnTo>
                    <a:lnTo>
                      <a:pt x="98" y="2"/>
                    </a:lnTo>
                    <a:lnTo>
                      <a:pt x="107" y="1"/>
                    </a:lnTo>
                    <a:lnTo>
                      <a:pt x="115" y="0"/>
                    </a:lnTo>
                    <a:lnTo>
                      <a:pt x="120" y="1"/>
                    </a:lnTo>
                    <a:lnTo>
                      <a:pt x="124" y="2"/>
                    </a:lnTo>
                    <a:lnTo>
                      <a:pt x="129" y="4"/>
                    </a:lnTo>
                    <a:lnTo>
                      <a:pt x="135" y="8"/>
                    </a:lnTo>
                    <a:lnTo>
                      <a:pt x="149" y="21"/>
                    </a:lnTo>
                    <a:lnTo>
                      <a:pt x="167" y="25"/>
                    </a:lnTo>
                    <a:lnTo>
                      <a:pt x="174" y="29"/>
                    </a:lnTo>
                    <a:lnTo>
                      <a:pt x="184" y="36"/>
                    </a:lnTo>
                    <a:lnTo>
                      <a:pt x="188" y="40"/>
                    </a:lnTo>
                    <a:lnTo>
                      <a:pt x="192" y="45"/>
                    </a:lnTo>
                    <a:lnTo>
                      <a:pt x="195" y="50"/>
                    </a:lnTo>
                    <a:lnTo>
                      <a:pt x="196" y="55"/>
                    </a:lnTo>
                    <a:lnTo>
                      <a:pt x="188" y="60"/>
                    </a:lnTo>
                    <a:lnTo>
                      <a:pt x="182" y="65"/>
                    </a:lnTo>
                    <a:lnTo>
                      <a:pt x="176" y="70"/>
                    </a:lnTo>
                    <a:lnTo>
                      <a:pt x="170" y="74"/>
                    </a:lnTo>
                    <a:lnTo>
                      <a:pt x="163" y="76"/>
                    </a:lnTo>
                    <a:lnTo>
                      <a:pt x="156" y="77"/>
                    </a:lnTo>
                    <a:lnTo>
                      <a:pt x="142" y="77"/>
                    </a:lnTo>
                    <a:lnTo>
                      <a:pt x="136" y="76"/>
                    </a:lnTo>
                    <a:lnTo>
                      <a:pt x="129" y="77"/>
                    </a:lnTo>
                    <a:lnTo>
                      <a:pt x="124" y="78"/>
                    </a:lnTo>
                    <a:lnTo>
                      <a:pt x="118" y="81"/>
                    </a:lnTo>
                    <a:lnTo>
                      <a:pt x="120" y="89"/>
                    </a:lnTo>
                    <a:lnTo>
                      <a:pt x="122" y="93"/>
                    </a:lnTo>
                    <a:lnTo>
                      <a:pt x="122" y="96"/>
                    </a:lnTo>
                    <a:lnTo>
                      <a:pt x="120" y="105"/>
                    </a:lnTo>
                    <a:lnTo>
                      <a:pt x="119" y="109"/>
                    </a:lnTo>
                    <a:lnTo>
                      <a:pt x="120" y="113"/>
                    </a:lnTo>
                    <a:lnTo>
                      <a:pt x="123" y="117"/>
                    </a:lnTo>
                    <a:lnTo>
                      <a:pt x="129" y="121"/>
                    </a:lnTo>
                    <a:lnTo>
                      <a:pt x="141" y="132"/>
                    </a:lnTo>
                    <a:lnTo>
                      <a:pt x="153" y="149"/>
                    </a:lnTo>
                    <a:lnTo>
                      <a:pt x="158" y="163"/>
                    </a:lnTo>
                    <a:lnTo>
                      <a:pt x="158" y="19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16E97B79-D770-4505-804E-249798E02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567"/>
                <a:ext cx="321" cy="190"/>
              </a:xfrm>
              <a:custGeom>
                <a:avLst/>
                <a:gdLst>
                  <a:gd name="T0" fmla="*/ 28 w 321"/>
                  <a:gd name="T1" fmla="*/ 179 h 190"/>
                  <a:gd name="T2" fmla="*/ 1 w 321"/>
                  <a:gd name="T3" fmla="*/ 150 h 190"/>
                  <a:gd name="T4" fmla="*/ 3 w 321"/>
                  <a:gd name="T5" fmla="*/ 142 h 190"/>
                  <a:gd name="T6" fmla="*/ 3 w 321"/>
                  <a:gd name="T7" fmla="*/ 125 h 190"/>
                  <a:gd name="T8" fmla="*/ 41 w 321"/>
                  <a:gd name="T9" fmla="*/ 124 h 190"/>
                  <a:gd name="T10" fmla="*/ 59 w 321"/>
                  <a:gd name="T11" fmla="*/ 113 h 190"/>
                  <a:gd name="T12" fmla="*/ 77 w 321"/>
                  <a:gd name="T13" fmla="*/ 92 h 190"/>
                  <a:gd name="T14" fmla="*/ 54 w 321"/>
                  <a:gd name="T15" fmla="*/ 68 h 190"/>
                  <a:gd name="T16" fmla="*/ 42 w 321"/>
                  <a:gd name="T17" fmla="*/ 39 h 190"/>
                  <a:gd name="T18" fmla="*/ 58 w 321"/>
                  <a:gd name="T19" fmla="*/ 27 h 190"/>
                  <a:gd name="T20" fmla="*/ 62 w 321"/>
                  <a:gd name="T21" fmla="*/ 20 h 190"/>
                  <a:gd name="T22" fmla="*/ 57 w 321"/>
                  <a:gd name="T23" fmla="*/ 9 h 190"/>
                  <a:gd name="T24" fmla="*/ 46 w 321"/>
                  <a:gd name="T25" fmla="*/ 0 h 190"/>
                  <a:gd name="T26" fmla="*/ 102 w 321"/>
                  <a:gd name="T27" fmla="*/ 6 h 190"/>
                  <a:gd name="T28" fmla="*/ 113 w 321"/>
                  <a:gd name="T29" fmla="*/ 16 h 190"/>
                  <a:gd name="T30" fmla="*/ 128 w 321"/>
                  <a:gd name="T31" fmla="*/ 24 h 190"/>
                  <a:gd name="T32" fmla="*/ 194 w 321"/>
                  <a:gd name="T33" fmla="*/ 31 h 190"/>
                  <a:gd name="T34" fmla="*/ 215 w 321"/>
                  <a:gd name="T35" fmla="*/ 47 h 190"/>
                  <a:gd name="T36" fmla="*/ 246 w 321"/>
                  <a:gd name="T37" fmla="*/ 57 h 190"/>
                  <a:gd name="T38" fmla="*/ 266 w 321"/>
                  <a:gd name="T39" fmla="*/ 66 h 190"/>
                  <a:gd name="T40" fmla="*/ 281 w 321"/>
                  <a:gd name="T41" fmla="*/ 67 h 190"/>
                  <a:gd name="T42" fmla="*/ 286 w 321"/>
                  <a:gd name="T43" fmla="*/ 74 h 190"/>
                  <a:gd name="T44" fmla="*/ 294 w 321"/>
                  <a:gd name="T45" fmla="*/ 79 h 190"/>
                  <a:gd name="T46" fmla="*/ 304 w 321"/>
                  <a:gd name="T47" fmla="*/ 82 h 190"/>
                  <a:gd name="T48" fmla="*/ 301 w 321"/>
                  <a:gd name="T49" fmla="*/ 93 h 190"/>
                  <a:gd name="T50" fmla="*/ 301 w 321"/>
                  <a:gd name="T51" fmla="*/ 104 h 190"/>
                  <a:gd name="T52" fmla="*/ 311 w 321"/>
                  <a:gd name="T53" fmla="*/ 118 h 190"/>
                  <a:gd name="T54" fmla="*/ 313 w 321"/>
                  <a:gd name="T55" fmla="*/ 129 h 190"/>
                  <a:gd name="T56" fmla="*/ 321 w 321"/>
                  <a:gd name="T57" fmla="*/ 135 h 190"/>
                  <a:gd name="T58" fmla="*/ 305 w 321"/>
                  <a:gd name="T59" fmla="*/ 139 h 190"/>
                  <a:gd name="T60" fmla="*/ 285 w 321"/>
                  <a:gd name="T61" fmla="*/ 152 h 190"/>
                  <a:gd name="T62" fmla="*/ 266 w 321"/>
                  <a:gd name="T63" fmla="*/ 163 h 190"/>
                  <a:gd name="T64" fmla="*/ 248 w 321"/>
                  <a:gd name="T65" fmla="*/ 173 h 190"/>
                  <a:gd name="T66" fmla="*/ 239 w 321"/>
                  <a:gd name="T67" fmla="*/ 177 h 190"/>
                  <a:gd name="T68" fmla="*/ 218 w 321"/>
                  <a:gd name="T69" fmla="*/ 172 h 190"/>
                  <a:gd name="T70" fmla="*/ 205 w 321"/>
                  <a:gd name="T71" fmla="*/ 166 h 190"/>
                  <a:gd name="T72" fmla="*/ 192 w 321"/>
                  <a:gd name="T73" fmla="*/ 155 h 190"/>
                  <a:gd name="T74" fmla="*/ 179 w 321"/>
                  <a:gd name="T75" fmla="*/ 160 h 190"/>
                  <a:gd name="T76" fmla="*/ 159 w 321"/>
                  <a:gd name="T77" fmla="*/ 162 h 190"/>
                  <a:gd name="T78" fmla="*/ 133 w 321"/>
                  <a:gd name="T79" fmla="*/ 149 h 190"/>
                  <a:gd name="T80" fmla="*/ 108 w 321"/>
                  <a:gd name="T81" fmla="*/ 141 h 190"/>
                  <a:gd name="T82" fmla="*/ 82 w 321"/>
                  <a:gd name="T83" fmla="*/ 139 h 190"/>
                  <a:gd name="T84" fmla="*/ 79 w 321"/>
                  <a:gd name="T85" fmla="*/ 146 h 190"/>
                  <a:gd name="T86" fmla="*/ 84 w 321"/>
                  <a:gd name="T87" fmla="*/ 160 h 190"/>
                  <a:gd name="T88" fmla="*/ 64 w 321"/>
                  <a:gd name="T89" fmla="*/ 161 h 190"/>
                  <a:gd name="T90" fmla="*/ 51 w 321"/>
                  <a:gd name="T91" fmla="*/ 169 h 190"/>
                  <a:gd name="T92" fmla="*/ 38 w 321"/>
                  <a:gd name="T93" fmla="*/ 187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1" h="190">
                    <a:moveTo>
                      <a:pt x="35" y="190"/>
                    </a:moveTo>
                    <a:lnTo>
                      <a:pt x="31" y="184"/>
                    </a:lnTo>
                    <a:lnTo>
                      <a:pt x="28" y="179"/>
                    </a:lnTo>
                    <a:lnTo>
                      <a:pt x="19" y="170"/>
                    </a:lnTo>
                    <a:lnTo>
                      <a:pt x="2" y="155"/>
                    </a:lnTo>
                    <a:lnTo>
                      <a:pt x="1" y="150"/>
                    </a:lnTo>
                    <a:lnTo>
                      <a:pt x="1" y="148"/>
                    </a:lnTo>
                    <a:lnTo>
                      <a:pt x="2" y="145"/>
                    </a:lnTo>
                    <a:lnTo>
                      <a:pt x="3" y="142"/>
                    </a:lnTo>
                    <a:lnTo>
                      <a:pt x="4" y="134"/>
                    </a:lnTo>
                    <a:lnTo>
                      <a:pt x="0" y="126"/>
                    </a:lnTo>
                    <a:lnTo>
                      <a:pt x="3" y="125"/>
                    </a:lnTo>
                    <a:lnTo>
                      <a:pt x="8" y="124"/>
                    </a:lnTo>
                    <a:lnTo>
                      <a:pt x="19" y="123"/>
                    </a:lnTo>
                    <a:lnTo>
                      <a:pt x="41" y="124"/>
                    </a:lnTo>
                    <a:lnTo>
                      <a:pt x="48" y="122"/>
                    </a:lnTo>
                    <a:lnTo>
                      <a:pt x="54" y="117"/>
                    </a:lnTo>
                    <a:lnTo>
                      <a:pt x="59" y="113"/>
                    </a:lnTo>
                    <a:lnTo>
                      <a:pt x="65" y="108"/>
                    </a:lnTo>
                    <a:lnTo>
                      <a:pt x="76" y="100"/>
                    </a:lnTo>
                    <a:lnTo>
                      <a:pt x="77" y="92"/>
                    </a:lnTo>
                    <a:lnTo>
                      <a:pt x="69" y="82"/>
                    </a:lnTo>
                    <a:lnTo>
                      <a:pt x="62" y="74"/>
                    </a:lnTo>
                    <a:lnTo>
                      <a:pt x="54" y="68"/>
                    </a:lnTo>
                    <a:lnTo>
                      <a:pt x="45" y="64"/>
                    </a:lnTo>
                    <a:lnTo>
                      <a:pt x="43" y="59"/>
                    </a:lnTo>
                    <a:lnTo>
                      <a:pt x="42" y="39"/>
                    </a:lnTo>
                    <a:lnTo>
                      <a:pt x="49" y="33"/>
                    </a:lnTo>
                    <a:lnTo>
                      <a:pt x="53" y="30"/>
                    </a:lnTo>
                    <a:lnTo>
                      <a:pt x="58" y="27"/>
                    </a:lnTo>
                    <a:lnTo>
                      <a:pt x="61" y="25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2" y="17"/>
                    </a:lnTo>
                    <a:lnTo>
                      <a:pt x="60" y="13"/>
                    </a:lnTo>
                    <a:lnTo>
                      <a:pt x="57" y="9"/>
                    </a:lnTo>
                    <a:lnTo>
                      <a:pt x="51" y="4"/>
                    </a:lnTo>
                    <a:lnTo>
                      <a:pt x="48" y="3"/>
                    </a:lnTo>
                    <a:lnTo>
                      <a:pt x="46" y="0"/>
                    </a:lnTo>
                    <a:lnTo>
                      <a:pt x="84" y="0"/>
                    </a:lnTo>
                    <a:lnTo>
                      <a:pt x="100" y="3"/>
                    </a:lnTo>
                    <a:lnTo>
                      <a:pt x="102" y="6"/>
                    </a:lnTo>
                    <a:lnTo>
                      <a:pt x="105" y="9"/>
                    </a:lnTo>
                    <a:lnTo>
                      <a:pt x="108" y="13"/>
                    </a:lnTo>
                    <a:lnTo>
                      <a:pt x="113" y="16"/>
                    </a:lnTo>
                    <a:lnTo>
                      <a:pt x="118" y="19"/>
                    </a:lnTo>
                    <a:lnTo>
                      <a:pt x="123" y="22"/>
                    </a:lnTo>
                    <a:lnTo>
                      <a:pt x="128" y="24"/>
                    </a:lnTo>
                    <a:lnTo>
                      <a:pt x="134" y="26"/>
                    </a:lnTo>
                    <a:lnTo>
                      <a:pt x="144" y="30"/>
                    </a:lnTo>
                    <a:lnTo>
                      <a:pt x="194" y="31"/>
                    </a:lnTo>
                    <a:lnTo>
                      <a:pt x="210" y="41"/>
                    </a:lnTo>
                    <a:lnTo>
                      <a:pt x="212" y="44"/>
                    </a:lnTo>
                    <a:lnTo>
                      <a:pt x="215" y="47"/>
                    </a:lnTo>
                    <a:lnTo>
                      <a:pt x="218" y="52"/>
                    </a:lnTo>
                    <a:lnTo>
                      <a:pt x="223" y="56"/>
                    </a:lnTo>
                    <a:lnTo>
                      <a:pt x="246" y="57"/>
                    </a:lnTo>
                    <a:lnTo>
                      <a:pt x="263" y="65"/>
                    </a:lnTo>
                    <a:lnTo>
                      <a:pt x="265" y="66"/>
                    </a:lnTo>
                    <a:lnTo>
                      <a:pt x="266" y="66"/>
                    </a:lnTo>
                    <a:lnTo>
                      <a:pt x="271" y="66"/>
                    </a:lnTo>
                    <a:lnTo>
                      <a:pt x="277" y="66"/>
                    </a:lnTo>
                    <a:lnTo>
                      <a:pt x="281" y="67"/>
                    </a:lnTo>
                    <a:lnTo>
                      <a:pt x="284" y="69"/>
                    </a:lnTo>
                    <a:lnTo>
                      <a:pt x="285" y="71"/>
                    </a:lnTo>
                    <a:lnTo>
                      <a:pt x="286" y="74"/>
                    </a:lnTo>
                    <a:lnTo>
                      <a:pt x="288" y="76"/>
                    </a:lnTo>
                    <a:lnTo>
                      <a:pt x="291" y="78"/>
                    </a:lnTo>
                    <a:lnTo>
                      <a:pt x="294" y="79"/>
                    </a:lnTo>
                    <a:lnTo>
                      <a:pt x="299" y="80"/>
                    </a:lnTo>
                    <a:lnTo>
                      <a:pt x="302" y="81"/>
                    </a:lnTo>
                    <a:lnTo>
                      <a:pt x="304" y="82"/>
                    </a:lnTo>
                    <a:lnTo>
                      <a:pt x="305" y="85"/>
                    </a:lnTo>
                    <a:lnTo>
                      <a:pt x="306" y="87"/>
                    </a:lnTo>
                    <a:lnTo>
                      <a:pt x="301" y="93"/>
                    </a:lnTo>
                    <a:lnTo>
                      <a:pt x="300" y="96"/>
                    </a:lnTo>
                    <a:lnTo>
                      <a:pt x="299" y="102"/>
                    </a:lnTo>
                    <a:lnTo>
                      <a:pt x="301" y="104"/>
                    </a:lnTo>
                    <a:lnTo>
                      <a:pt x="305" y="108"/>
                    </a:lnTo>
                    <a:lnTo>
                      <a:pt x="308" y="112"/>
                    </a:lnTo>
                    <a:lnTo>
                      <a:pt x="311" y="118"/>
                    </a:lnTo>
                    <a:lnTo>
                      <a:pt x="311" y="122"/>
                    </a:lnTo>
                    <a:lnTo>
                      <a:pt x="312" y="126"/>
                    </a:lnTo>
                    <a:lnTo>
                      <a:pt x="313" y="129"/>
                    </a:lnTo>
                    <a:lnTo>
                      <a:pt x="315" y="131"/>
                    </a:lnTo>
                    <a:lnTo>
                      <a:pt x="317" y="133"/>
                    </a:lnTo>
                    <a:lnTo>
                      <a:pt x="321" y="135"/>
                    </a:lnTo>
                    <a:lnTo>
                      <a:pt x="321" y="136"/>
                    </a:lnTo>
                    <a:lnTo>
                      <a:pt x="312" y="138"/>
                    </a:lnTo>
                    <a:lnTo>
                      <a:pt x="305" y="139"/>
                    </a:lnTo>
                    <a:lnTo>
                      <a:pt x="300" y="142"/>
                    </a:lnTo>
                    <a:lnTo>
                      <a:pt x="294" y="144"/>
                    </a:lnTo>
                    <a:lnTo>
                      <a:pt x="285" y="152"/>
                    </a:lnTo>
                    <a:lnTo>
                      <a:pt x="272" y="160"/>
                    </a:lnTo>
                    <a:lnTo>
                      <a:pt x="270" y="161"/>
                    </a:lnTo>
                    <a:lnTo>
                      <a:pt x="266" y="163"/>
                    </a:lnTo>
                    <a:lnTo>
                      <a:pt x="262" y="169"/>
                    </a:lnTo>
                    <a:lnTo>
                      <a:pt x="254" y="171"/>
                    </a:lnTo>
                    <a:lnTo>
                      <a:pt x="248" y="173"/>
                    </a:lnTo>
                    <a:lnTo>
                      <a:pt x="245" y="174"/>
                    </a:lnTo>
                    <a:lnTo>
                      <a:pt x="243" y="175"/>
                    </a:lnTo>
                    <a:lnTo>
                      <a:pt x="239" y="177"/>
                    </a:lnTo>
                    <a:lnTo>
                      <a:pt x="237" y="180"/>
                    </a:lnTo>
                    <a:lnTo>
                      <a:pt x="232" y="183"/>
                    </a:lnTo>
                    <a:lnTo>
                      <a:pt x="218" y="172"/>
                    </a:lnTo>
                    <a:lnTo>
                      <a:pt x="213" y="170"/>
                    </a:lnTo>
                    <a:lnTo>
                      <a:pt x="209" y="169"/>
                    </a:lnTo>
                    <a:lnTo>
                      <a:pt x="205" y="166"/>
                    </a:lnTo>
                    <a:lnTo>
                      <a:pt x="202" y="164"/>
                    </a:lnTo>
                    <a:lnTo>
                      <a:pt x="197" y="159"/>
                    </a:lnTo>
                    <a:lnTo>
                      <a:pt x="192" y="155"/>
                    </a:lnTo>
                    <a:lnTo>
                      <a:pt x="185" y="156"/>
                    </a:lnTo>
                    <a:lnTo>
                      <a:pt x="181" y="157"/>
                    </a:lnTo>
                    <a:lnTo>
                      <a:pt x="179" y="160"/>
                    </a:lnTo>
                    <a:lnTo>
                      <a:pt x="175" y="165"/>
                    </a:lnTo>
                    <a:lnTo>
                      <a:pt x="167" y="164"/>
                    </a:lnTo>
                    <a:lnTo>
                      <a:pt x="159" y="162"/>
                    </a:lnTo>
                    <a:lnTo>
                      <a:pt x="153" y="160"/>
                    </a:lnTo>
                    <a:lnTo>
                      <a:pt x="146" y="157"/>
                    </a:lnTo>
                    <a:lnTo>
                      <a:pt x="133" y="149"/>
                    </a:lnTo>
                    <a:lnTo>
                      <a:pt x="122" y="144"/>
                    </a:lnTo>
                    <a:lnTo>
                      <a:pt x="114" y="142"/>
                    </a:lnTo>
                    <a:lnTo>
                      <a:pt x="108" y="141"/>
                    </a:lnTo>
                    <a:lnTo>
                      <a:pt x="97" y="138"/>
                    </a:lnTo>
                    <a:lnTo>
                      <a:pt x="85" y="138"/>
                    </a:lnTo>
                    <a:lnTo>
                      <a:pt x="82" y="139"/>
                    </a:lnTo>
                    <a:lnTo>
                      <a:pt x="79" y="140"/>
                    </a:lnTo>
                    <a:lnTo>
                      <a:pt x="79" y="143"/>
                    </a:lnTo>
                    <a:lnTo>
                      <a:pt x="79" y="146"/>
                    </a:lnTo>
                    <a:lnTo>
                      <a:pt x="82" y="150"/>
                    </a:lnTo>
                    <a:lnTo>
                      <a:pt x="86" y="155"/>
                    </a:lnTo>
                    <a:lnTo>
                      <a:pt x="84" y="160"/>
                    </a:lnTo>
                    <a:lnTo>
                      <a:pt x="78" y="159"/>
                    </a:lnTo>
                    <a:lnTo>
                      <a:pt x="70" y="159"/>
                    </a:lnTo>
                    <a:lnTo>
                      <a:pt x="64" y="161"/>
                    </a:lnTo>
                    <a:lnTo>
                      <a:pt x="59" y="162"/>
                    </a:lnTo>
                    <a:lnTo>
                      <a:pt x="55" y="166"/>
                    </a:lnTo>
                    <a:lnTo>
                      <a:pt x="51" y="169"/>
                    </a:lnTo>
                    <a:lnTo>
                      <a:pt x="48" y="174"/>
                    </a:lnTo>
                    <a:lnTo>
                      <a:pt x="41" y="185"/>
                    </a:lnTo>
                    <a:lnTo>
                      <a:pt x="38" y="187"/>
                    </a:lnTo>
                    <a:lnTo>
                      <a:pt x="35" y="190"/>
                    </a:lnTo>
                    <a:close/>
                  </a:path>
                </a:pathLst>
              </a:custGeom>
              <a:solidFill>
                <a:srgbClr val="DC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Freeform 32">
                <a:extLst>
                  <a:ext uri="{FF2B5EF4-FFF2-40B4-BE49-F238E27FC236}">
                    <a16:creationId xmlns:a16="http://schemas.microsoft.com/office/drawing/2014/main" id="{02980C79-B9F3-42B5-8F00-566C887D7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1567"/>
                <a:ext cx="321" cy="190"/>
              </a:xfrm>
              <a:custGeom>
                <a:avLst/>
                <a:gdLst>
                  <a:gd name="T0" fmla="*/ 28 w 321"/>
                  <a:gd name="T1" fmla="*/ 179 h 190"/>
                  <a:gd name="T2" fmla="*/ 1 w 321"/>
                  <a:gd name="T3" fmla="*/ 150 h 190"/>
                  <a:gd name="T4" fmla="*/ 3 w 321"/>
                  <a:gd name="T5" fmla="*/ 142 h 190"/>
                  <a:gd name="T6" fmla="*/ 3 w 321"/>
                  <a:gd name="T7" fmla="*/ 125 h 190"/>
                  <a:gd name="T8" fmla="*/ 41 w 321"/>
                  <a:gd name="T9" fmla="*/ 124 h 190"/>
                  <a:gd name="T10" fmla="*/ 59 w 321"/>
                  <a:gd name="T11" fmla="*/ 113 h 190"/>
                  <a:gd name="T12" fmla="*/ 77 w 321"/>
                  <a:gd name="T13" fmla="*/ 92 h 190"/>
                  <a:gd name="T14" fmla="*/ 54 w 321"/>
                  <a:gd name="T15" fmla="*/ 68 h 190"/>
                  <a:gd name="T16" fmla="*/ 42 w 321"/>
                  <a:gd name="T17" fmla="*/ 39 h 190"/>
                  <a:gd name="T18" fmla="*/ 58 w 321"/>
                  <a:gd name="T19" fmla="*/ 27 h 190"/>
                  <a:gd name="T20" fmla="*/ 62 w 321"/>
                  <a:gd name="T21" fmla="*/ 20 h 190"/>
                  <a:gd name="T22" fmla="*/ 57 w 321"/>
                  <a:gd name="T23" fmla="*/ 9 h 190"/>
                  <a:gd name="T24" fmla="*/ 46 w 321"/>
                  <a:gd name="T25" fmla="*/ 0 h 190"/>
                  <a:gd name="T26" fmla="*/ 102 w 321"/>
                  <a:gd name="T27" fmla="*/ 6 h 190"/>
                  <a:gd name="T28" fmla="*/ 113 w 321"/>
                  <a:gd name="T29" fmla="*/ 16 h 190"/>
                  <a:gd name="T30" fmla="*/ 128 w 321"/>
                  <a:gd name="T31" fmla="*/ 24 h 190"/>
                  <a:gd name="T32" fmla="*/ 194 w 321"/>
                  <a:gd name="T33" fmla="*/ 31 h 190"/>
                  <a:gd name="T34" fmla="*/ 215 w 321"/>
                  <a:gd name="T35" fmla="*/ 47 h 190"/>
                  <a:gd name="T36" fmla="*/ 246 w 321"/>
                  <a:gd name="T37" fmla="*/ 57 h 190"/>
                  <a:gd name="T38" fmla="*/ 266 w 321"/>
                  <a:gd name="T39" fmla="*/ 66 h 190"/>
                  <a:gd name="T40" fmla="*/ 281 w 321"/>
                  <a:gd name="T41" fmla="*/ 67 h 190"/>
                  <a:gd name="T42" fmla="*/ 286 w 321"/>
                  <a:gd name="T43" fmla="*/ 74 h 190"/>
                  <a:gd name="T44" fmla="*/ 294 w 321"/>
                  <a:gd name="T45" fmla="*/ 79 h 190"/>
                  <a:gd name="T46" fmla="*/ 304 w 321"/>
                  <a:gd name="T47" fmla="*/ 82 h 190"/>
                  <a:gd name="T48" fmla="*/ 301 w 321"/>
                  <a:gd name="T49" fmla="*/ 93 h 190"/>
                  <a:gd name="T50" fmla="*/ 301 w 321"/>
                  <a:gd name="T51" fmla="*/ 104 h 190"/>
                  <a:gd name="T52" fmla="*/ 311 w 321"/>
                  <a:gd name="T53" fmla="*/ 118 h 190"/>
                  <a:gd name="T54" fmla="*/ 313 w 321"/>
                  <a:gd name="T55" fmla="*/ 129 h 190"/>
                  <a:gd name="T56" fmla="*/ 321 w 321"/>
                  <a:gd name="T57" fmla="*/ 135 h 190"/>
                  <a:gd name="T58" fmla="*/ 305 w 321"/>
                  <a:gd name="T59" fmla="*/ 139 h 190"/>
                  <a:gd name="T60" fmla="*/ 285 w 321"/>
                  <a:gd name="T61" fmla="*/ 152 h 190"/>
                  <a:gd name="T62" fmla="*/ 266 w 321"/>
                  <a:gd name="T63" fmla="*/ 163 h 190"/>
                  <a:gd name="T64" fmla="*/ 248 w 321"/>
                  <a:gd name="T65" fmla="*/ 173 h 190"/>
                  <a:gd name="T66" fmla="*/ 239 w 321"/>
                  <a:gd name="T67" fmla="*/ 177 h 190"/>
                  <a:gd name="T68" fmla="*/ 218 w 321"/>
                  <a:gd name="T69" fmla="*/ 172 h 190"/>
                  <a:gd name="T70" fmla="*/ 205 w 321"/>
                  <a:gd name="T71" fmla="*/ 166 h 190"/>
                  <a:gd name="T72" fmla="*/ 192 w 321"/>
                  <a:gd name="T73" fmla="*/ 155 h 190"/>
                  <a:gd name="T74" fmla="*/ 179 w 321"/>
                  <a:gd name="T75" fmla="*/ 160 h 190"/>
                  <a:gd name="T76" fmla="*/ 159 w 321"/>
                  <a:gd name="T77" fmla="*/ 162 h 190"/>
                  <a:gd name="T78" fmla="*/ 133 w 321"/>
                  <a:gd name="T79" fmla="*/ 149 h 190"/>
                  <a:gd name="T80" fmla="*/ 108 w 321"/>
                  <a:gd name="T81" fmla="*/ 141 h 190"/>
                  <a:gd name="T82" fmla="*/ 82 w 321"/>
                  <a:gd name="T83" fmla="*/ 139 h 190"/>
                  <a:gd name="T84" fmla="*/ 79 w 321"/>
                  <a:gd name="T85" fmla="*/ 146 h 190"/>
                  <a:gd name="T86" fmla="*/ 84 w 321"/>
                  <a:gd name="T87" fmla="*/ 160 h 190"/>
                  <a:gd name="T88" fmla="*/ 64 w 321"/>
                  <a:gd name="T89" fmla="*/ 161 h 190"/>
                  <a:gd name="T90" fmla="*/ 51 w 321"/>
                  <a:gd name="T91" fmla="*/ 169 h 190"/>
                  <a:gd name="T92" fmla="*/ 38 w 321"/>
                  <a:gd name="T93" fmla="*/ 187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1" h="190">
                    <a:moveTo>
                      <a:pt x="35" y="190"/>
                    </a:moveTo>
                    <a:lnTo>
                      <a:pt x="31" y="184"/>
                    </a:lnTo>
                    <a:lnTo>
                      <a:pt x="28" y="179"/>
                    </a:lnTo>
                    <a:lnTo>
                      <a:pt x="19" y="170"/>
                    </a:lnTo>
                    <a:lnTo>
                      <a:pt x="2" y="155"/>
                    </a:lnTo>
                    <a:lnTo>
                      <a:pt x="1" y="150"/>
                    </a:lnTo>
                    <a:lnTo>
                      <a:pt x="1" y="148"/>
                    </a:lnTo>
                    <a:lnTo>
                      <a:pt x="2" y="145"/>
                    </a:lnTo>
                    <a:lnTo>
                      <a:pt x="3" y="142"/>
                    </a:lnTo>
                    <a:lnTo>
                      <a:pt x="4" y="134"/>
                    </a:lnTo>
                    <a:lnTo>
                      <a:pt x="0" y="126"/>
                    </a:lnTo>
                    <a:lnTo>
                      <a:pt x="3" y="125"/>
                    </a:lnTo>
                    <a:lnTo>
                      <a:pt x="8" y="124"/>
                    </a:lnTo>
                    <a:lnTo>
                      <a:pt x="19" y="123"/>
                    </a:lnTo>
                    <a:lnTo>
                      <a:pt x="41" y="124"/>
                    </a:lnTo>
                    <a:lnTo>
                      <a:pt x="48" y="122"/>
                    </a:lnTo>
                    <a:lnTo>
                      <a:pt x="54" y="117"/>
                    </a:lnTo>
                    <a:lnTo>
                      <a:pt x="59" y="113"/>
                    </a:lnTo>
                    <a:lnTo>
                      <a:pt x="65" y="108"/>
                    </a:lnTo>
                    <a:lnTo>
                      <a:pt x="76" y="100"/>
                    </a:lnTo>
                    <a:lnTo>
                      <a:pt x="77" y="92"/>
                    </a:lnTo>
                    <a:lnTo>
                      <a:pt x="69" y="82"/>
                    </a:lnTo>
                    <a:lnTo>
                      <a:pt x="62" y="74"/>
                    </a:lnTo>
                    <a:lnTo>
                      <a:pt x="54" y="68"/>
                    </a:lnTo>
                    <a:lnTo>
                      <a:pt x="45" y="64"/>
                    </a:lnTo>
                    <a:lnTo>
                      <a:pt x="43" y="59"/>
                    </a:lnTo>
                    <a:lnTo>
                      <a:pt x="42" y="39"/>
                    </a:lnTo>
                    <a:lnTo>
                      <a:pt x="49" y="33"/>
                    </a:lnTo>
                    <a:lnTo>
                      <a:pt x="53" y="30"/>
                    </a:lnTo>
                    <a:lnTo>
                      <a:pt x="58" y="27"/>
                    </a:lnTo>
                    <a:lnTo>
                      <a:pt x="61" y="25"/>
                    </a:lnTo>
                    <a:lnTo>
                      <a:pt x="62" y="22"/>
                    </a:lnTo>
                    <a:lnTo>
                      <a:pt x="62" y="20"/>
                    </a:lnTo>
                    <a:lnTo>
                      <a:pt x="62" y="17"/>
                    </a:lnTo>
                    <a:lnTo>
                      <a:pt x="60" y="13"/>
                    </a:lnTo>
                    <a:lnTo>
                      <a:pt x="57" y="9"/>
                    </a:lnTo>
                    <a:lnTo>
                      <a:pt x="51" y="4"/>
                    </a:lnTo>
                    <a:lnTo>
                      <a:pt x="48" y="3"/>
                    </a:lnTo>
                    <a:lnTo>
                      <a:pt x="46" y="0"/>
                    </a:lnTo>
                    <a:lnTo>
                      <a:pt x="84" y="0"/>
                    </a:lnTo>
                    <a:lnTo>
                      <a:pt x="100" y="3"/>
                    </a:lnTo>
                    <a:lnTo>
                      <a:pt x="102" y="6"/>
                    </a:lnTo>
                    <a:lnTo>
                      <a:pt x="105" y="9"/>
                    </a:lnTo>
                    <a:lnTo>
                      <a:pt x="108" y="13"/>
                    </a:lnTo>
                    <a:lnTo>
                      <a:pt x="113" y="16"/>
                    </a:lnTo>
                    <a:lnTo>
                      <a:pt x="118" y="19"/>
                    </a:lnTo>
                    <a:lnTo>
                      <a:pt x="123" y="22"/>
                    </a:lnTo>
                    <a:lnTo>
                      <a:pt x="128" y="24"/>
                    </a:lnTo>
                    <a:lnTo>
                      <a:pt x="134" y="26"/>
                    </a:lnTo>
                    <a:lnTo>
                      <a:pt x="144" y="30"/>
                    </a:lnTo>
                    <a:lnTo>
                      <a:pt x="194" y="31"/>
                    </a:lnTo>
                    <a:lnTo>
                      <a:pt x="210" y="41"/>
                    </a:lnTo>
                    <a:lnTo>
                      <a:pt x="212" y="44"/>
                    </a:lnTo>
                    <a:lnTo>
                      <a:pt x="215" y="47"/>
                    </a:lnTo>
                    <a:lnTo>
                      <a:pt x="218" y="52"/>
                    </a:lnTo>
                    <a:lnTo>
                      <a:pt x="223" y="56"/>
                    </a:lnTo>
                    <a:lnTo>
                      <a:pt x="246" y="57"/>
                    </a:lnTo>
                    <a:lnTo>
                      <a:pt x="263" y="65"/>
                    </a:lnTo>
                    <a:lnTo>
                      <a:pt x="265" y="66"/>
                    </a:lnTo>
                    <a:lnTo>
                      <a:pt x="266" y="66"/>
                    </a:lnTo>
                    <a:lnTo>
                      <a:pt x="271" y="66"/>
                    </a:lnTo>
                    <a:lnTo>
                      <a:pt x="277" y="66"/>
                    </a:lnTo>
                    <a:lnTo>
                      <a:pt x="281" y="67"/>
                    </a:lnTo>
                    <a:lnTo>
                      <a:pt x="284" y="69"/>
                    </a:lnTo>
                    <a:lnTo>
                      <a:pt x="285" y="71"/>
                    </a:lnTo>
                    <a:lnTo>
                      <a:pt x="286" y="74"/>
                    </a:lnTo>
                    <a:lnTo>
                      <a:pt x="288" y="76"/>
                    </a:lnTo>
                    <a:lnTo>
                      <a:pt x="291" y="78"/>
                    </a:lnTo>
                    <a:lnTo>
                      <a:pt x="294" y="79"/>
                    </a:lnTo>
                    <a:lnTo>
                      <a:pt x="299" y="80"/>
                    </a:lnTo>
                    <a:lnTo>
                      <a:pt x="302" y="81"/>
                    </a:lnTo>
                    <a:lnTo>
                      <a:pt x="304" y="82"/>
                    </a:lnTo>
                    <a:lnTo>
                      <a:pt x="305" y="85"/>
                    </a:lnTo>
                    <a:lnTo>
                      <a:pt x="306" y="87"/>
                    </a:lnTo>
                    <a:lnTo>
                      <a:pt x="301" y="93"/>
                    </a:lnTo>
                    <a:lnTo>
                      <a:pt x="300" y="96"/>
                    </a:lnTo>
                    <a:lnTo>
                      <a:pt x="299" y="102"/>
                    </a:lnTo>
                    <a:lnTo>
                      <a:pt x="301" y="104"/>
                    </a:lnTo>
                    <a:lnTo>
                      <a:pt x="305" y="108"/>
                    </a:lnTo>
                    <a:lnTo>
                      <a:pt x="308" y="112"/>
                    </a:lnTo>
                    <a:lnTo>
                      <a:pt x="311" y="118"/>
                    </a:lnTo>
                    <a:lnTo>
                      <a:pt x="311" y="122"/>
                    </a:lnTo>
                    <a:lnTo>
                      <a:pt x="312" y="126"/>
                    </a:lnTo>
                    <a:lnTo>
                      <a:pt x="313" y="129"/>
                    </a:lnTo>
                    <a:lnTo>
                      <a:pt x="315" y="131"/>
                    </a:lnTo>
                    <a:lnTo>
                      <a:pt x="317" y="133"/>
                    </a:lnTo>
                    <a:lnTo>
                      <a:pt x="321" y="135"/>
                    </a:lnTo>
                    <a:lnTo>
                      <a:pt x="321" y="136"/>
                    </a:lnTo>
                    <a:lnTo>
                      <a:pt x="312" y="138"/>
                    </a:lnTo>
                    <a:lnTo>
                      <a:pt x="305" y="139"/>
                    </a:lnTo>
                    <a:lnTo>
                      <a:pt x="300" y="142"/>
                    </a:lnTo>
                    <a:lnTo>
                      <a:pt x="294" y="144"/>
                    </a:lnTo>
                    <a:lnTo>
                      <a:pt x="285" y="152"/>
                    </a:lnTo>
                    <a:lnTo>
                      <a:pt x="272" y="160"/>
                    </a:lnTo>
                    <a:lnTo>
                      <a:pt x="270" y="161"/>
                    </a:lnTo>
                    <a:lnTo>
                      <a:pt x="266" y="163"/>
                    </a:lnTo>
                    <a:lnTo>
                      <a:pt x="262" y="169"/>
                    </a:lnTo>
                    <a:lnTo>
                      <a:pt x="254" y="171"/>
                    </a:lnTo>
                    <a:lnTo>
                      <a:pt x="248" y="173"/>
                    </a:lnTo>
                    <a:lnTo>
                      <a:pt x="245" y="174"/>
                    </a:lnTo>
                    <a:lnTo>
                      <a:pt x="243" y="175"/>
                    </a:lnTo>
                    <a:lnTo>
                      <a:pt x="239" y="177"/>
                    </a:lnTo>
                    <a:lnTo>
                      <a:pt x="237" y="180"/>
                    </a:lnTo>
                    <a:lnTo>
                      <a:pt x="232" y="183"/>
                    </a:lnTo>
                    <a:lnTo>
                      <a:pt x="218" y="172"/>
                    </a:lnTo>
                    <a:lnTo>
                      <a:pt x="213" y="170"/>
                    </a:lnTo>
                    <a:lnTo>
                      <a:pt x="209" y="169"/>
                    </a:lnTo>
                    <a:lnTo>
                      <a:pt x="205" y="166"/>
                    </a:lnTo>
                    <a:lnTo>
                      <a:pt x="202" y="164"/>
                    </a:lnTo>
                    <a:lnTo>
                      <a:pt x="197" y="159"/>
                    </a:lnTo>
                    <a:lnTo>
                      <a:pt x="192" y="155"/>
                    </a:lnTo>
                    <a:lnTo>
                      <a:pt x="185" y="156"/>
                    </a:lnTo>
                    <a:lnTo>
                      <a:pt x="181" y="157"/>
                    </a:lnTo>
                    <a:lnTo>
                      <a:pt x="179" y="160"/>
                    </a:lnTo>
                    <a:lnTo>
                      <a:pt x="175" y="165"/>
                    </a:lnTo>
                    <a:lnTo>
                      <a:pt x="167" y="164"/>
                    </a:lnTo>
                    <a:lnTo>
                      <a:pt x="159" y="162"/>
                    </a:lnTo>
                    <a:lnTo>
                      <a:pt x="153" y="160"/>
                    </a:lnTo>
                    <a:lnTo>
                      <a:pt x="146" y="157"/>
                    </a:lnTo>
                    <a:lnTo>
                      <a:pt x="133" y="149"/>
                    </a:lnTo>
                    <a:lnTo>
                      <a:pt x="122" y="144"/>
                    </a:lnTo>
                    <a:lnTo>
                      <a:pt x="114" y="142"/>
                    </a:lnTo>
                    <a:lnTo>
                      <a:pt x="108" y="141"/>
                    </a:lnTo>
                    <a:lnTo>
                      <a:pt x="97" y="138"/>
                    </a:lnTo>
                    <a:lnTo>
                      <a:pt x="85" y="138"/>
                    </a:lnTo>
                    <a:lnTo>
                      <a:pt x="82" y="139"/>
                    </a:lnTo>
                    <a:lnTo>
                      <a:pt x="79" y="140"/>
                    </a:lnTo>
                    <a:lnTo>
                      <a:pt x="79" y="143"/>
                    </a:lnTo>
                    <a:lnTo>
                      <a:pt x="79" y="146"/>
                    </a:lnTo>
                    <a:lnTo>
                      <a:pt x="82" y="150"/>
                    </a:lnTo>
                    <a:lnTo>
                      <a:pt x="86" y="155"/>
                    </a:lnTo>
                    <a:lnTo>
                      <a:pt x="84" y="160"/>
                    </a:lnTo>
                    <a:lnTo>
                      <a:pt x="78" y="159"/>
                    </a:lnTo>
                    <a:lnTo>
                      <a:pt x="70" y="159"/>
                    </a:lnTo>
                    <a:lnTo>
                      <a:pt x="64" y="161"/>
                    </a:lnTo>
                    <a:lnTo>
                      <a:pt x="59" y="162"/>
                    </a:lnTo>
                    <a:lnTo>
                      <a:pt x="55" y="166"/>
                    </a:lnTo>
                    <a:lnTo>
                      <a:pt x="51" y="169"/>
                    </a:lnTo>
                    <a:lnTo>
                      <a:pt x="48" y="174"/>
                    </a:lnTo>
                    <a:lnTo>
                      <a:pt x="41" y="185"/>
                    </a:lnTo>
                    <a:lnTo>
                      <a:pt x="38" y="187"/>
                    </a:lnTo>
                    <a:lnTo>
                      <a:pt x="35" y="19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Freeform 33">
                <a:extLst>
                  <a:ext uri="{FF2B5EF4-FFF2-40B4-BE49-F238E27FC236}">
                    <a16:creationId xmlns:a16="http://schemas.microsoft.com/office/drawing/2014/main" id="{5F5F3BC3-5E9C-42C0-8FCA-D6A27549B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3" y="1479"/>
                <a:ext cx="197" cy="233"/>
              </a:xfrm>
              <a:custGeom>
                <a:avLst/>
                <a:gdLst>
                  <a:gd name="T0" fmla="*/ 90 w 197"/>
                  <a:gd name="T1" fmla="*/ 213 h 233"/>
                  <a:gd name="T2" fmla="*/ 74 w 197"/>
                  <a:gd name="T3" fmla="*/ 211 h 233"/>
                  <a:gd name="T4" fmla="*/ 68 w 197"/>
                  <a:gd name="T5" fmla="*/ 215 h 233"/>
                  <a:gd name="T6" fmla="*/ 61 w 197"/>
                  <a:gd name="T7" fmla="*/ 223 h 233"/>
                  <a:gd name="T8" fmla="*/ 55 w 197"/>
                  <a:gd name="T9" fmla="*/ 216 h 233"/>
                  <a:gd name="T10" fmla="*/ 51 w 197"/>
                  <a:gd name="T11" fmla="*/ 204 h 233"/>
                  <a:gd name="T12" fmla="*/ 45 w 197"/>
                  <a:gd name="T13" fmla="*/ 195 h 233"/>
                  <a:gd name="T14" fmla="*/ 40 w 197"/>
                  <a:gd name="T15" fmla="*/ 188 h 233"/>
                  <a:gd name="T16" fmla="*/ 47 w 197"/>
                  <a:gd name="T17" fmla="*/ 177 h 233"/>
                  <a:gd name="T18" fmla="*/ 42 w 197"/>
                  <a:gd name="T19" fmla="*/ 167 h 233"/>
                  <a:gd name="T20" fmla="*/ 29 w 197"/>
                  <a:gd name="T21" fmla="*/ 162 h 233"/>
                  <a:gd name="T22" fmla="*/ 23 w 197"/>
                  <a:gd name="T23" fmla="*/ 153 h 233"/>
                  <a:gd name="T24" fmla="*/ 27 w 197"/>
                  <a:gd name="T25" fmla="*/ 145 h 233"/>
                  <a:gd name="T26" fmla="*/ 43 w 197"/>
                  <a:gd name="T27" fmla="*/ 132 h 233"/>
                  <a:gd name="T28" fmla="*/ 37 w 197"/>
                  <a:gd name="T29" fmla="*/ 108 h 233"/>
                  <a:gd name="T30" fmla="*/ 23 w 197"/>
                  <a:gd name="T31" fmla="*/ 102 h 233"/>
                  <a:gd name="T32" fmla="*/ 14 w 197"/>
                  <a:gd name="T33" fmla="*/ 105 h 233"/>
                  <a:gd name="T34" fmla="*/ 8 w 197"/>
                  <a:gd name="T35" fmla="*/ 88 h 233"/>
                  <a:gd name="T36" fmla="*/ 2 w 197"/>
                  <a:gd name="T37" fmla="*/ 75 h 233"/>
                  <a:gd name="T38" fmla="*/ 12 w 197"/>
                  <a:gd name="T39" fmla="*/ 65 h 233"/>
                  <a:gd name="T40" fmla="*/ 19 w 197"/>
                  <a:gd name="T41" fmla="*/ 44 h 233"/>
                  <a:gd name="T42" fmla="*/ 24 w 197"/>
                  <a:gd name="T43" fmla="*/ 30 h 233"/>
                  <a:gd name="T44" fmla="*/ 30 w 197"/>
                  <a:gd name="T45" fmla="*/ 42 h 233"/>
                  <a:gd name="T46" fmla="*/ 38 w 197"/>
                  <a:gd name="T47" fmla="*/ 48 h 233"/>
                  <a:gd name="T48" fmla="*/ 51 w 197"/>
                  <a:gd name="T49" fmla="*/ 37 h 233"/>
                  <a:gd name="T50" fmla="*/ 57 w 197"/>
                  <a:gd name="T51" fmla="*/ 22 h 233"/>
                  <a:gd name="T52" fmla="*/ 43 w 197"/>
                  <a:gd name="T53" fmla="*/ 2 h 233"/>
                  <a:gd name="T54" fmla="*/ 50 w 197"/>
                  <a:gd name="T55" fmla="*/ 0 h 233"/>
                  <a:gd name="T56" fmla="*/ 63 w 197"/>
                  <a:gd name="T57" fmla="*/ 16 h 233"/>
                  <a:gd name="T58" fmla="*/ 105 w 197"/>
                  <a:gd name="T59" fmla="*/ 38 h 233"/>
                  <a:gd name="T60" fmla="*/ 118 w 197"/>
                  <a:gd name="T61" fmla="*/ 61 h 233"/>
                  <a:gd name="T62" fmla="*/ 128 w 197"/>
                  <a:gd name="T63" fmla="*/ 75 h 233"/>
                  <a:gd name="T64" fmla="*/ 142 w 197"/>
                  <a:gd name="T65" fmla="*/ 81 h 233"/>
                  <a:gd name="T66" fmla="*/ 152 w 197"/>
                  <a:gd name="T67" fmla="*/ 74 h 233"/>
                  <a:gd name="T68" fmla="*/ 155 w 197"/>
                  <a:gd name="T69" fmla="*/ 73 h 233"/>
                  <a:gd name="T70" fmla="*/ 166 w 197"/>
                  <a:gd name="T71" fmla="*/ 83 h 233"/>
                  <a:gd name="T72" fmla="*/ 157 w 197"/>
                  <a:gd name="T73" fmla="*/ 92 h 233"/>
                  <a:gd name="T74" fmla="*/ 141 w 197"/>
                  <a:gd name="T75" fmla="*/ 111 h 233"/>
                  <a:gd name="T76" fmla="*/ 138 w 197"/>
                  <a:gd name="T77" fmla="*/ 119 h 233"/>
                  <a:gd name="T78" fmla="*/ 157 w 197"/>
                  <a:gd name="T79" fmla="*/ 140 h 233"/>
                  <a:gd name="T80" fmla="*/ 165 w 197"/>
                  <a:gd name="T81" fmla="*/ 144 h 233"/>
                  <a:gd name="T82" fmla="*/ 193 w 197"/>
                  <a:gd name="T83" fmla="*/ 154 h 233"/>
                  <a:gd name="T84" fmla="*/ 194 w 197"/>
                  <a:gd name="T85" fmla="*/ 166 h 233"/>
                  <a:gd name="T86" fmla="*/ 180 w 197"/>
                  <a:gd name="T87" fmla="*/ 171 h 233"/>
                  <a:gd name="T88" fmla="*/ 176 w 197"/>
                  <a:gd name="T89" fmla="*/ 179 h 233"/>
                  <a:gd name="T90" fmla="*/ 178 w 197"/>
                  <a:gd name="T91" fmla="*/ 187 h 233"/>
                  <a:gd name="T92" fmla="*/ 169 w 197"/>
                  <a:gd name="T93" fmla="*/ 212 h 233"/>
                  <a:gd name="T94" fmla="*/ 160 w 197"/>
                  <a:gd name="T95" fmla="*/ 222 h 233"/>
                  <a:gd name="T96" fmla="*/ 140 w 197"/>
                  <a:gd name="T97" fmla="*/ 228 h 233"/>
                  <a:gd name="T98" fmla="*/ 123 w 197"/>
                  <a:gd name="T99" fmla="*/ 232 h 233"/>
                  <a:gd name="T100" fmla="*/ 110 w 197"/>
                  <a:gd name="T101" fmla="*/ 222 h 233"/>
                  <a:gd name="T102" fmla="*/ 102 w 197"/>
                  <a:gd name="T103" fmla="*/ 215 h 233"/>
                  <a:gd name="T104" fmla="*/ 96 w 197"/>
                  <a:gd name="T10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233">
                    <a:moveTo>
                      <a:pt x="91" y="233"/>
                    </a:moveTo>
                    <a:lnTo>
                      <a:pt x="90" y="232"/>
                    </a:lnTo>
                    <a:lnTo>
                      <a:pt x="90" y="213"/>
                    </a:lnTo>
                    <a:lnTo>
                      <a:pt x="85" y="210"/>
                    </a:lnTo>
                    <a:lnTo>
                      <a:pt x="77" y="210"/>
                    </a:lnTo>
                    <a:lnTo>
                      <a:pt x="74" y="211"/>
                    </a:lnTo>
                    <a:lnTo>
                      <a:pt x="72" y="211"/>
                    </a:lnTo>
                    <a:lnTo>
                      <a:pt x="70" y="212"/>
                    </a:lnTo>
                    <a:lnTo>
                      <a:pt x="68" y="215"/>
                    </a:lnTo>
                    <a:lnTo>
                      <a:pt x="65" y="220"/>
                    </a:lnTo>
                    <a:lnTo>
                      <a:pt x="62" y="222"/>
                    </a:lnTo>
                    <a:lnTo>
                      <a:pt x="61" y="223"/>
                    </a:lnTo>
                    <a:lnTo>
                      <a:pt x="60" y="220"/>
                    </a:lnTo>
                    <a:lnTo>
                      <a:pt x="59" y="219"/>
                    </a:lnTo>
                    <a:lnTo>
                      <a:pt x="55" y="216"/>
                    </a:lnTo>
                    <a:lnTo>
                      <a:pt x="51" y="211"/>
                    </a:lnTo>
                    <a:lnTo>
                      <a:pt x="51" y="207"/>
                    </a:lnTo>
                    <a:lnTo>
                      <a:pt x="51" y="204"/>
                    </a:lnTo>
                    <a:lnTo>
                      <a:pt x="50" y="201"/>
                    </a:lnTo>
                    <a:lnTo>
                      <a:pt x="48" y="199"/>
                    </a:lnTo>
                    <a:lnTo>
                      <a:pt x="45" y="195"/>
                    </a:lnTo>
                    <a:lnTo>
                      <a:pt x="44" y="193"/>
                    </a:lnTo>
                    <a:lnTo>
                      <a:pt x="43" y="191"/>
                    </a:lnTo>
                    <a:lnTo>
                      <a:pt x="40" y="188"/>
                    </a:lnTo>
                    <a:lnTo>
                      <a:pt x="40" y="184"/>
                    </a:lnTo>
                    <a:lnTo>
                      <a:pt x="42" y="181"/>
                    </a:lnTo>
                    <a:lnTo>
                      <a:pt x="47" y="177"/>
                    </a:lnTo>
                    <a:lnTo>
                      <a:pt x="46" y="172"/>
                    </a:lnTo>
                    <a:lnTo>
                      <a:pt x="45" y="169"/>
                    </a:lnTo>
                    <a:lnTo>
                      <a:pt x="42" y="167"/>
                    </a:lnTo>
                    <a:lnTo>
                      <a:pt x="39" y="165"/>
                    </a:lnTo>
                    <a:lnTo>
                      <a:pt x="31" y="162"/>
                    </a:lnTo>
                    <a:lnTo>
                      <a:pt x="29" y="162"/>
                    </a:lnTo>
                    <a:lnTo>
                      <a:pt x="25" y="160"/>
                    </a:lnTo>
                    <a:lnTo>
                      <a:pt x="24" y="154"/>
                    </a:lnTo>
                    <a:lnTo>
                      <a:pt x="23" y="153"/>
                    </a:lnTo>
                    <a:lnTo>
                      <a:pt x="23" y="150"/>
                    </a:lnTo>
                    <a:lnTo>
                      <a:pt x="23" y="149"/>
                    </a:lnTo>
                    <a:lnTo>
                      <a:pt x="27" y="145"/>
                    </a:lnTo>
                    <a:lnTo>
                      <a:pt x="31" y="142"/>
                    </a:lnTo>
                    <a:lnTo>
                      <a:pt x="36" y="140"/>
                    </a:lnTo>
                    <a:lnTo>
                      <a:pt x="43" y="132"/>
                    </a:lnTo>
                    <a:lnTo>
                      <a:pt x="42" y="123"/>
                    </a:lnTo>
                    <a:lnTo>
                      <a:pt x="40" y="115"/>
                    </a:lnTo>
                    <a:lnTo>
                      <a:pt x="37" y="108"/>
                    </a:lnTo>
                    <a:lnTo>
                      <a:pt x="35" y="105"/>
                    </a:lnTo>
                    <a:lnTo>
                      <a:pt x="33" y="102"/>
                    </a:lnTo>
                    <a:lnTo>
                      <a:pt x="23" y="102"/>
                    </a:lnTo>
                    <a:lnTo>
                      <a:pt x="20" y="106"/>
                    </a:lnTo>
                    <a:lnTo>
                      <a:pt x="17" y="107"/>
                    </a:lnTo>
                    <a:lnTo>
                      <a:pt x="14" y="105"/>
                    </a:lnTo>
                    <a:lnTo>
                      <a:pt x="12" y="102"/>
                    </a:lnTo>
                    <a:lnTo>
                      <a:pt x="10" y="97"/>
                    </a:lnTo>
                    <a:lnTo>
                      <a:pt x="8" y="88"/>
                    </a:lnTo>
                    <a:lnTo>
                      <a:pt x="0" y="82"/>
                    </a:lnTo>
                    <a:lnTo>
                      <a:pt x="1" y="79"/>
                    </a:lnTo>
                    <a:lnTo>
                      <a:pt x="2" y="75"/>
                    </a:lnTo>
                    <a:lnTo>
                      <a:pt x="4" y="73"/>
                    </a:lnTo>
                    <a:lnTo>
                      <a:pt x="6" y="70"/>
                    </a:lnTo>
                    <a:lnTo>
                      <a:pt x="12" y="65"/>
                    </a:lnTo>
                    <a:lnTo>
                      <a:pt x="17" y="60"/>
                    </a:lnTo>
                    <a:lnTo>
                      <a:pt x="19" y="52"/>
                    </a:lnTo>
                    <a:lnTo>
                      <a:pt x="19" y="44"/>
                    </a:lnTo>
                    <a:lnTo>
                      <a:pt x="18" y="29"/>
                    </a:lnTo>
                    <a:lnTo>
                      <a:pt x="20" y="28"/>
                    </a:lnTo>
                    <a:lnTo>
                      <a:pt x="24" y="30"/>
                    </a:lnTo>
                    <a:lnTo>
                      <a:pt x="25" y="33"/>
                    </a:lnTo>
                    <a:lnTo>
                      <a:pt x="28" y="39"/>
                    </a:lnTo>
                    <a:lnTo>
                      <a:pt x="30" y="42"/>
                    </a:lnTo>
                    <a:lnTo>
                      <a:pt x="32" y="44"/>
                    </a:lnTo>
                    <a:lnTo>
                      <a:pt x="34" y="47"/>
                    </a:lnTo>
                    <a:lnTo>
                      <a:pt x="38" y="48"/>
                    </a:lnTo>
                    <a:lnTo>
                      <a:pt x="46" y="48"/>
                    </a:lnTo>
                    <a:lnTo>
                      <a:pt x="50" y="42"/>
                    </a:lnTo>
                    <a:lnTo>
                      <a:pt x="51" y="37"/>
                    </a:lnTo>
                    <a:lnTo>
                      <a:pt x="53" y="32"/>
                    </a:lnTo>
                    <a:lnTo>
                      <a:pt x="56" y="26"/>
                    </a:lnTo>
                    <a:lnTo>
                      <a:pt x="57" y="22"/>
                    </a:lnTo>
                    <a:lnTo>
                      <a:pt x="40" y="7"/>
                    </a:lnTo>
                    <a:lnTo>
                      <a:pt x="41" y="4"/>
                    </a:lnTo>
                    <a:lnTo>
                      <a:pt x="43" y="2"/>
                    </a:lnTo>
                    <a:lnTo>
                      <a:pt x="45" y="1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4" y="4"/>
                    </a:lnTo>
                    <a:lnTo>
                      <a:pt x="59" y="9"/>
                    </a:lnTo>
                    <a:lnTo>
                      <a:pt x="63" y="16"/>
                    </a:lnTo>
                    <a:lnTo>
                      <a:pt x="68" y="24"/>
                    </a:lnTo>
                    <a:lnTo>
                      <a:pt x="74" y="32"/>
                    </a:lnTo>
                    <a:lnTo>
                      <a:pt x="105" y="38"/>
                    </a:lnTo>
                    <a:lnTo>
                      <a:pt x="112" y="43"/>
                    </a:lnTo>
                    <a:lnTo>
                      <a:pt x="115" y="51"/>
                    </a:lnTo>
                    <a:lnTo>
                      <a:pt x="118" y="61"/>
                    </a:lnTo>
                    <a:lnTo>
                      <a:pt x="121" y="66"/>
                    </a:lnTo>
                    <a:lnTo>
                      <a:pt x="124" y="70"/>
                    </a:lnTo>
                    <a:lnTo>
                      <a:pt x="128" y="75"/>
                    </a:lnTo>
                    <a:lnTo>
                      <a:pt x="133" y="79"/>
                    </a:lnTo>
                    <a:lnTo>
                      <a:pt x="134" y="82"/>
                    </a:lnTo>
                    <a:lnTo>
                      <a:pt x="142" y="81"/>
                    </a:lnTo>
                    <a:lnTo>
                      <a:pt x="147" y="80"/>
                    </a:lnTo>
                    <a:lnTo>
                      <a:pt x="151" y="79"/>
                    </a:lnTo>
                    <a:lnTo>
                      <a:pt x="152" y="74"/>
                    </a:lnTo>
                    <a:lnTo>
                      <a:pt x="152" y="73"/>
                    </a:lnTo>
                    <a:lnTo>
                      <a:pt x="153" y="73"/>
                    </a:lnTo>
                    <a:lnTo>
                      <a:pt x="155" y="73"/>
                    </a:lnTo>
                    <a:lnTo>
                      <a:pt x="161" y="73"/>
                    </a:lnTo>
                    <a:lnTo>
                      <a:pt x="164" y="79"/>
                    </a:lnTo>
                    <a:lnTo>
                      <a:pt x="166" y="83"/>
                    </a:lnTo>
                    <a:lnTo>
                      <a:pt x="167" y="89"/>
                    </a:lnTo>
                    <a:lnTo>
                      <a:pt x="162" y="91"/>
                    </a:lnTo>
                    <a:lnTo>
                      <a:pt x="157" y="92"/>
                    </a:lnTo>
                    <a:lnTo>
                      <a:pt x="147" y="92"/>
                    </a:lnTo>
                    <a:lnTo>
                      <a:pt x="143" y="101"/>
                    </a:lnTo>
                    <a:lnTo>
                      <a:pt x="141" y="111"/>
                    </a:lnTo>
                    <a:lnTo>
                      <a:pt x="140" y="114"/>
                    </a:lnTo>
                    <a:lnTo>
                      <a:pt x="138" y="115"/>
                    </a:lnTo>
                    <a:lnTo>
                      <a:pt x="138" y="119"/>
                    </a:lnTo>
                    <a:lnTo>
                      <a:pt x="138" y="123"/>
                    </a:lnTo>
                    <a:lnTo>
                      <a:pt x="156" y="139"/>
                    </a:lnTo>
                    <a:lnTo>
                      <a:pt x="157" y="140"/>
                    </a:lnTo>
                    <a:lnTo>
                      <a:pt x="161" y="140"/>
                    </a:lnTo>
                    <a:lnTo>
                      <a:pt x="164" y="142"/>
                    </a:lnTo>
                    <a:lnTo>
                      <a:pt x="165" y="144"/>
                    </a:lnTo>
                    <a:lnTo>
                      <a:pt x="166" y="146"/>
                    </a:lnTo>
                    <a:lnTo>
                      <a:pt x="173" y="152"/>
                    </a:lnTo>
                    <a:lnTo>
                      <a:pt x="193" y="154"/>
                    </a:lnTo>
                    <a:lnTo>
                      <a:pt x="197" y="157"/>
                    </a:lnTo>
                    <a:lnTo>
                      <a:pt x="197" y="163"/>
                    </a:lnTo>
                    <a:lnTo>
                      <a:pt x="194" y="166"/>
                    </a:lnTo>
                    <a:lnTo>
                      <a:pt x="190" y="167"/>
                    </a:lnTo>
                    <a:lnTo>
                      <a:pt x="184" y="169"/>
                    </a:lnTo>
                    <a:lnTo>
                      <a:pt x="180" y="171"/>
                    </a:lnTo>
                    <a:lnTo>
                      <a:pt x="179" y="172"/>
                    </a:lnTo>
                    <a:lnTo>
                      <a:pt x="177" y="175"/>
                    </a:lnTo>
                    <a:lnTo>
                      <a:pt x="176" y="179"/>
                    </a:lnTo>
                    <a:lnTo>
                      <a:pt x="178" y="183"/>
                    </a:lnTo>
                    <a:lnTo>
                      <a:pt x="178" y="185"/>
                    </a:lnTo>
                    <a:lnTo>
                      <a:pt x="178" y="187"/>
                    </a:lnTo>
                    <a:lnTo>
                      <a:pt x="173" y="189"/>
                    </a:lnTo>
                    <a:lnTo>
                      <a:pt x="169" y="192"/>
                    </a:lnTo>
                    <a:lnTo>
                      <a:pt x="169" y="212"/>
                    </a:lnTo>
                    <a:lnTo>
                      <a:pt x="166" y="216"/>
                    </a:lnTo>
                    <a:lnTo>
                      <a:pt x="162" y="219"/>
                    </a:lnTo>
                    <a:lnTo>
                      <a:pt x="160" y="222"/>
                    </a:lnTo>
                    <a:lnTo>
                      <a:pt x="156" y="224"/>
                    </a:lnTo>
                    <a:lnTo>
                      <a:pt x="149" y="226"/>
                    </a:lnTo>
                    <a:lnTo>
                      <a:pt x="140" y="228"/>
                    </a:lnTo>
                    <a:lnTo>
                      <a:pt x="134" y="230"/>
                    </a:lnTo>
                    <a:lnTo>
                      <a:pt x="128" y="232"/>
                    </a:lnTo>
                    <a:lnTo>
                      <a:pt x="123" y="232"/>
                    </a:lnTo>
                    <a:lnTo>
                      <a:pt x="118" y="230"/>
                    </a:lnTo>
                    <a:lnTo>
                      <a:pt x="113" y="226"/>
                    </a:lnTo>
                    <a:lnTo>
                      <a:pt x="110" y="222"/>
                    </a:lnTo>
                    <a:lnTo>
                      <a:pt x="108" y="218"/>
                    </a:lnTo>
                    <a:lnTo>
                      <a:pt x="106" y="215"/>
                    </a:lnTo>
                    <a:lnTo>
                      <a:pt x="102" y="215"/>
                    </a:lnTo>
                    <a:lnTo>
                      <a:pt x="101" y="216"/>
                    </a:lnTo>
                    <a:lnTo>
                      <a:pt x="99" y="220"/>
                    </a:lnTo>
                    <a:lnTo>
                      <a:pt x="96" y="233"/>
                    </a:lnTo>
                    <a:lnTo>
                      <a:pt x="91" y="233"/>
                    </a:lnTo>
                    <a:close/>
                  </a:path>
                </a:pathLst>
              </a:cu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Freeform 34">
                <a:extLst>
                  <a:ext uri="{FF2B5EF4-FFF2-40B4-BE49-F238E27FC236}">
                    <a16:creationId xmlns:a16="http://schemas.microsoft.com/office/drawing/2014/main" id="{558FF4CD-C59D-4C30-8920-DAAFBFFDD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3" y="1479"/>
                <a:ext cx="197" cy="233"/>
              </a:xfrm>
              <a:custGeom>
                <a:avLst/>
                <a:gdLst>
                  <a:gd name="T0" fmla="*/ 90 w 197"/>
                  <a:gd name="T1" fmla="*/ 213 h 233"/>
                  <a:gd name="T2" fmla="*/ 74 w 197"/>
                  <a:gd name="T3" fmla="*/ 211 h 233"/>
                  <a:gd name="T4" fmla="*/ 68 w 197"/>
                  <a:gd name="T5" fmla="*/ 215 h 233"/>
                  <a:gd name="T6" fmla="*/ 61 w 197"/>
                  <a:gd name="T7" fmla="*/ 223 h 233"/>
                  <a:gd name="T8" fmla="*/ 55 w 197"/>
                  <a:gd name="T9" fmla="*/ 216 h 233"/>
                  <a:gd name="T10" fmla="*/ 51 w 197"/>
                  <a:gd name="T11" fmla="*/ 204 h 233"/>
                  <a:gd name="T12" fmla="*/ 45 w 197"/>
                  <a:gd name="T13" fmla="*/ 195 h 233"/>
                  <a:gd name="T14" fmla="*/ 40 w 197"/>
                  <a:gd name="T15" fmla="*/ 188 h 233"/>
                  <a:gd name="T16" fmla="*/ 47 w 197"/>
                  <a:gd name="T17" fmla="*/ 177 h 233"/>
                  <a:gd name="T18" fmla="*/ 42 w 197"/>
                  <a:gd name="T19" fmla="*/ 167 h 233"/>
                  <a:gd name="T20" fmla="*/ 29 w 197"/>
                  <a:gd name="T21" fmla="*/ 162 h 233"/>
                  <a:gd name="T22" fmla="*/ 23 w 197"/>
                  <a:gd name="T23" fmla="*/ 153 h 233"/>
                  <a:gd name="T24" fmla="*/ 27 w 197"/>
                  <a:gd name="T25" fmla="*/ 145 h 233"/>
                  <a:gd name="T26" fmla="*/ 43 w 197"/>
                  <a:gd name="T27" fmla="*/ 132 h 233"/>
                  <a:gd name="T28" fmla="*/ 37 w 197"/>
                  <a:gd name="T29" fmla="*/ 108 h 233"/>
                  <a:gd name="T30" fmla="*/ 23 w 197"/>
                  <a:gd name="T31" fmla="*/ 102 h 233"/>
                  <a:gd name="T32" fmla="*/ 14 w 197"/>
                  <a:gd name="T33" fmla="*/ 105 h 233"/>
                  <a:gd name="T34" fmla="*/ 8 w 197"/>
                  <a:gd name="T35" fmla="*/ 88 h 233"/>
                  <a:gd name="T36" fmla="*/ 2 w 197"/>
                  <a:gd name="T37" fmla="*/ 75 h 233"/>
                  <a:gd name="T38" fmla="*/ 12 w 197"/>
                  <a:gd name="T39" fmla="*/ 65 h 233"/>
                  <a:gd name="T40" fmla="*/ 19 w 197"/>
                  <a:gd name="T41" fmla="*/ 44 h 233"/>
                  <a:gd name="T42" fmla="*/ 24 w 197"/>
                  <a:gd name="T43" fmla="*/ 30 h 233"/>
                  <a:gd name="T44" fmla="*/ 30 w 197"/>
                  <a:gd name="T45" fmla="*/ 42 h 233"/>
                  <a:gd name="T46" fmla="*/ 38 w 197"/>
                  <a:gd name="T47" fmla="*/ 48 h 233"/>
                  <a:gd name="T48" fmla="*/ 51 w 197"/>
                  <a:gd name="T49" fmla="*/ 37 h 233"/>
                  <a:gd name="T50" fmla="*/ 57 w 197"/>
                  <a:gd name="T51" fmla="*/ 22 h 233"/>
                  <a:gd name="T52" fmla="*/ 43 w 197"/>
                  <a:gd name="T53" fmla="*/ 2 h 233"/>
                  <a:gd name="T54" fmla="*/ 50 w 197"/>
                  <a:gd name="T55" fmla="*/ 0 h 233"/>
                  <a:gd name="T56" fmla="*/ 63 w 197"/>
                  <a:gd name="T57" fmla="*/ 16 h 233"/>
                  <a:gd name="T58" fmla="*/ 105 w 197"/>
                  <a:gd name="T59" fmla="*/ 38 h 233"/>
                  <a:gd name="T60" fmla="*/ 118 w 197"/>
                  <a:gd name="T61" fmla="*/ 61 h 233"/>
                  <a:gd name="T62" fmla="*/ 128 w 197"/>
                  <a:gd name="T63" fmla="*/ 75 h 233"/>
                  <a:gd name="T64" fmla="*/ 142 w 197"/>
                  <a:gd name="T65" fmla="*/ 81 h 233"/>
                  <a:gd name="T66" fmla="*/ 152 w 197"/>
                  <a:gd name="T67" fmla="*/ 74 h 233"/>
                  <a:gd name="T68" fmla="*/ 155 w 197"/>
                  <a:gd name="T69" fmla="*/ 73 h 233"/>
                  <a:gd name="T70" fmla="*/ 166 w 197"/>
                  <a:gd name="T71" fmla="*/ 83 h 233"/>
                  <a:gd name="T72" fmla="*/ 157 w 197"/>
                  <a:gd name="T73" fmla="*/ 92 h 233"/>
                  <a:gd name="T74" fmla="*/ 141 w 197"/>
                  <a:gd name="T75" fmla="*/ 111 h 233"/>
                  <a:gd name="T76" fmla="*/ 138 w 197"/>
                  <a:gd name="T77" fmla="*/ 119 h 233"/>
                  <a:gd name="T78" fmla="*/ 157 w 197"/>
                  <a:gd name="T79" fmla="*/ 140 h 233"/>
                  <a:gd name="T80" fmla="*/ 165 w 197"/>
                  <a:gd name="T81" fmla="*/ 144 h 233"/>
                  <a:gd name="T82" fmla="*/ 193 w 197"/>
                  <a:gd name="T83" fmla="*/ 154 h 233"/>
                  <a:gd name="T84" fmla="*/ 194 w 197"/>
                  <a:gd name="T85" fmla="*/ 166 h 233"/>
                  <a:gd name="T86" fmla="*/ 180 w 197"/>
                  <a:gd name="T87" fmla="*/ 171 h 233"/>
                  <a:gd name="T88" fmla="*/ 176 w 197"/>
                  <a:gd name="T89" fmla="*/ 179 h 233"/>
                  <a:gd name="T90" fmla="*/ 178 w 197"/>
                  <a:gd name="T91" fmla="*/ 187 h 233"/>
                  <a:gd name="T92" fmla="*/ 169 w 197"/>
                  <a:gd name="T93" fmla="*/ 212 h 233"/>
                  <a:gd name="T94" fmla="*/ 160 w 197"/>
                  <a:gd name="T95" fmla="*/ 222 h 233"/>
                  <a:gd name="T96" fmla="*/ 140 w 197"/>
                  <a:gd name="T97" fmla="*/ 228 h 233"/>
                  <a:gd name="T98" fmla="*/ 123 w 197"/>
                  <a:gd name="T99" fmla="*/ 232 h 233"/>
                  <a:gd name="T100" fmla="*/ 110 w 197"/>
                  <a:gd name="T101" fmla="*/ 222 h 233"/>
                  <a:gd name="T102" fmla="*/ 102 w 197"/>
                  <a:gd name="T103" fmla="*/ 215 h 233"/>
                  <a:gd name="T104" fmla="*/ 96 w 197"/>
                  <a:gd name="T105" fmla="*/ 233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7" h="233">
                    <a:moveTo>
                      <a:pt x="91" y="233"/>
                    </a:moveTo>
                    <a:lnTo>
                      <a:pt x="90" y="232"/>
                    </a:lnTo>
                    <a:lnTo>
                      <a:pt x="90" y="213"/>
                    </a:lnTo>
                    <a:lnTo>
                      <a:pt x="85" y="210"/>
                    </a:lnTo>
                    <a:lnTo>
                      <a:pt x="77" y="210"/>
                    </a:lnTo>
                    <a:lnTo>
                      <a:pt x="74" y="211"/>
                    </a:lnTo>
                    <a:lnTo>
                      <a:pt x="72" y="211"/>
                    </a:lnTo>
                    <a:lnTo>
                      <a:pt x="70" y="212"/>
                    </a:lnTo>
                    <a:lnTo>
                      <a:pt x="68" y="215"/>
                    </a:lnTo>
                    <a:lnTo>
                      <a:pt x="65" y="220"/>
                    </a:lnTo>
                    <a:lnTo>
                      <a:pt x="62" y="222"/>
                    </a:lnTo>
                    <a:lnTo>
                      <a:pt x="61" y="223"/>
                    </a:lnTo>
                    <a:lnTo>
                      <a:pt x="60" y="220"/>
                    </a:lnTo>
                    <a:lnTo>
                      <a:pt x="59" y="219"/>
                    </a:lnTo>
                    <a:lnTo>
                      <a:pt x="55" y="216"/>
                    </a:lnTo>
                    <a:lnTo>
                      <a:pt x="51" y="211"/>
                    </a:lnTo>
                    <a:lnTo>
                      <a:pt x="51" y="207"/>
                    </a:lnTo>
                    <a:lnTo>
                      <a:pt x="51" y="204"/>
                    </a:lnTo>
                    <a:lnTo>
                      <a:pt x="50" y="201"/>
                    </a:lnTo>
                    <a:lnTo>
                      <a:pt x="48" y="199"/>
                    </a:lnTo>
                    <a:lnTo>
                      <a:pt x="45" y="195"/>
                    </a:lnTo>
                    <a:lnTo>
                      <a:pt x="44" y="193"/>
                    </a:lnTo>
                    <a:lnTo>
                      <a:pt x="43" y="191"/>
                    </a:lnTo>
                    <a:lnTo>
                      <a:pt x="40" y="188"/>
                    </a:lnTo>
                    <a:lnTo>
                      <a:pt x="40" y="184"/>
                    </a:lnTo>
                    <a:lnTo>
                      <a:pt x="42" y="181"/>
                    </a:lnTo>
                    <a:lnTo>
                      <a:pt x="47" y="177"/>
                    </a:lnTo>
                    <a:lnTo>
                      <a:pt x="46" y="172"/>
                    </a:lnTo>
                    <a:lnTo>
                      <a:pt x="45" y="169"/>
                    </a:lnTo>
                    <a:lnTo>
                      <a:pt x="42" y="167"/>
                    </a:lnTo>
                    <a:lnTo>
                      <a:pt x="39" y="165"/>
                    </a:lnTo>
                    <a:lnTo>
                      <a:pt x="31" y="162"/>
                    </a:lnTo>
                    <a:lnTo>
                      <a:pt x="29" y="162"/>
                    </a:lnTo>
                    <a:lnTo>
                      <a:pt x="25" y="160"/>
                    </a:lnTo>
                    <a:lnTo>
                      <a:pt x="24" y="154"/>
                    </a:lnTo>
                    <a:lnTo>
                      <a:pt x="23" y="153"/>
                    </a:lnTo>
                    <a:lnTo>
                      <a:pt x="23" y="150"/>
                    </a:lnTo>
                    <a:lnTo>
                      <a:pt x="23" y="149"/>
                    </a:lnTo>
                    <a:lnTo>
                      <a:pt x="27" y="145"/>
                    </a:lnTo>
                    <a:lnTo>
                      <a:pt x="31" y="142"/>
                    </a:lnTo>
                    <a:lnTo>
                      <a:pt x="36" y="140"/>
                    </a:lnTo>
                    <a:lnTo>
                      <a:pt x="43" y="132"/>
                    </a:lnTo>
                    <a:lnTo>
                      <a:pt x="42" y="123"/>
                    </a:lnTo>
                    <a:lnTo>
                      <a:pt x="40" y="115"/>
                    </a:lnTo>
                    <a:lnTo>
                      <a:pt x="37" y="108"/>
                    </a:lnTo>
                    <a:lnTo>
                      <a:pt x="35" y="105"/>
                    </a:lnTo>
                    <a:lnTo>
                      <a:pt x="33" y="102"/>
                    </a:lnTo>
                    <a:lnTo>
                      <a:pt x="23" y="102"/>
                    </a:lnTo>
                    <a:lnTo>
                      <a:pt x="20" y="106"/>
                    </a:lnTo>
                    <a:lnTo>
                      <a:pt x="17" y="107"/>
                    </a:lnTo>
                    <a:lnTo>
                      <a:pt x="14" y="105"/>
                    </a:lnTo>
                    <a:lnTo>
                      <a:pt x="12" y="102"/>
                    </a:lnTo>
                    <a:lnTo>
                      <a:pt x="10" y="97"/>
                    </a:lnTo>
                    <a:lnTo>
                      <a:pt x="8" y="88"/>
                    </a:lnTo>
                    <a:lnTo>
                      <a:pt x="0" y="82"/>
                    </a:lnTo>
                    <a:lnTo>
                      <a:pt x="1" y="79"/>
                    </a:lnTo>
                    <a:lnTo>
                      <a:pt x="2" y="75"/>
                    </a:lnTo>
                    <a:lnTo>
                      <a:pt x="4" y="73"/>
                    </a:lnTo>
                    <a:lnTo>
                      <a:pt x="6" y="70"/>
                    </a:lnTo>
                    <a:lnTo>
                      <a:pt x="12" y="65"/>
                    </a:lnTo>
                    <a:lnTo>
                      <a:pt x="17" y="60"/>
                    </a:lnTo>
                    <a:lnTo>
                      <a:pt x="19" y="52"/>
                    </a:lnTo>
                    <a:lnTo>
                      <a:pt x="19" y="44"/>
                    </a:lnTo>
                    <a:lnTo>
                      <a:pt x="18" y="29"/>
                    </a:lnTo>
                    <a:lnTo>
                      <a:pt x="20" y="28"/>
                    </a:lnTo>
                    <a:lnTo>
                      <a:pt x="24" y="30"/>
                    </a:lnTo>
                    <a:lnTo>
                      <a:pt x="25" y="33"/>
                    </a:lnTo>
                    <a:lnTo>
                      <a:pt x="28" y="39"/>
                    </a:lnTo>
                    <a:lnTo>
                      <a:pt x="30" y="42"/>
                    </a:lnTo>
                    <a:lnTo>
                      <a:pt x="32" y="44"/>
                    </a:lnTo>
                    <a:lnTo>
                      <a:pt x="34" y="47"/>
                    </a:lnTo>
                    <a:lnTo>
                      <a:pt x="38" y="48"/>
                    </a:lnTo>
                    <a:lnTo>
                      <a:pt x="46" y="48"/>
                    </a:lnTo>
                    <a:lnTo>
                      <a:pt x="50" y="42"/>
                    </a:lnTo>
                    <a:lnTo>
                      <a:pt x="51" y="37"/>
                    </a:lnTo>
                    <a:lnTo>
                      <a:pt x="53" y="32"/>
                    </a:lnTo>
                    <a:lnTo>
                      <a:pt x="56" y="26"/>
                    </a:lnTo>
                    <a:lnTo>
                      <a:pt x="57" y="22"/>
                    </a:lnTo>
                    <a:lnTo>
                      <a:pt x="40" y="7"/>
                    </a:lnTo>
                    <a:lnTo>
                      <a:pt x="41" y="4"/>
                    </a:lnTo>
                    <a:lnTo>
                      <a:pt x="43" y="2"/>
                    </a:lnTo>
                    <a:lnTo>
                      <a:pt x="45" y="1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4" y="4"/>
                    </a:lnTo>
                    <a:lnTo>
                      <a:pt x="59" y="9"/>
                    </a:lnTo>
                    <a:lnTo>
                      <a:pt x="63" y="16"/>
                    </a:lnTo>
                    <a:lnTo>
                      <a:pt x="68" y="24"/>
                    </a:lnTo>
                    <a:lnTo>
                      <a:pt x="74" y="32"/>
                    </a:lnTo>
                    <a:lnTo>
                      <a:pt x="105" y="38"/>
                    </a:lnTo>
                    <a:lnTo>
                      <a:pt x="112" y="43"/>
                    </a:lnTo>
                    <a:lnTo>
                      <a:pt x="115" y="51"/>
                    </a:lnTo>
                    <a:lnTo>
                      <a:pt x="118" y="61"/>
                    </a:lnTo>
                    <a:lnTo>
                      <a:pt x="121" y="66"/>
                    </a:lnTo>
                    <a:lnTo>
                      <a:pt x="124" y="70"/>
                    </a:lnTo>
                    <a:lnTo>
                      <a:pt x="128" y="75"/>
                    </a:lnTo>
                    <a:lnTo>
                      <a:pt x="133" y="79"/>
                    </a:lnTo>
                    <a:lnTo>
                      <a:pt x="134" y="82"/>
                    </a:lnTo>
                    <a:lnTo>
                      <a:pt x="142" y="81"/>
                    </a:lnTo>
                    <a:lnTo>
                      <a:pt x="147" y="80"/>
                    </a:lnTo>
                    <a:lnTo>
                      <a:pt x="151" y="79"/>
                    </a:lnTo>
                    <a:lnTo>
                      <a:pt x="152" y="74"/>
                    </a:lnTo>
                    <a:lnTo>
                      <a:pt x="152" y="73"/>
                    </a:lnTo>
                    <a:lnTo>
                      <a:pt x="153" y="73"/>
                    </a:lnTo>
                    <a:lnTo>
                      <a:pt x="155" y="73"/>
                    </a:lnTo>
                    <a:lnTo>
                      <a:pt x="161" y="73"/>
                    </a:lnTo>
                    <a:lnTo>
                      <a:pt x="164" y="79"/>
                    </a:lnTo>
                    <a:lnTo>
                      <a:pt x="166" y="83"/>
                    </a:lnTo>
                    <a:lnTo>
                      <a:pt x="167" y="89"/>
                    </a:lnTo>
                    <a:lnTo>
                      <a:pt x="162" y="91"/>
                    </a:lnTo>
                    <a:lnTo>
                      <a:pt x="157" y="92"/>
                    </a:lnTo>
                    <a:lnTo>
                      <a:pt x="147" y="92"/>
                    </a:lnTo>
                    <a:lnTo>
                      <a:pt x="143" y="101"/>
                    </a:lnTo>
                    <a:lnTo>
                      <a:pt x="141" y="111"/>
                    </a:lnTo>
                    <a:lnTo>
                      <a:pt x="140" y="114"/>
                    </a:lnTo>
                    <a:lnTo>
                      <a:pt x="138" y="115"/>
                    </a:lnTo>
                    <a:lnTo>
                      <a:pt x="138" y="119"/>
                    </a:lnTo>
                    <a:lnTo>
                      <a:pt x="138" y="123"/>
                    </a:lnTo>
                    <a:lnTo>
                      <a:pt x="156" y="139"/>
                    </a:lnTo>
                    <a:lnTo>
                      <a:pt x="157" y="140"/>
                    </a:lnTo>
                    <a:lnTo>
                      <a:pt x="161" y="140"/>
                    </a:lnTo>
                    <a:lnTo>
                      <a:pt x="164" y="142"/>
                    </a:lnTo>
                    <a:lnTo>
                      <a:pt x="165" y="144"/>
                    </a:lnTo>
                    <a:lnTo>
                      <a:pt x="166" y="146"/>
                    </a:lnTo>
                    <a:lnTo>
                      <a:pt x="173" y="152"/>
                    </a:lnTo>
                    <a:lnTo>
                      <a:pt x="193" y="154"/>
                    </a:lnTo>
                    <a:lnTo>
                      <a:pt x="197" y="157"/>
                    </a:lnTo>
                    <a:lnTo>
                      <a:pt x="197" y="163"/>
                    </a:lnTo>
                    <a:lnTo>
                      <a:pt x="194" y="166"/>
                    </a:lnTo>
                    <a:lnTo>
                      <a:pt x="190" y="167"/>
                    </a:lnTo>
                    <a:lnTo>
                      <a:pt x="184" y="169"/>
                    </a:lnTo>
                    <a:lnTo>
                      <a:pt x="180" y="171"/>
                    </a:lnTo>
                    <a:lnTo>
                      <a:pt x="179" y="172"/>
                    </a:lnTo>
                    <a:lnTo>
                      <a:pt x="177" y="175"/>
                    </a:lnTo>
                    <a:lnTo>
                      <a:pt x="176" y="179"/>
                    </a:lnTo>
                    <a:lnTo>
                      <a:pt x="178" y="183"/>
                    </a:lnTo>
                    <a:lnTo>
                      <a:pt x="178" y="185"/>
                    </a:lnTo>
                    <a:lnTo>
                      <a:pt x="178" y="187"/>
                    </a:lnTo>
                    <a:lnTo>
                      <a:pt x="173" y="189"/>
                    </a:lnTo>
                    <a:lnTo>
                      <a:pt x="169" y="192"/>
                    </a:lnTo>
                    <a:lnTo>
                      <a:pt x="169" y="212"/>
                    </a:lnTo>
                    <a:lnTo>
                      <a:pt x="166" y="216"/>
                    </a:lnTo>
                    <a:lnTo>
                      <a:pt x="162" y="219"/>
                    </a:lnTo>
                    <a:lnTo>
                      <a:pt x="160" y="222"/>
                    </a:lnTo>
                    <a:lnTo>
                      <a:pt x="156" y="224"/>
                    </a:lnTo>
                    <a:lnTo>
                      <a:pt x="149" y="226"/>
                    </a:lnTo>
                    <a:lnTo>
                      <a:pt x="140" y="228"/>
                    </a:lnTo>
                    <a:lnTo>
                      <a:pt x="134" y="230"/>
                    </a:lnTo>
                    <a:lnTo>
                      <a:pt x="128" y="232"/>
                    </a:lnTo>
                    <a:lnTo>
                      <a:pt x="123" y="232"/>
                    </a:lnTo>
                    <a:lnTo>
                      <a:pt x="118" y="230"/>
                    </a:lnTo>
                    <a:lnTo>
                      <a:pt x="113" y="226"/>
                    </a:lnTo>
                    <a:lnTo>
                      <a:pt x="110" y="222"/>
                    </a:lnTo>
                    <a:lnTo>
                      <a:pt x="108" y="218"/>
                    </a:lnTo>
                    <a:lnTo>
                      <a:pt x="106" y="215"/>
                    </a:lnTo>
                    <a:lnTo>
                      <a:pt x="102" y="215"/>
                    </a:lnTo>
                    <a:lnTo>
                      <a:pt x="101" y="216"/>
                    </a:lnTo>
                    <a:lnTo>
                      <a:pt x="99" y="220"/>
                    </a:lnTo>
                    <a:lnTo>
                      <a:pt x="96" y="233"/>
                    </a:lnTo>
                    <a:lnTo>
                      <a:pt x="91" y="233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Freeform 35">
                <a:extLst>
                  <a:ext uri="{FF2B5EF4-FFF2-40B4-BE49-F238E27FC236}">
                    <a16:creationId xmlns:a16="http://schemas.microsoft.com/office/drawing/2014/main" id="{11142A54-BF0B-4D4D-A5B6-86E5FED70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447"/>
                <a:ext cx="231" cy="219"/>
              </a:xfrm>
              <a:custGeom>
                <a:avLst/>
                <a:gdLst>
                  <a:gd name="T0" fmla="*/ 137 w 231"/>
                  <a:gd name="T1" fmla="*/ 216 h 219"/>
                  <a:gd name="T2" fmla="*/ 129 w 231"/>
                  <a:gd name="T3" fmla="*/ 210 h 219"/>
                  <a:gd name="T4" fmla="*/ 131 w 231"/>
                  <a:gd name="T5" fmla="*/ 207 h 219"/>
                  <a:gd name="T6" fmla="*/ 150 w 231"/>
                  <a:gd name="T7" fmla="*/ 197 h 219"/>
                  <a:gd name="T8" fmla="*/ 145 w 231"/>
                  <a:gd name="T9" fmla="*/ 183 h 219"/>
                  <a:gd name="T10" fmla="*/ 135 w 231"/>
                  <a:gd name="T11" fmla="*/ 180 h 219"/>
                  <a:gd name="T12" fmla="*/ 119 w 231"/>
                  <a:gd name="T13" fmla="*/ 176 h 219"/>
                  <a:gd name="T14" fmla="*/ 106 w 231"/>
                  <a:gd name="T15" fmla="*/ 166 h 219"/>
                  <a:gd name="T16" fmla="*/ 94 w 231"/>
                  <a:gd name="T17" fmla="*/ 157 h 219"/>
                  <a:gd name="T18" fmla="*/ 89 w 231"/>
                  <a:gd name="T19" fmla="*/ 150 h 219"/>
                  <a:gd name="T20" fmla="*/ 94 w 231"/>
                  <a:gd name="T21" fmla="*/ 142 h 219"/>
                  <a:gd name="T22" fmla="*/ 103 w 231"/>
                  <a:gd name="T23" fmla="*/ 128 h 219"/>
                  <a:gd name="T24" fmla="*/ 117 w 231"/>
                  <a:gd name="T25" fmla="*/ 125 h 219"/>
                  <a:gd name="T26" fmla="*/ 117 w 231"/>
                  <a:gd name="T27" fmla="*/ 109 h 219"/>
                  <a:gd name="T28" fmla="*/ 111 w 231"/>
                  <a:gd name="T29" fmla="*/ 100 h 219"/>
                  <a:gd name="T30" fmla="*/ 95 w 231"/>
                  <a:gd name="T31" fmla="*/ 109 h 219"/>
                  <a:gd name="T32" fmla="*/ 83 w 231"/>
                  <a:gd name="T33" fmla="*/ 106 h 219"/>
                  <a:gd name="T34" fmla="*/ 69 w 231"/>
                  <a:gd name="T35" fmla="*/ 84 h 219"/>
                  <a:gd name="T36" fmla="*/ 55 w 231"/>
                  <a:gd name="T37" fmla="*/ 66 h 219"/>
                  <a:gd name="T38" fmla="*/ 25 w 231"/>
                  <a:gd name="T39" fmla="*/ 59 h 219"/>
                  <a:gd name="T40" fmla="*/ 11 w 231"/>
                  <a:gd name="T41" fmla="*/ 39 h 219"/>
                  <a:gd name="T42" fmla="*/ 0 w 231"/>
                  <a:gd name="T43" fmla="*/ 22 h 219"/>
                  <a:gd name="T44" fmla="*/ 2 w 231"/>
                  <a:gd name="T45" fmla="*/ 14 h 219"/>
                  <a:gd name="T46" fmla="*/ 10 w 231"/>
                  <a:gd name="T47" fmla="*/ 19 h 219"/>
                  <a:gd name="T48" fmla="*/ 16 w 231"/>
                  <a:gd name="T49" fmla="*/ 24 h 219"/>
                  <a:gd name="T50" fmla="*/ 26 w 231"/>
                  <a:gd name="T51" fmla="*/ 36 h 219"/>
                  <a:gd name="T52" fmla="*/ 48 w 231"/>
                  <a:gd name="T53" fmla="*/ 39 h 219"/>
                  <a:gd name="T54" fmla="*/ 57 w 231"/>
                  <a:gd name="T55" fmla="*/ 30 h 219"/>
                  <a:gd name="T56" fmla="*/ 64 w 231"/>
                  <a:gd name="T57" fmla="*/ 26 h 219"/>
                  <a:gd name="T58" fmla="*/ 76 w 231"/>
                  <a:gd name="T59" fmla="*/ 31 h 219"/>
                  <a:gd name="T60" fmla="*/ 89 w 231"/>
                  <a:gd name="T61" fmla="*/ 6 h 219"/>
                  <a:gd name="T62" fmla="*/ 96 w 231"/>
                  <a:gd name="T63" fmla="*/ 0 h 219"/>
                  <a:gd name="T64" fmla="*/ 114 w 231"/>
                  <a:gd name="T65" fmla="*/ 21 h 219"/>
                  <a:gd name="T66" fmla="*/ 135 w 231"/>
                  <a:gd name="T67" fmla="*/ 31 h 219"/>
                  <a:gd name="T68" fmla="*/ 166 w 231"/>
                  <a:gd name="T69" fmla="*/ 75 h 219"/>
                  <a:gd name="T70" fmla="*/ 178 w 231"/>
                  <a:gd name="T71" fmla="*/ 99 h 219"/>
                  <a:gd name="T72" fmla="*/ 203 w 231"/>
                  <a:gd name="T73" fmla="*/ 121 h 219"/>
                  <a:gd name="T74" fmla="*/ 224 w 231"/>
                  <a:gd name="T75" fmla="*/ 136 h 219"/>
                  <a:gd name="T76" fmla="*/ 211 w 231"/>
                  <a:gd name="T77" fmla="*/ 139 h 219"/>
                  <a:gd name="T78" fmla="*/ 214 w 231"/>
                  <a:gd name="T79" fmla="*/ 152 h 219"/>
                  <a:gd name="T80" fmla="*/ 212 w 231"/>
                  <a:gd name="T81" fmla="*/ 159 h 219"/>
                  <a:gd name="T82" fmla="*/ 231 w 231"/>
                  <a:gd name="T83" fmla="*/ 173 h 219"/>
                  <a:gd name="T84" fmla="*/ 228 w 231"/>
                  <a:gd name="T85" fmla="*/ 181 h 219"/>
                  <a:gd name="T86" fmla="*/ 213 w 231"/>
                  <a:gd name="T87" fmla="*/ 190 h 219"/>
                  <a:gd name="T88" fmla="*/ 209 w 231"/>
                  <a:gd name="T89" fmla="*/ 194 h 219"/>
                  <a:gd name="T90" fmla="*/ 178 w 231"/>
                  <a:gd name="T91" fmla="*/ 214 h 219"/>
                  <a:gd name="T92" fmla="*/ 150 w 231"/>
                  <a:gd name="T93" fmla="*/ 21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1" h="219">
                    <a:moveTo>
                      <a:pt x="145" y="219"/>
                    </a:moveTo>
                    <a:lnTo>
                      <a:pt x="140" y="217"/>
                    </a:lnTo>
                    <a:lnTo>
                      <a:pt x="137" y="216"/>
                    </a:lnTo>
                    <a:lnTo>
                      <a:pt x="131" y="216"/>
                    </a:lnTo>
                    <a:lnTo>
                      <a:pt x="131" y="211"/>
                    </a:lnTo>
                    <a:lnTo>
                      <a:pt x="129" y="210"/>
                    </a:lnTo>
                    <a:lnTo>
                      <a:pt x="129" y="209"/>
                    </a:lnTo>
                    <a:lnTo>
                      <a:pt x="129" y="208"/>
                    </a:lnTo>
                    <a:lnTo>
                      <a:pt x="131" y="207"/>
                    </a:lnTo>
                    <a:lnTo>
                      <a:pt x="134" y="206"/>
                    </a:lnTo>
                    <a:lnTo>
                      <a:pt x="146" y="202"/>
                    </a:lnTo>
                    <a:lnTo>
                      <a:pt x="150" y="197"/>
                    </a:lnTo>
                    <a:lnTo>
                      <a:pt x="150" y="190"/>
                    </a:lnTo>
                    <a:lnTo>
                      <a:pt x="148" y="186"/>
                    </a:lnTo>
                    <a:lnTo>
                      <a:pt x="145" y="183"/>
                    </a:lnTo>
                    <a:lnTo>
                      <a:pt x="143" y="181"/>
                    </a:lnTo>
                    <a:lnTo>
                      <a:pt x="139" y="180"/>
                    </a:lnTo>
                    <a:lnTo>
                      <a:pt x="135" y="180"/>
                    </a:lnTo>
                    <a:lnTo>
                      <a:pt x="127" y="180"/>
                    </a:lnTo>
                    <a:lnTo>
                      <a:pt x="122" y="178"/>
                    </a:lnTo>
                    <a:lnTo>
                      <a:pt x="119" y="176"/>
                    </a:lnTo>
                    <a:lnTo>
                      <a:pt x="116" y="171"/>
                    </a:lnTo>
                    <a:lnTo>
                      <a:pt x="110" y="168"/>
                    </a:lnTo>
                    <a:lnTo>
                      <a:pt x="106" y="166"/>
                    </a:lnTo>
                    <a:lnTo>
                      <a:pt x="102" y="163"/>
                    </a:lnTo>
                    <a:lnTo>
                      <a:pt x="100" y="160"/>
                    </a:lnTo>
                    <a:lnTo>
                      <a:pt x="94" y="157"/>
                    </a:lnTo>
                    <a:lnTo>
                      <a:pt x="92" y="154"/>
                    </a:lnTo>
                    <a:lnTo>
                      <a:pt x="91" y="152"/>
                    </a:lnTo>
                    <a:lnTo>
                      <a:pt x="89" y="150"/>
                    </a:lnTo>
                    <a:lnTo>
                      <a:pt x="92" y="148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5" y="136"/>
                    </a:lnTo>
                    <a:lnTo>
                      <a:pt x="98" y="128"/>
                    </a:lnTo>
                    <a:lnTo>
                      <a:pt x="103" y="128"/>
                    </a:lnTo>
                    <a:lnTo>
                      <a:pt x="108" y="128"/>
                    </a:lnTo>
                    <a:lnTo>
                      <a:pt x="113" y="127"/>
                    </a:lnTo>
                    <a:lnTo>
                      <a:pt x="117" y="125"/>
                    </a:lnTo>
                    <a:lnTo>
                      <a:pt x="119" y="123"/>
                    </a:lnTo>
                    <a:lnTo>
                      <a:pt x="118" y="116"/>
                    </a:lnTo>
                    <a:lnTo>
                      <a:pt x="117" y="109"/>
                    </a:lnTo>
                    <a:lnTo>
                      <a:pt x="114" y="104"/>
                    </a:lnTo>
                    <a:lnTo>
                      <a:pt x="112" y="101"/>
                    </a:lnTo>
                    <a:lnTo>
                      <a:pt x="111" y="100"/>
                    </a:lnTo>
                    <a:lnTo>
                      <a:pt x="102" y="101"/>
                    </a:lnTo>
                    <a:lnTo>
                      <a:pt x="97" y="102"/>
                    </a:lnTo>
                    <a:lnTo>
                      <a:pt x="95" y="109"/>
                    </a:lnTo>
                    <a:lnTo>
                      <a:pt x="86" y="110"/>
                    </a:lnTo>
                    <a:lnTo>
                      <a:pt x="84" y="107"/>
                    </a:lnTo>
                    <a:lnTo>
                      <a:pt x="83" y="106"/>
                    </a:lnTo>
                    <a:lnTo>
                      <a:pt x="79" y="104"/>
                    </a:lnTo>
                    <a:lnTo>
                      <a:pt x="73" y="93"/>
                    </a:lnTo>
                    <a:lnTo>
                      <a:pt x="69" y="84"/>
                    </a:lnTo>
                    <a:lnTo>
                      <a:pt x="65" y="75"/>
                    </a:lnTo>
                    <a:lnTo>
                      <a:pt x="60" y="68"/>
                    </a:lnTo>
                    <a:lnTo>
                      <a:pt x="55" y="66"/>
                    </a:lnTo>
                    <a:lnTo>
                      <a:pt x="49" y="64"/>
                    </a:lnTo>
                    <a:lnTo>
                      <a:pt x="41" y="64"/>
                    </a:lnTo>
                    <a:lnTo>
                      <a:pt x="25" y="59"/>
                    </a:lnTo>
                    <a:lnTo>
                      <a:pt x="21" y="55"/>
                    </a:lnTo>
                    <a:lnTo>
                      <a:pt x="17" y="47"/>
                    </a:lnTo>
                    <a:lnTo>
                      <a:pt x="11" y="39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2" y="14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0" y="19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6" y="24"/>
                    </a:lnTo>
                    <a:lnTo>
                      <a:pt x="19" y="27"/>
                    </a:lnTo>
                    <a:lnTo>
                      <a:pt x="21" y="30"/>
                    </a:lnTo>
                    <a:lnTo>
                      <a:pt x="26" y="36"/>
                    </a:lnTo>
                    <a:lnTo>
                      <a:pt x="29" y="37"/>
                    </a:lnTo>
                    <a:lnTo>
                      <a:pt x="34" y="39"/>
                    </a:lnTo>
                    <a:lnTo>
                      <a:pt x="48" y="39"/>
                    </a:lnTo>
                    <a:lnTo>
                      <a:pt x="50" y="38"/>
                    </a:lnTo>
                    <a:lnTo>
                      <a:pt x="53" y="36"/>
                    </a:lnTo>
                    <a:lnTo>
                      <a:pt x="57" y="30"/>
                    </a:lnTo>
                    <a:lnTo>
                      <a:pt x="60" y="27"/>
                    </a:lnTo>
                    <a:lnTo>
                      <a:pt x="62" y="26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8" y="30"/>
                    </a:lnTo>
                    <a:lnTo>
                      <a:pt x="76" y="31"/>
                    </a:lnTo>
                    <a:lnTo>
                      <a:pt x="85" y="20"/>
                    </a:lnTo>
                    <a:lnTo>
                      <a:pt x="86" y="13"/>
                    </a:lnTo>
                    <a:lnTo>
                      <a:pt x="89" y="6"/>
                    </a:lnTo>
                    <a:lnTo>
                      <a:pt x="90" y="4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0" y="10"/>
                    </a:lnTo>
                    <a:lnTo>
                      <a:pt x="114" y="21"/>
                    </a:lnTo>
                    <a:lnTo>
                      <a:pt x="121" y="23"/>
                    </a:lnTo>
                    <a:lnTo>
                      <a:pt x="128" y="27"/>
                    </a:lnTo>
                    <a:lnTo>
                      <a:pt x="135" y="31"/>
                    </a:lnTo>
                    <a:lnTo>
                      <a:pt x="144" y="36"/>
                    </a:lnTo>
                    <a:lnTo>
                      <a:pt x="158" y="61"/>
                    </a:lnTo>
                    <a:lnTo>
                      <a:pt x="166" y="75"/>
                    </a:lnTo>
                    <a:lnTo>
                      <a:pt x="175" y="88"/>
                    </a:lnTo>
                    <a:lnTo>
                      <a:pt x="176" y="93"/>
                    </a:lnTo>
                    <a:lnTo>
                      <a:pt x="178" y="99"/>
                    </a:lnTo>
                    <a:lnTo>
                      <a:pt x="180" y="105"/>
                    </a:lnTo>
                    <a:lnTo>
                      <a:pt x="184" y="111"/>
                    </a:lnTo>
                    <a:lnTo>
                      <a:pt x="203" y="121"/>
                    </a:lnTo>
                    <a:lnTo>
                      <a:pt x="212" y="127"/>
                    </a:lnTo>
                    <a:lnTo>
                      <a:pt x="224" y="134"/>
                    </a:lnTo>
                    <a:lnTo>
                      <a:pt x="224" y="136"/>
                    </a:lnTo>
                    <a:lnTo>
                      <a:pt x="222" y="138"/>
                    </a:lnTo>
                    <a:lnTo>
                      <a:pt x="218" y="138"/>
                    </a:lnTo>
                    <a:lnTo>
                      <a:pt x="211" y="139"/>
                    </a:lnTo>
                    <a:lnTo>
                      <a:pt x="200" y="138"/>
                    </a:lnTo>
                    <a:lnTo>
                      <a:pt x="200" y="147"/>
                    </a:lnTo>
                    <a:lnTo>
                      <a:pt x="214" y="152"/>
                    </a:lnTo>
                    <a:lnTo>
                      <a:pt x="212" y="154"/>
                    </a:lnTo>
                    <a:lnTo>
                      <a:pt x="212" y="157"/>
                    </a:lnTo>
                    <a:lnTo>
                      <a:pt x="212" y="159"/>
                    </a:lnTo>
                    <a:lnTo>
                      <a:pt x="212" y="163"/>
                    </a:lnTo>
                    <a:lnTo>
                      <a:pt x="229" y="171"/>
                    </a:lnTo>
                    <a:lnTo>
                      <a:pt x="231" y="173"/>
                    </a:lnTo>
                    <a:lnTo>
                      <a:pt x="230" y="177"/>
                    </a:lnTo>
                    <a:lnTo>
                      <a:pt x="229" y="179"/>
                    </a:lnTo>
                    <a:lnTo>
                      <a:pt x="228" y="181"/>
                    </a:lnTo>
                    <a:lnTo>
                      <a:pt x="225" y="183"/>
                    </a:lnTo>
                    <a:lnTo>
                      <a:pt x="219" y="187"/>
                    </a:lnTo>
                    <a:lnTo>
                      <a:pt x="213" y="190"/>
                    </a:lnTo>
                    <a:lnTo>
                      <a:pt x="213" y="192"/>
                    </a:lnTo>
                    <a:lnTo>
                      <a:pt x="212" y="193"/>
                    </a:lnTo>
                    <a:lnTo>
                      <a:pt x="209" y="194"/>
                    </a:lnTo>
                    <a:lnTo>
                      <a:pt x="203" y="199"/>
                    </a:lnTo>
                    <a:lnTo>
                      <a:pt x="192" y="209"/>
                    </a:lnTo>
                    <a:lnTo>
                      <a:pt x="178" y="214"/>
                    </a:lnTo>
                    <a:lnTo>
                      <a:pt x="177" y="216"/>
                    </a:lnTo>
                    <a:lnTo>
                      <a:pt x="156" y="215"/>
                    </a:lnTo>
                    <a:lnTo>
                      <a:pt x="150" y="216"/>
                    </a:lnTo>
                    <a:lnTo>
                      <a:pt x="145" y="219"/>
                    </a:lnTo>
                    <a:close/>
                  </a:path>
                </a:pathLst>
              </a:custGeom>
              <a:solidFill>
                <a:srgbClr val="B7DE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 36">
                <a:extLst>
                  <a:ext uri="{FF2B5EF4-FFF2-40B4-BE49-F238E27FC236}">
                    <a16:creationId xmlns:a16="http://schemas.microsoft.com/office/drawing/2014/main" id="{3C0EB1F5-F180-4B9C-8EB5-4E60E3F95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5" y="1447"/>
                <a:ext cx="231" cy="219"/>
              </a:xfrm>
              <a:custGeom>
                <a:avLst/>
                <a:gdLst>
                  <a:gd name="T0" fmla="*/ 137 w 231"/>
                  <a:gd name="T1" fmla="*/ 216 h 219"/>
                  <a:gd name="T2" fmla="*/ 129 w 231"/>
                  <a:gd name="T3" fmla="*/ 210 h 219"/>
                  <a:gd name="T4" fmla="*/ 131 w 231"/>
                  <a:gd name="T5" fmla="*/ 207 h 219"/>
                  <a:gd name="T6" fmla="*/ 150 w 231"/>
                  <a:gd name="T7" fmla="*/ 197 h 219"/>
                  <a:gd name="T8" fmla="*/ 145 w 231"/>
                  <a:gd name="T9" fmla="*/ 183 h 219"/>
                  <a:gd name="T10" fmla="*/ 135 w 231"/>
                  <a:gd name="T11" fmla="*/ 180 h 219"/>
                  <a:gd name="T12" fmla="*/ 119 w 231"/>
                  <a:gd name="T13" fmla="*/ 176 h 219"/>
                  <a:gd name="T14" fmla="*/ 106 w 231"/>
                  <a:gd name="T15" fmla="*/ 166 h 219"/>
                  <a:gd name="T16" fmla="*/ 94 w 231"/>
                  <a:gd name="T17" fmla="*/ 157 h 219"/>
                  <a:gd name="T18" fmla="*/ 89 w 231"/>
                  <a:gd name="T19" fmla="*/ 150 h 219"/>
                  <a:gd name="T20" fmla="*/ 94 w 231"/>
                  <a:gd name="T21" fmla="*/ 142 h 219"/>
                  <a:gd name="T22" fmla="*/ 103 w 231"/>
                  <a:gd name="T23" fmla="*/ 128 h 219"/>
                  <a:gd name="T24" fmla="*/ 117 w 231"/>
                  <a:gd name="T25" fmla="*/ 125 h 219"/>
                  <a:gd name="T26" fmla="*/ 117 w 231"/>
                  <a:gd name="T27" fmla="*/ 109 h 219"/>
                  <a:gd name="T28" fmla="*/ 111 w 231"/>
                  <a:gd name="T29" fmla="*/ 100 h 219"/>
                  <a:gd name="T30" fmla="*/ 95 w 231"/>
                  <a:gd name="T31" fmla="*/ 109 h 219"/>
                  <a:gd name="T32" fmla="*/ 83 w 231"/>
                  <a:gd name="T33" fmla="*/ 106 h 219"/>
                  <a:gd name="T34" fmla="*/ 69 w 231"/>
                  <a:gd name="T35" fmla="*/ 84 h 219"/>
                  <a:gd name="T36" fmla="*/ 55 w 231"/>
                  <a:gd name="T37" fmla="*/ 66 h 219"/>
                  <a:gd name="T38" fmla="*/ 25 w 231"/>
                  <a:gd name="T39" fmla="*/ 59 h 219"/>
                  <a:gd name="T40" fmla="*/ 11 w 231"/>
                  <a:gd name="T41" fmla="*/ 39 h 219"/>
                  <a:gd name="T42" fmla="*/ 0 w 231"/>
                  <a:gd name="T43" fmla="*/ 22 h 219"/>
                  <a:gd name="T44" fmla="*/ 2 w 231"/>
                  <a:gd name="T45" fmla="*/ 14 h 219"/>
                  <a:gd name="T46" fmla="*/ 10 w 231"/>
                  <a:gd name="T47" fmla="*/ 19 h 219"/>
                  <a:gd name="T48" fmla="*/ 16 w 231"/>
                  <a:gd name="T49" fmla="*/ 24 h 219"/>
                  <a:gd name="T50" fmla="*/ 26 w 231"/>
                  <a:gd name="T51" fmla="*/ 36 h 219"/>
                  <a:gd name="T52" fmla="*/ 48 w 231"/>
                  <a:gd name="T53" fmla="*/ 39 h 219"/>
                  <a:gd name="T54" fmla="*/ 57 w 231"/>
                  <a:gd name="T55" fmla="*/ 30 h 219"/>
                  <a:gd name="T56" fmla="*/ 64 w 231"/>
                  <a:gd name="T57" fmla="*/ 26 h 219"/>
                  <a:gd name="T58" fmla="*/ 76 w 231"/>
                  <a:gd name="T59" fmla="*/ 31 h 219"/>
                  <a:gd name="T60" fmla="*/ 89 w 231"/>
                  <a:gd name="T61" fmla="*/ 6 h 219"/>
                  <a:gd name="T62" fmla="*/ 96 w 231"/>
                  <a:gd name="T63" fmla="*/ 0 h 219"/>
                  <a:gd name="T64" fmla="*/ 114 w 231"/>
                  <a:gd name="T65" fmla="*/ 21 h 219"/>
                  <a:gd name="T66" fmla="*/ 135 w 231"/>
                  <a:gd name="T67" fmla="*/ 31 h 219"/>
                  <a:gd name="T68" fmla="*/ 166 w 231"/>
                  <a:gd name="T69" fmla="*/ 75 h 219"/>
                  <a:gd name="T70" fmla="*/ 178 w 231"/>
                  <a:gd name="T71" fmla="*/ 99 h 219"/>
                  <a:gd name="T72" fmla="*/ 203 w 231"/>
                  <a:gd name="T73" fmla="*/ 121 h 219"/>
                  <a:gd name="T74" fmla="*/ 224 w 231"/>
                  <a:gd name="T75" fmla="*/ 136 h 219"/>
                  <a:gd name="T76" fmla="*/ 211 w 231"/>
                  <a:gd name="T77" fmla="*/ 139 h 219"/>
                  <a:gd name="T78" fmla="*/ 214 w 231"/>
                  <a:gd name="T79" fmla="*/ 152 h 219"/>
                  <a:gd name="T80" fmla="*/ 212 w 231"/>
                  <a:gd name="T81" fmla="*/ 159 h 219"/>
                  <a:gd name="T82" fmla="*/ 231 w 231"/>
                  <a:gd name="T83" fmla="*/ 173 h 219"/>
                  <a:gd name="T84" fmla="*/ 228 w 231"/>
                  <a:gd name="T85" fmla="*/ 181 h 219"/>
                  <a:gd name="T86" fmla="*/ 213 w 231"/>
                  <a:gd name="T87" fmla="*/ 190 h 219"/>
                  <a:gd name="T88" fmla="*/ 209 w 231"/>
                  <a:gd name="T89" fmla="*/ 194 h 219"/>
                  <a:gd name="T90" fmla="*/ 178 w 231"/>
                  <a:gd name="T91" fmla="*/ 214 h 219"/>
                  <a:gd name="T92" fmla="*/ 150 w 231"/>
                  <a:gd name="T93" fmla="*/ 21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31" h="219">
                    <a:moveTo>
                      <a:pt x="145" y="219"/>
                    </a:moveTo>
                    <a:lnTo>
                      <a:pt x="140" y="217"/>
                    </a:lnTo>
                    <a:lnTo>
                      <a:pt x="137" y="216"/>
                    </a:lnTo>
                    <a:lnTo>
                      <a:pt x="131" y="216"/>
                    </a:lnTo>
                    <a:lnTo>
                      <a:pt x="131" y="211"/>
                    </a:lnTo>
                    <a:lnTo>
                      <a:pt x="129" y="210"/>
                    </a:lnTo>
                    <a:lnTo>
                      <a:pt x="129" y="209"/>
                    </a:lnTo>
                    <a:lnTo>
                      <a:pt x="129" y="208"/>
                    </a:lnTo>
                    <a:lnTo>
                      <a:pt x="131" y="207"/>
                    </a:lnTo>
                    <a:lnTo>
                      <a:pt x="134" y="206"/>
                    </a:lnTo>
                    <a:lnTo>
                      <a:pt x="146" y="202"/>
                    </a:lnTo>
                    <a:lnTo>
                      <a:pt x="150" y="197"/>
                    </a:lnTo>
                    <a:lnTo>
                      <a:pt x="150" y="190"/>
                    </a:lnTo>
                    <a:lnTo>
                      <a:pt x="148" y="186"/>
                    </a:lnTo>
                    <a:lnTo>
                      <a:pt x="145" y="183"/>
                    </a:lnTo>
                    <a:lnTo>
                      <a:pt x="143" y="181"/>
                    </a:lnTo>
                    <a:lnTo>
                      <a:pt x="139" y="180"/>
                    </a:lnTo>
                    <a:lnTo>
                      <a:pt x="135" y="180"/>
                    </a:lnTo>
                    <a:lnTo>
                      <a:pt x="127" y="180"/>
                    </a:lnTo>
                    <a:lnTo>
                      <a:pt x="122" y="178"/>
                    </a:lnTo>
                    <a:lnTo>
                      <a:pt x="119" y="176"/>
                    </a:lnTo>
                    <a:lnTo>
                      <a:pt x="116" y="171"/>
                    </a:lnTo>
                    <a:lnTo>
                      <a:pt x="110" y="168"/>
                    </a:lnTo>
                    <a:lnTo>
                      <a:pt x="106" y="166"/>
                    </a:lnTo>
                    <a:lnTo>
                      <a:pt x="102" y="163"/>
                    </a:lnTo>
                    <a:lnTo>
                      <a:pt x="100" y="160"/>
                    </a:lnTo>
                    <a:lnTo>
                      <a:pt x="94" y="157"/>
                    </a:lnTo>
                    <a:lnTo>
                      <a:pt x="92" y="154"/>
                    </a:lnTo>
                    <a:lnTo>
                      <a:pt x="91" y="152"/>
                    </a:lnTo>
                    <a:lnTo>
                      <a:pt x="89" y="150"/>
                    </a:lnTo>
                    <a:lnTo>
                      <a:pt x="92" y="148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5" y="136"/>
                    </a:lnTo>
                    <a:lnTo>
                      <a:pt x="98" y="128"/>
                    </a:lnTo>
                    <a:lnTo>
                      <a:pt x="103" y="128"/>
                    </a:lnTo>
                    <a:lnTo>
                      <a:pt x="108" y="128"/>
                    </a:lnTo>
                    <a:lnTo>
                      <a:pt x="113" y="127"/>
                    </a:lnTo>
                    <a:lnTo>
                      <a:pt x="117" y="125"/>
                    </a:lnTo>
                    <a:lnTo>
                      <a:pt x="119" y="123"/>
                    </a:lnTo>
                    <a:lnTo>
                      <a:pt x="118" y="116"/>
                    </a:lnTo>
                    <a:lnTo>
                      <a:pt x="117" y="109"/>
                    </a:lnTo>
                    <a:lnTo>
                      <a:pt x="114" y="104"/>
                    </a:lnTo>
                    <a:lnTo>
                      <a:pt x="112" y="101"/>
                    </a:lnTo>
                    <a:lnTo>
                      <a:pt x="111" y="100"/>
                    </a:lnTo>
                    <a:lnTo>
                      <a:pt x="102" y="101"/>
                    </a:lnTo>
                    <a:lnTo>
                      <a:pt x="97" y="102"/>
                    </a:lnTo>
                    <a:lnTo>
                      <a:pt x="95" y="109"/>
                    </a:lnTo>
                    <a:lnTo>
                      <a:pt x="86" y="110"/>
                    </a:lnTo>
                    <a:lnTo>
                      <a:pt x="84" y="107"/>
                    </a:lnTo>
                    <a:lnTo>
                      <a:pt x="83" y="106"/>
                    </a:lnTo>
                    <a:lnTo>
                      <a:pt x="79" y="104"/>
                    </a:lnTo>
                    <a:lnTo>
                      <a:pt x="73" y="93"/>
                    </a:lnTo>
                    <a:lnTo>
                      <a:pt x="69" y="84"/>
                    </a:lnTo>
                    <a:lnTo>
                      <a:pt x="65" y="75"/>
                    </a:lnTo>
                    <a:lnTo>
                      <a:pt x="60" y="68"/>
                    </a:lnTo>
                    <a:lnTo>
                      <a:pt x="55" y="66"/>
                    </a:lnTo>
                    <a:lnTo>
                      <a:pt x="49" y="64"/>
                    </a:lnTo>
                    <a:lnTo>
                      <a:pt x="41" y="64"/>
                    </a:lnTo>
                    <a:lnTo>
                      <a:pt x="25" y="59"/>
                    </a:lnTo>
                    <a:lnTo>
                      <a:pt x="21" y="55"/>
                    </a:lnTo>
                    <a:lnTo>
                      <a:pt x="17" y="47"/>
                    </a:lnTo>
                    <a:lnTo>
                      <a:pt x="11" y="39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2" y="14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10" y="19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6" y="24"/>
                    </a:lnTo>
                    <a:lnTo>
                      <a:pt x="19" y="27"/>
                    </a:lnTo>
                    <a:lnTo>
                      <a:pt x="21" y="30"/>
                    </a:lnTo>
                    <a:lnTo>
                      <a:pt x="26" y="36"/>
                    </a:lnTo>
                    <a:lnTo>
                      <a:pt x="29" y="37"/>
                    </a:lnTo>
                    <a:lnTo>
                      <a:pt x="34" y="39"/>
                    </a:lnTo>
                    <a:lnTo>
                      <a:pt x="48" y="39"/>
                    </a:lnTo>
                    <a:lnTo>
                      <a:pt x="50" y="38"/>
                    </a:lnTo>
                    <a:lnTo>
                      <a:pt x="53" y="36"/>
                    </a:lnTo>
                    <a:lnTo>
                      <a:pt x="57" y="30"/>
                    </a:lnTo>
                    <a:lnTo>
                      <a:pt x="60" y="27"/>
                    </a:lnTo>
                    <a:lnTo>
                      <a:pt x="62" y="26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8" y="30"/>
                    </a:lnTo>
                    <a:lnTo>
                      <a:pt x="76" y="31"/>
                    </a:lnTo>
                    <a:lnTo>
                      <a:pt x="85" y="20"/>
                    </a:lnTo>
                    <a:lnTo>
                      <a:pt x="86" y="13"/>
                    </a:lnTo>
                    <a:lnTo>
                      <a:pt x="89" y="6"/>
                    </a:lnTo>
                    <a:lnTo>
                      <a:pt x="90" y="4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0" y="10"/>
                    </a:lnTo>
                    <a:lnTo>
                      <a:pt x="114" y="21"/>
                    </a:lnTo>
                    <a:lnTo>
                      <a:pt x="121" y="23"/>
                    </a:lnTo>
                    <a:lnTo>
                      <a:pt x="128" y="27"/>
                    </a:lnTo>
                    <a:lnTo>
                      <a:pt x="135" y="31"/>
                    </a:lnTo>
                    <a:lnTo>
                      <a:pt x="144" y="36"/>
                    </a:lnTo>
                    <a:lnTo>
                      <a:pt x="158" y="61"/>
                    </a:lnTo>
                    <a:lnTo>
                      <a:pt x="166" y="75"/>
                    </a:lnTo>
                    <a:lnTo>
                      <a:pt x="175" y="88"/>
                    </a:lnTo>
                    <a:lnTo>
                      <a:pt x="176" y="93"/>
                    </a:lnTo>
                    <a:lnTo>
                      <a:pt x="178" y="99"/>
                    </a:lnTo>
                    <a:lnTo>
                      <a:pt x="180" y="105"/>
                    </a:lnTo>
                    <a:lnTo>
                      <a:pt x="184" y="111"/>
                    </a:lnTo>
                    <a:lnTo>
                      <a:pt x="203" y="121"/>
                    </a:lnTo>
                    <a:lnTo>
                      <a:pt x="212" y="127"/>
                    </a:lnTo>
                    <a:lnTo>
                      <a:pt x="224" y="134"/>
                    </a:lnTo>
                    <a:lnTo>
                      <a:pt x="224" y="136"/>
                    </a:lnTo>
                    <a:lnTo>
                      <a:pt x="222" y="138"/>
                    </a:lnTo>
                    <a:lnTo>
                      <a:pt x="218" y="138"/>
                    </a:lnTo>
                    <a:lnTo>
                      <a:pt x="211" y="139"/>
                    </a:lnTo>
                    <a:lnTo>
                      <a:pt x="200" y="138"/>
                    </a:lnTo>
                    <a:lnTo>
                      <a:pt x="200" y="147"/>
                    </a:lnTo>
                    <a:lnTo>
                      <a:pt x="214" y="152"/>
                    </a:lnTo>
                    <a:lnTo>
                      <a:pt x="212" y="154"/>
                    </a:lnTo>
                    <a:lnTo>
                      <a:pt x="212" y="157"/>
                    </a:lnTo>
                    <a:lnTo>
                      <a:pt x="212" y="159"/>
                    </a:lnTo>
                    <a:lnTo>
                      <a:pt x="212" y="163"/>
                    </a:lnTo>
                    <a:lnTo>
                      <a:pt x="229" y="171"/>
                    </a:lnTo>
                    <a:lnTo>
                      <a:pt x="231" y="173"/>
                    </a:lnTo>
                    <a:lnTo>
                      <a:pt x="230" y="177"/>
                    </a:lnTo>
                    <a:lnTo>
                      <a:pt x="229" y="179"/>
                    </a:lnTo>
                    <a:lnTo>
                      <a:pt x="228" y="181"/>
                    </a:lnTo>
                    <a:lnTo>
                      <a:pt x="225" y="183"/>
                    </a:lnTo>
                    <a:lnTo>
                      <a:pt x="219" y="187"/>
                    </a:lnTo>
                    <a:lnTo>
                      <a:pt x="213" y="190"/>
                    </a:lnTo>
                    <a:lnTo>
                      <a:pt x="213" y="192"/>
                    </a:lnTo>
                    <a:lnTo>
                      <a:pt x="212" y="193"/>
                    </a:lnTo>
                    <a:lnTo>
                      <a:pt x="209" y="194"/>
                    </a:lnTo>
                    <a:lnTo>
                      <a:pt x="203" y="199"/>
                    </a:lnTo>
                    <a:lnTo>
                      <a:pt x="192" y="209"/>
                    </a:lnTo>
                    <a:lnTo>
                      <a:pt x="178" y="214"/>
                    </a:lnTo>
                    <a:lnTo>
                      <a:pt x="177" y="216"/>
                    </a:lnTo>
                    <a:lnTo>
                      <a:pt x="156" y="215"/>
                    </a:lnTo>
                    <a:lnTo>
                      <a:pt x="150" y="216"/>
                    </a:lnTo>
                    <a:lnTo>
                      <a:pt x="145" y="219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A2A285A5-A1D9-4C99-92B6-602890F2C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1409"/>
                <a:ext cx="237" cy="221"/>
              </a:xfrm>
              <a:custGeom>
                <a:avLst/>
                <a:gdLst>
                  <a:gd name="T0" fmla="*/ 184 w 237"/>
                  <a:gd name="T1" fmla="*/ 218 h 221"/>
                  <a:gd name="T2" fmla="*/ 159 w 237"/>
                  <a:gd name="T3" fmla="*/ 211 h 221"/>
                  <a:gd name="T4" fmla="*/ 147 w 237"/>
                  <a:gd name="T5" fmla="*/ 209 h 221"/>
                  <a:gd name="T6" fmla="*/ 134 w 237"/>
                  <a:gd name="T7" fmla="*/ 194 h 221"/>
                  <a:gd name="T8" fmla="*/ 69 w 237"/>
                  <a:gd name="T9" fmla="*/ 184 h 221"/>
                  <a:gd name="T10" fmla="*/ 41 w 237"/>
                  <a:gd name="T11" fmla="*/ 173 h 221"/>
                  <a:gd name="T12" fmla="*/ 36 w 237"/>
                  <a:gd name="T13" fmla="*/ 168 h 221"/>
                  <a:gd name="T14" fmla="*/ 29 w 237"/>
                  <a:gd name="T15" fmla="*/ 162 h 221"/>
                  <a:gd name="T16" fmla="*/ 25 w 237"/>
                  <a:gd name="T17" fmla="*/ 151 h 221"/>
                  <a:gd name="T18" fmla="*/ 18 w 237"/>
                  <a:gd name="T19" fmla="*/ 135 h 221"/>
                  <a:gd name="T20" fmla="*/ 1 w 237"/>
                  <a:gd name="T21" fmla="*/ 100 h 221"/>
                  <a:gd name="T22" fmla="*/ 6 w 237"/>
                  <a:gd name="T23" fmla="*/ 84 h 221"/>
                  <a:gd name="T24" fmla="*/ 17 w 237"/>
                  <a:gd name="T25" fmla="*/ 78 h 221"/>
                  <a:gd name="T26" fmla="*/ 25 w 237"/>
                  <a:gd name="T27" fmla="*/ 72 h 221"/>
                  <a:gd name="T28" fmla="*/ 36 w 237"/>
                  <a:gd name="T29" fmla="*/ 70 h 221"/>
                  <a:gd name="T30" fmla="*/ 51 w 237"/>
                  <a:gd name="T31" fmla="*/ 64 h 221"/>
                  <a:gd name="T32" fmla="*/ 65 w 237"/>
                  <a:gd name="T33" fmla="*/ 58 h 221"/>
                  <a:gd name="T34" fmla="*/ 88 w 237"/>
                  <a:gd name="T35" fmla="*/ 53 h 221"/>
                  <a:gd name="T36" fmla="*/ 99 w 237"/>
                  <a:gd name="T37" fmla="*/ 44 h 221"/>
                  <a:gd name="T38" fmla="*/ 113 w 237"/>
                  <a:gd name="T39" fmla="*/ 31 h 221"/>
                  <a:gd name="T40" fmla="*/ 118 w 237"/>
                  <a:gd name="T41" fmla="*/ 22 h 221"/>
                  <a:gd name="T42" fmla="*/ 120 w 237"/>
                  <a:gd name="T43" fmla="*/ 9 h 221"/>
                  <a:gd name="T44" fmla="*/ 143 w 237"/>
                  <a:gd name="T45" fmla="*/ 5 h 221"/>
                  <a:gd name="T46" fmla="*/ 182 w 237"/>
                  <a:gd name="T47" fmla="*/ 13 h 221"/>
                  <a:gd name="T48" fmla="*/ 187 w 237"/>
                  <a:gd name="T49" fmla="*/ 21 h 221"/>
                  <a:gd name="T50" fmla="*/ 188 w 237"/>
                  <a:gd name="T51" fmla="*/ 27 h 221"/>
                  <a:gd name="T52" fmla="*/ 186 w 237"/>
                  <a:gd name="T53" fmla="*/ 34 h 221"/>
                  <a:gd name="T54" fmla="*/ 177 w 237"/>
                  <a:gd name="T55" fmla="*/ 39 h 221"/>
                  <a:gd name="T56" fmla="*/ 173 w 237"/>
                  <a:gd name="T57" fmla="*/ 48 h 221"/>
                  <a:gd name="T58" fmla="*/ 168 w 237"/>
                  <a:gd name="T59" fmla="*/ 50 h 221"/>
                  <a:gd name="T60" fmla="*/ 183 w 237"/>
                  <a:gd name="T61" fmla="*/ 64 h 221"/>
                  <a:gd name="T62" fmla="*/ 190 w 237"/>
                  <a:gd name="T63" fmla="*/ 71 h 221"/>
                  <a:gd name="T64" fmla="*/ 198 w 237"/>
                  <a:gd name="T65" fmla="*/ 76 h 221"/>
                  <a:gd name="T66" fmla="*/ 207 w 237"/>
                  <a:gd name="T67" fmla="*/ 79 h 221"/>
                  <a:gd name="T68" fmla="*/ 216 w 237"/>
                  <a:gd name="T69" fmla="*/ 76 h 221"/>
                  <a:gd name="T70" fmla="*/ 220 w 237"/>
                  <a:gd name="T71" fmla="*/ 79 h 221"/>
                  <a:gd name="T72" fmla="*/ 237 w 237"/>
                  <a:gd name="T73" fmla="*/ 92 h 221"/>
                  <a:gd name="T74" fmla="*/ 236 w 237"/>
                  <a:gd name="T75" fmla="*/ 98 h 221"/>
                  <a:gd name="T76" fmla="*/ 233 w 237"/>
                  <a:gd name="T77" fmla="*/ 105 h 221"/>
                  <a:gd name="T78" fmla="*/ 231 w 237"/>
                  <a:gd name="T79" fmla="*/ 115 h 221"/>
                  <a:gd name="T80" fmla="*/ 218 w 237"/>
                  <a:gd name="T81" fmla="*/ 105 h 221"/>
                  <a:gd name="T82" fmla="*/ 212 w 237"/>
                  <a:gd name="T83" fmla="*/ 96 h 221"/>
                  <a:gd name="T84" fmla="*/ 205 w 237"/>
                  <a:gd name="T85" fmla="*/ 94 h 221"/>
                  <a:gd name="T86" fmla="*/ 201 w 237"/>
                  <a:gd name="T87" fmla="*/ 123 h 221"/>
                  <a:gd name="T88" fmla="*/ 192 w 237"/>
                  <a:gd name="T89" fmla="*/ 135 h 221"/>
                  <a:gd name="T90" fmla="*/ 182 w 237"/>
                  <a:gd name="T91" fmla="*/ 144 h 221"/>
                  <a:gd name="T92" fmla="*/ 185 w 237"/>
                  <a:gd name="T93" fmla="*/ 157 h 221"/>
                  <a:gd name="T94" fmla="*/ 195 w 237"/>
                  <a:gd name="T95" fmla="*/ 175 h 221"/>
                  <a:gd name="T96" fmla="*/ 198 w 237"/>
                  <a:gd name="T97" fmla="*/ 179 h 221"/>
                  <a:gd name="T98" fmla="*/ 203 w 237"/>
                  <a:gd name="T99" fmla="*/ 182 h 221"/>
                  <a:gd name="T100" fmla="*/ 209 w 237"/>
                  <a:gd name="T101" fmla="*/ 179 h 221"/>
                  <a:gd name="T102" fmla="*/ 214 w 237"/>
                  <a:gd name="T103" fmla="*/ 177 h 221"/>
                  <a:gd name="T104" fmla="*/ 220 w 237"/>
                  <a:gd name="T105" fmla="*/ 183 h 221"/>
                  <a:gd name="T106" fmla="*/ 224 w 237"/>
                  <a:gd name="T107" fmla="*/ 193 h 221"/>
                  <a:gd name="T108" fmla="*/ 225 w 237"/>
                  <a:gd name="T109" fmla="*/ 201 h 221"/>
                  <a:gd name="T110" fmla="*/ 219 w 237"/>
                  <a:gd name="T111" fmla="*/ 205 h 221"/>
                  <a:gd name="T112" fmla="*/ 209 w 237"/>
                  <a:gd name="T113" fmla="*/ 21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37" h="221">
                    <a:moveTo>
                      <a:pt x="203" y="221"/>
                    </a:moveTo>
                    <a:lnTo>
                      <a:pt x="184" y="218"/>
                    </a:lnTo>
                    <a:lnTo>
                      <a:pt x="170" y="211"/>
                    </a:lnTo>
                    <a:lnTo>
                      <a:pt x="159" y="211"/>
                    </a:lnTo>
                    <a:lnTo>
                      <a:pt x="153" y="210"/>
                    </a:lnTo>
                    <a:lnTo>
                      <a:pt x="147" y="209"/>
                    </a:lnTo>
                    <a:lnTo>
                      <a:pt x="141" y="205"/>
                    </a:lnTo>
                    <a:lnTo>
                      <a:pt x="134" y="194"/>
                    </a:lnTo>
                    <a:lnTo>
                      <a:pt x="119" y="185"/>
                    </a:lnTo>
                    <a:lnTo>
                      <a:pt x="69" y="184"/>
                    </a:lnTo>
                    <a:lnTo>
                      <a:pt x="49" y="177"/>
                    </a:lnTo>
                    <a:lnTo>
                      <a:pt x="41" y="173"/>
                    </a:lnTo>
                    <a:lnTo>
                      <a:pt x="38" y="170"/>
                    </a:lnTo>
                    <a:lnTo>
                      <a:pt x="36" y="168"/>
                    </a:lnTo>
                    <a:lnTo>
                      <a:pt x="31" y="166"/>
                    </a:lnTo>
                    <a:lnTo>
                      <a:pt x="29" y="162"/>
                    </a:lnTo>
                    <a:lnTo>
                      <a:pt x="25" y="157"/>
                    </a:lnTo>
                    <a:lnTo>
                      <a:pt x="25" y="151"/>
                    </a:lnTo>
                    <a:lnTo>
                      <a:pt x="23" y="145"/>
                    </a:lnTo>
                    <a:lnTo>
                      <a:pt x="18" y="135"/>
                    </a:lnTo>
                    <a:lnTo>
                      <a:pt x="8" y="119"/>
                    </a:lnTo>
                    <a:lnTo>
                      <a:pt x="1" y="100"/>
                    </a:lnTo>
                    <a:lnTo>
                      <a:pt x="0" y="85"/>
                    </a:lnTo>
                    <a:lnTo>
                      <a:pt x="6" y="84"/>
                    </a:lnTo>
                    <a:lnTo>
                      <a:pt x="11" y="81"/>
                    </a:lnTo>
                    <a:lnTo>
                      <a:pt x="17" y="78"/>
                    </a:lnTo>
                    <a:lnTo>
                      <a:pt x="21" y="74"/>
                    </a:lnTo>
                    <a:lnTo>
                      <a:pt x="25" y="72"/>
                    </a:lnTo>
                    <a:lnTo>
                      <a:pt x="29" y="70"/>
                    </a:lnTo>
                    <a:lnTo>
                      <a:pt x="36" y="70"/>
                    </a:lnTo>
                    <a:lnTo>
                      <a:pt x="44" y="67"/>
                    </a:lnTo>
                    <a:lnTo>
                      <a:pt x="51" y="64"/>
                    </a:lnTo>
                    <a:lnTo>
                      <a:pt x="58" y="59"/>
                    </a:lnTo>
                    <a:lnTo>
                      <a:pt x="65" y="58"/>
                    </a:lnTo>
                    <a:lnTo>
                      <a:pt x="73" y="57"/>
                    </a:lnTo>
                    <a:lnTo>
                      <a:pt x="88" y="53"/>
                    </a:lnTo>
                    <a:lnTo>
                      <a:pt x="94" y="48"/>
                    </a:lnTo>
                    <a:lnTo>
                      <a:pt x="99" y="44"/>
                    </a:lnTo>
                    <a:lnTo>
                      <a:pt x="109" y="34"/>
                    </a:lnTo>
                    <a:lnTo>
                      <a:pt x="113" y="31"/>
                    </a:lnTo>
                    <a:lnTo>
                      <a:pt x="116" y="26"/>
                    </a:lnTo>
                    <a:lnTo>
                      <a:pt x="118" y="22"/>
                    </a:lnTo>
                    <a:lnTo>
                      <a:pt x="119" y="18"/>
                    </a:lnTo>
                    <a:lnTo>
                      <a:pt x="120" y="9"/>
                    </a:lnTo>
                    <a:lnTo>
                      <a:pt x="120" y="0"/>
                    </a:lnTo>
                    <a:lnTo>
                      <a:pt x="143" y="5"/>
                    </a:lnTo>
                    <a:lnTo>
                      <a:pt x="175" y="5"/>
                    </a:lnTo>
                    <a:lnTo>
                      <a:pt x="182" y="13"/>
                    </a:lnTo>
                    <a:lnTo>
                      <a:pt x="185" y="16"/>
                    </a:lnTo>
                    <a:lnTo>
                      <a:pt x="187" y="21"/>
                    </a:lnTo>
                    <a:lnTo>
                      <a:pt x="188" y="24"/>
                    </a:lnTo>
                    <a:lnTo>
                      <a:pt x="188" y="27"/>
                    </a:lnTo>
                    <a:lnTo>
                      <a:pt x="187" y="31"/>
                    </a:lnTo>
                    <a:lnTo>
                      <a:pt x="186" y="34"/>
                    </a:lnTo>
                    <a:lnTo>
                      <a:pt x="180" y="36"/>
                    </a:lnTo>
                    <a:lnTo>
                      <a:pt x="177" y="39"/>
                    </a:lnTo>
                    <a:lnTo>
                      <a:pt x="175" y="43"/>
                    </a:lnTo>
                    <a:lnTo>
                      <a:pt x="173" y="48"/>
                    </a:lnTo>
                    <a:lnTo>
                      <a:pt x="170" y="49"/>
                    </a:lnTo>
                    <a:lnTo>
                      <a:pt x="168" y="50"/>
                    </a:lnTo>
                    <a:lnTo>
                      <a:pt x="168" y="53"/>
                    </a:lnTo>
                    <a:lnTo>
                      <a:pt x="183" y="64"/>
                    </a:lnTo>
                    <a:lnTo>
                      <a:pt x="184" y="66"/>
                    </a:lnTo>
                    <a:lnTo>
                      <a:pt x="190" y="71"/>
                    </a:lnTo>
                    <a:lnTo>
                      <a:pt x="193" y="74"/>
                    </a:lnTo>
                    <a:lnTo>
                      <a:pt x="198" y="76"/>
                    </a:lnTo>
                    <a:lnTo>
                      <a:pt x="202" y="79"/>
                    </a:lnTo>
                    <a:lnTo>
                      <a:pt x="207" y="79"/>
                    </a:lnTo>
                    <a:lnTo>
                      <a:pt x="211" y="79"/>
                    </a:lnTo>
                    <a:lnTo>
                      <a:pt x="216" y="76"/>
                    </a:lnTo>
                    <a:lnTo>
                      <a:pt x="219" y="77"/>
                    </a:lnTo>
                    <a:lnTo>
                      <a:pt x="220" y="79"/>
                    </a:lnTo>
                    <a:lnTo>
                      <a:pt x="226" y="83"/>
                    </a:lnTo>
                    <a:lnTo>
                      <a:pt x="237" y="92"/>
                    </a:lnTo>
                    <a:lnTo>
                      <a:pt x="237" y="96"/>
                    </a:lnTo>
                    <a:lnTo>
                      <a:pt x="236" y="98"/>
                    </a:lnTo>
                    <a:lnTo>
                      <a:pt x="235" y="100"/>
                    </a:lnTo>
                    <a:lnTo>
                      <a:pt x="233" y="105"/>
                    </a:lnTo>
                    <a:lnTo>
                      <a:pt x="232" y="110"/>
                    </a:lnTo>
                    <a:lnTo>
                      <a:pt x="231" y="115"/>
                    </a:lnTo>
                    <a:lnTo>
                      <a:pt x="224" y="113"/>
                    </a:lnTo>
                    <a:lnTo>
                      <a:pt x="218" y="105"/>
                    </a:lnTo>
                    <a:lnTo>
                      <a:pt x="214" y="98"/>
                    </a:lnTo>
                    <a:lnTo>
                      <a:pt x="212" y="96"/>
                    </a:lnTo>
                    <a:lnTo>
                      <a:pt x="209" y="95"/>
                    </a:lnTo>
                    <a:lnTo>
                      <a:pt x="205" y="94"/>
                    </a:lnTo>
                    <a:lnTo>
                      <a:pt x="200" y="95"/>
                    </a:lnTo>
                    <a:lnTo>
                      <a:pt x="201" y="123"/>
                    </a:lnTo>
                    <a:lnTo>
                      <a:pt x="198" y="129"/>
                    </a:lnTo>
                    <a:lnTo>
                      <a:pt x="192" y="135"/>
                    </a:lnTo>
                    <a:lnTo>
                      <a:pt x="187" y="140"/>
                    </a:lnTo>
                    <a:lnTo>
                      <a:pt x="182" y="144"/>
                    </a:lnTo>
                    <a:lnTo>
                      <a:pt x="182" y="153"/>
                    </a:lnTo>
                    <a:lnTo>
                      <a:pt x="185" y="157"/>
                    </a:lnTo>
                    <a:lnTo>
                      <a:pt x="191" y="160"/>
                    </a:lnTo>
                    <a:lnTo>
                      <a:pt x="195" y="175"/>
                    </a:lnTo>
                    <a:lnTo>
                      <a:pt x="196" y="177"/>
                    </a:lnTo>
                    <a:lnTo>
                      <a:pt x="198" y="179"/>
                    </a:lnTo>
                    <a:lnTo>
                      <a:pt x="201" y="181"/>
                    </a:lnTo>
                    <a:lnTo>
                      <a:pt x="203" y="182"/>
                    </a:lnTo>
                    <a:lnTo>
                      <a:pt x="206" y="182"/>
                    </a:lnTo>
                    <a:lnTo>
                      <a:pt x="209" y="179"/>
                    </a:lnTo>
                    <a:lnTo>
                      <a:pt x="211" y="178"/>
                    </a:lnTo>
                    <a:lnTo>
                      <a:pt x="214" y="177"/>
                    </a:lnTo>
                    <a:lnTo>
                      <a:pt x="218" y="178"/>
                    </a:lnTo>
                    <a:lnTo>
                      <a:pt x="220" y="183"/>
                    </a:lnTo>
                    <a:lnTo>
                      <a:pt x="223" y="189"/>
                    </a:lnTo>
                    <a:lnTo>
                      <a:pt x="224" y="193"/>
                    </a:lnTo>
                    <a:lnTo>
                      <a:pt x="225" y="197"/>
                    </a:lnTo>
                    <a:lnTo>
                      <a:pt x="225" y="201"/>
                    </a:lnTo>
                    <a:lnTo>
                      <a:pt x="223" y="205"/>
                    </a:lnTo>
                    <a:lnTo>
                      <a:pt x="219" y="205"/>
                    </a:lnTo>
                    <a:lnTo>
                      <a:pt x="215" y="208"/>
                    </a:lnTo>
                    <a:lnTo>
                      <a:pt x="209" y="213"/>
                    </a:lnTo>
                    <a:lnTo>
                      <a:pt x="203" y="221"/>
                    </a:lnTo>
                    <a:close/>
                  </a:path>
                </a:pathLst>
              </a:custGeom>
              <a:solidFill>
                <a:srgbClr val="95B3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Freeform 38">
                <a:extLst>
                  <a:ext uri="{FF2B5EF4-FFF2-40B4-BE49-F238E27FC236}">
                    <a16:creationId xmlns:a16="http://schemas.microsoft.com/office/drawing/2014/main" id="{415EE1D6-A62A-4A8F-883A-C3768FA15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1409"/>
                <a:ext cx="237" cy="221"/>
              </a:xfrm>
              <a:custGeom>
                <a:avLst/>
                <a:gdLst>
                  <a:gd name="T0" fmla="*/ 184 w 237"/>
                  <a:gd name="T1" fmla="*/ 218 h 221"/>
                  <a:gd name="T2" fmla="*/ 159 w 237"/>
                  <a:gd name="T3" fmla="*/ 211 h 221"/>
                  <a:gd name="T4" fmla="*/ 147 w 237"/>
                  <a:gd name="T5" fmla="*/ 209 h 221"/>
                  <a:gd name="T6" fmla="*/ 134 w 237"/>
                  <a:gd name="T7" fmla="*/ 194 h 221"/>
                  <a:gd name="T8" fmla="*/ 69 w 237"/>
                  <a:gd name="T9" fmla="*/ 184 h 221"/>
                  <a:gd name="T10" fmla="*/ 41 w 237"/>
                  <a:gd name="T11" fmla="*/ 173 h 221"/>
                  <a:gd name="T12" fmla="*/ 36 w 237"/>
                  <a:gd name="T13" fmla="*/ 168 h 221"/>
                  <a:gd name="T14" fmla="*/ 29 w 237"/>
                  <a:gd name="T15" fmla="*/ 162 h 221"/>
                  <a:gd name="T16" fmla="*/ 25 w 237"/>
                  <a:gd name="T17" fmla="*/ 151 h 221"/>
                  <a:gd name="T18" fmla="*/ 18 w 237"/>
                  <a:gd name="T19" fmla="*/ 135 h 221"/>
                  <a:gd name="T20" fmla="*/ 1 w 237"/>
                  <a:gd name="T21" fmla="*/ 100 h 221"/>
                  <a:gd name="T22" fmla="*/ 6 w 237"/>
                  <a:gd name="T23" fmla="*/ 84 h 221"/>
                  <a:gd name="T24" fmla="*/ 17 w 237"/>
                  <a:gd name="T25" fmla="*/ 78 h 221"/>
                  <a:gd name="T26" fmla="*/ 25 w 237"/>
                  <a:gd name="T27" fmla="*/ 72 h 221"/>
                  <a:gd name="T28" fmla="*/ 36 w 237"/>
                  <a:gd name="T29" fmla="*/ 70 h 221"/>
                  <a:gd name="T30" fmla="*/ 51 w 237"/>
                  <a:gd name="T31" fmla="*/ 64 h 221"/>
                  <a:gd name="T32" fmla="*/ 65 w 237"/>
                  <a:gd name="T33" fmla="*/ 58 h 221"/>
                  <a:gd name="T34" fmla="*/ 88 w 237"/>
                  <a:gd name="T35" fmla="*/ 53 h 221"/>
                  <a:gd name="T36" fmla="*/ 99 w 237"/>
                  <a:gd name="T37" fmla="*/ 44 h 221"/>
                  <a:gd name="T38" fmla="*/ 113 w 237"/>
                  <a:gd name="T39" fmla="*/ 31 h 221"/>
                  <a:gd name="T40" fmla="*/ 118 w 237"/>
                  <a:gd name="T41" fmla="*/ 22 h 221"/>
                  <a:gd name="T42" fmla="*/ 120 w 237"/>
                  <a:gd name="T43" fmla="*/ 9 h 221"/>
                  <a:gd name="T44" fmla="*/ 143 w 237"/>
                  <a:gd name="T45" fmla="*/ 5 h 221"/>
                  <a:gd name="T46" fmla="*/ 182 w 237"/>
                  <a:gd name="T47" fmla="*/ 13 h 221"/>
                  <a:gd name="T48" fmla="*/ 187 w 237"/>
                  <a:gd name="T49" fmla="*/ 21 h 221"/>
                  <a:gd name="T50" fmla="*/ 188 w 237"/>
                  <a:gd name="T51" fmla="*/ 27 h 221"/>
                  <a:gd name="T52" fmla="*/ 186 w 237"/>
                  <a:gd name="T53" fmla="*/ 34 h 221"/>
                  <a:gd name="T54" fmla="*/ 177 w 237"/>
                  <a:gd name="T55" fmla="*/ 39 h 221"/>
                  <a:gd name="T56" fmla="*/ 173 w 237"/>
                  <a:gd name="T57" fmla="*/ 48 h 221"/>
                  <a:gd name="T58" fmla="*/ 168 w 237"/>
                  <a:gd name="T59" fmla="*/ 50 h 221"/>
                  <a:gd name="T60" fmla="*/ 183 w 237"/>
                  <a:gd name="T61" fmla="*/ 64 h 221"/>
                  <a:gd name="T62" fmla="*/ 190 w 237"/>
                  <a:gd name="T63" fmla="*/ 71 h 221"/>
                  <a:gd name="T64" fmla="*/ 198 w 237"/>
                  <a:gd name="T65" fmla="*/ 76 h 221"/>
                  <a:gd name="T66" fmla="*/ 207 w 237"/>
                  <a:gd name="T67" fmla="*/ 79 h 221"/>
                  <a:gd name="T68" fmla="*/ 216 w 237"/>
                  <a:gd name="T69" fmla="*/ 76 h 221"/>
                  <a:gd name="T70" fmla="*/ 220 w 237"/>
                  <a:gd name="T71" fmla="*/ 79 h 221"/>
                  <a:gd name="T72" fmla="*/ 237 w 237"/>
                  <a:gd name="T73" fmla="*/ 92 h 221"/>
                  <a:gd name="T74" fmla="*/ 236 w 237"/>
                  <a:gd name="T75" fmla="*/ 98 h 221"/>
                  <a:gd name="T76" fmla="*/ 233 w 237"/>
                  <a:gd name="T77" fmla="*/ 105 h 221"/>
                  <a:gd name="T78" fmla="*/ 231 w 237"/>
                  <a:gd name="T79" fmla="*/ 115 h 221"/>
                  <a:gd name="T80" fmla="*/ 218 w 237"/>
                  <a:gd name="T81" fmla="*/ 105 h 221"/>
                  <a:gd name="T82" fmla="*/ 212 w 237"/>
                  <a:gd name="T83" fmla="*/ 96 h 221"/>
                  <a:gd name="T84" fmla="*/ 205 w 237"/>
                  <a:gd name="T85" fmla="*/ 94 h 221"/>
                  <a:gd name="T86" fmla="*/ 201 w 237"/>
                  <a:gd name="T87" fmla="*/ 123 h 221"/>
                  <a:gd name="T88" fmla="*/ 192 w 237"/>
                  <a:gd name="T89" fmla="*/ 135 h 221"/>
                  <a:gd name="T90" fmla="*/ 182 w 237"/>
                  <a:gd name="T91" fmla="*/ 144 h 221"/>
                  <a:gd name="T92" fmla="*/ 185 w 237"/>
                  <a:gd name="T93" fmla="*/ 157 h 221"/>
                  <a:gd name="T94" fmla="*/ 195 w 237"/>
                  <a:gd name="T95" fmla="*/ 175 h 221"/>
                  <a:gd name="T96" fmla="*/ 198 w 237"/>
                  <a:gd name="T97" fmla="*/ 179 h 221"/>
                  <a:gd name="T98" fmla="*/ 203 w 237"/>
                  <a:gd name="T99" fmla="*/ 182 h 221"/>
                  <a:gd name="T100" fmla="*/ 209 w 237"/>
                  <a:gd name="T101" fmla="*/ 179 h 221"/>
                  <a:gd name="T102" fmla="*/ 214 w 237"/>
                  <a:gd name="T103" fmla="*/ 177 h 221"/>
                  <a:gd name="T104" fmla="*/ 220 w 237"/>
                  <a:gd name="T105" fmla="*/ 183 h 221"/>
                  <a:gd name="T106" fmla="*/ 224 w 237"/>
                  <a:gd name="T107" fmla="*/ 193 h 221"/>
                  <a:gd name="T108" fmla="*/ 225 w 237"/>
                  <a:gd name="T109" fmla="*/ 201 h 221"/>
                  <a:gd name="T110" fmla="*/ 219 w 237"/>
                  <a:gd name="T111" fmla="*/ 205 h 221"/>
                  <a:gd name="T112" fmla="*/ 209 w 237"/>
                  <a:gd name="T113" fmla="*/ 21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37" h="221">
                    <a:moveTo>
                      <a:pt x="203" y="221"/>
                    </a:moveTo>
                    <a:lnTo>
                      <a:pt x="184" y="218"/>
                    </a:lnTo>
                    <a:lnTo>
                      <a:pt x="170" y="211"/>
                    </a:lnTo>
                    <a:lnTo>
                      <a:pt x="159" y="211"/>
                    </a:lnTo>
                    <a:lnTo>
                      <a:pt x="153" y="210"/>
                    </a:lnTo>
                    <a:lnTo>
                      <a:pt x="147" y="209"/>
                    </a:lnTo>
                    <a:lnTo>
                      <a:pt x="141" y="205"/>
                    </a:lnTo>
                    <a:lnTo>
                      <a:pt x="134" y="194"/>
                    </a:lnTo>
                    <a:lnTo>
                      <a:pt x="119" y="185"/>
                    </a:lnTo>
                    <a:lnTo>
                      <a:pt x="69" y="184"/>
                    </a:lnTo>
                    <a:lnTo>
                      <a:pt x="49" y="177"/>
                    </a:lnTo>
                    <a:lnTo>
                      <a:pt x="41" y="173"/>
                    </a:lnTo>
                    <a:lnTo>
                      <a:pt x="38" y="170"/>
                    </a:lnTo>
                    <a:lnTo>
                      <a:pt x="36" y="168"/>
                    </a:lnTo>
                    <a:lnTo>
                      <a:pt x="31" y="166"/>
                    </a:lnTo>
                    <a:lnTo>
                      <a:pt x="29" y="162"/>
                    </a:lnTo>
                    <a:lnTo>
                      <a:pt x="25" y="157"/>
                    </a:lnTo>
                    <a:lnTo>
                      <a:pt x="25" y="151"/>
                    </a:lnTo>
                    <a:lnTo>
                      <a:pt x="23" y="145"/>
                    </a:lnTo>
                    <a:lnTo>
                      <a:pt x="18" y="135"/>
                    </a:lnTo>
                    <a:lnTo>
                      <a:pt x="8" y="119"/>
                    </a:lnTo>
                    <a:lnTo>
                      <a:pt x="1" y="100"/>
                    </a:lnTo>
                    <a:lnTo>
                      <a:pt x="0" y="85"/>
                    </a:lnTo>
                    <a:lnTo>
                      <a:pt x="6" y="84"/>
                    </a:lnTo>
                    <a:lnTo>
                      <a:pt x="11" y="81"/>
                    </a:lnTo>
                    <a:lnTo>
                      <a:pt x="17" y="78"/>
                    </a:lnTo>
                    <a:lnTo>
                      <a:pt x="21" y="74"/>
                    </a:lnTo>
                    <a:lnTo>
                      <a:pt x="25" y="72"/>
                    </a:lnTo>
                    <a:lnTo>
                      <a:pt x="29" y="70"/>
                    </a:lnTo>
                    <a:lnTo>
                      <a:pt x="36" y="70"/>
                    </a:lnTo>
                    <a:lnTo>
                      <a:pt x="44" y="67"/>
                    </a:lnTo>
                    <a:lnTo>
                      <a:pt x="51" y="64"/>
                    </a:lnTo>
                    <a:lnTo>
                      <a:pt x="58" y="59"/>
                    </a:lnTo>
                    <a:lnTo>
                      <a:pt x="65" y="58"/>
                    </a:lnTo>
                    <a:lnTo>
                      <a:pt x="73" y="57"/>
                    </a:lnTo>
                    <a:lnTo>
                      <a:pt x="88" y="53"/>
                    </a:lnTo>
                    <a:lnTo>
                      <a:pt x="94" y="48"/>
                    </a:lnTo>
                    <a:lnTo>
                      <a:pt x="99" y="44"/>
                    </a:lnTo>
                    <a:lnTo>
                      <a:pt x="109" y="34"/>
                    </a:lnTo>
                    <a:lnTo>
                      <a:pt x="113" y="31"/>
                    </a:lnTo>
                    <a:lnTo>
                      <a:pt x="116" y="26"/>
                    </a:lnTo>
                    <a:lnTo>
                      <a:pt x="118" y="22"/>
                    </a:lnTo>
                    <a:lnTo>
                      <a:pt x="119" y="18"/>
                    </a:lnTo>
                    <a:lnTo>
                      <a:pt x="120" y="9"/>
                    </a:lnTo>
                    <a:lnTo>
                      <a:pt x="120" y="0"/>
                    </a:lnTo>
                    <a:lnTo>
                      <a:pt x="143" y="5"/>
                    </a:lnTo>
                    <a:lnTo>
                      <a:pt x="175" y="5"/>
                    </a:lnTo>
                    <a:lnTo>
                      <a:pt x="182" y="13"/>
                    </a:lnTo>
                    <a:lnTo>
                      <a:pt x="185" y="16"/>
                    </a:lnTo>
                    <a:lnTo>
                      <a:pt x="187" y="21"/>
                    </a:lnTo>
                    <a:lnTo>
                      <a:pt x="188" y="24"/>
                    </a:lnTo>
                    <a:lnTo>
                      <a:pt x="188" y="27"/>
                    </a:lnTo>
                    <a:lnTo>
                      <a:pt x="187" y="31"/>
                    </a:lnTo>
                    <a:lnTo>
                      <a:pt x="186" y="34"/>
                    </a:lnTo>
                    <a:lnTo>
                      <a:pt x="180" y="36"/>
                    </a:lnTo>
                    <a:lnTo>
                      <a:pt x="177" y="39"/>
                    </a:lnTo>
                    <a:lnTo>
                      <a:pt x="175" y="43"/>
                    </a:lnTo>
                    <a:lnTo>
                      <a:pt x="173" y="48"/>
                    </a:lnTo>
                    <a:lnTo>
                      <a:pt x="170" y="49"/>
                    </a:lnTo>
                    <a:lnTo>
                      <a:pt x="168" y="50"/>
                    </a:lnTo>
                    <a:lnTo>
                      <a:pt x="168" y="53"/>
                    </a:lnTo>
                    <a:lnTo>
                      <a:pt x="183" y="64"/>
                    </a:lnTo>
                    <a:lnTo>
                      <a:pt x="184" y="66"/>
                    </a:lnTo>
                    <a:lnTo>
                      <a:pt x="190" y="71"/>
                    </a:lnTo>
                    <a:lnTo>
                      <a:pt x="193" y="74"/>
                    </a:lnTo>
                    <a:lnTo>
                      <a:pt x="198" y="76"/>
                    </a:lnTo>
                    <a:lnTo>
                      <a:pt x="202" y="79"/>
                    </a:lnTo>
                    <a:lnTo>
                      <a:pt x="207" y="79"/>
                    </a:lnTo>
                    <a:lnTo>
                      <a:pt x="211" y="79"/>
                    </a:lnTo>
                    <a:lnTo>
                      <a:pt x="216" y="76"/>
                    </a:lnTo>
                    <a:lnTo>
                      <a:pt x="219" y="77"/>
                    </a:lnTo>
                    <a:lnTo>
                      <a:pt x="220" y="79"/>
                    </a:lnTo>
                    <a:lnTo>
                      <a:pt x="226" y="83"/>
                    </a:lnTo>
                    <a:lnTo>
                      <a:pt x="237" y="92"/>
                    </a:lnTo>
                    <a:lnTo>
                      <a:pt x="237" y="96"/>
                    </a:lnTo>
                    <a:lnTo>
                      <a:pt x="236" y="98"/>
                    </a:lnTo>
                    <a:lnTo>
                      <a:pt x="235" y="100"/>
                    </a:lnTo>
                    <a:lnTo>
                      <a:pt x="233" y="105"/>
                    </a:lnTo>
                    <a:lnTo>
                      <a:pt x="232" y="110"/>
                    </a:lnTo>
                    <a:lnTo>
                      <a:pt x="231" y="115"/>
                    </a:lnTo>
                    <a:lnTo>
                      <a:pt x="224" y="113"/>
                    </a:lnTo>
                    <a:lnTo>
                      <a:pt x="218" y="105"/>
                    </a:lnTo>
                    <a:lnTo>
                      <a:pt x="214" y="98"/>
                    </a:lnTo>
                    <a:lnTo>
                      <a:pt x="212" y="96"/>
                    </a:lnTo>
                    <a:lnTo>
                      <a:pt x="209" y="95"/>
                    </a:lnTo>
                    <a:lnTo>
                      <a:pt x="205" y="94"/>
                    </a:lnTo>
                    <a:lnTo>
                      <a:pt x="200" y="95"/>
                    </a:lnTo>
                    <a:lnTo>
                      <a:pt x="201" y="123"/>
                    </a:lnTo>
                    <a:lnTo>
                      <a:pt x="198" y="129"/>
                    </a:lnTo>
                    <a:lnTo>
                      <a:pt x="192" y="135"/>
                    </a:lnTo>
                    <a:lnTo>
                      <a:pt x="187" y="140"/>
                    </a:lnTo>
                    <a:lnTo>
                      <a:pt x="182" y="144"/>
                    </a:lnTo>
                    <a:lnTo>
                      <a:pt x="182" y="153"/>
                    </a:lnTo>
                    <a:lnTo>
                      <a:pt x="185" y="157"/>
                    </a:lnTo>
                    <a:lnTo>
                      <a:pt x="191" y="160"/>
                    </a:lnTo>
                    <a:lnTo>
                      <a:pt x="195" y="175"/>
                    </a:lnTo>
                    <a:lnTo>
                      <a:pt x="196" y="177"/>
                    </a:lnTo>
                    <a:lnTo>
                      <a:pt x="198" y="179"/>
                    </a:lnTo>
                    <a:lnTo>
                      <a:pt x="201" y="181"/>
                    </a:lnTo>
                    <a:lnTo>
                      <a:pt x="203" y="182"/>
                    </a:lnTo>
                    <a:lnTo>
                      <a:pt x="206" y="182"/>
                    </a:lnTo>
                    <a:lnTo>
                      <a:pt x="209" y="179"/>
                    </a:lnTo>
                    <a:lnTo>
                      <a:pt x="211" y="178"/>
                    </a:lnTo>
                    <a:lnTo>
                      <a:pt x="214" y="177"/>
                    </a:lnTo>
                    <a:lnTo>
                      <a:pt x="218" y="178"/>
                    </a:lnTo>
                    <a:lnTo>
                      <a:pt x="220" y="183"/>
                    </a:lnTo>
                    <a:lnTo>
                      <a:pt x="223" y="189"/>
                    </a:lnTo>
                    <a:lnTo>
                      <a:pt x="224" y="193"/>
                    </a:lnTo>
                    <a:lnTo>
                      <a:pt x="225" y="197"/>
                    </a:lnTo>
                    <a:lnTo>
                      <a:pt x="225" y="201"/>
                    </a:lnTo>
                    <a:lnTo>
                      <a:pt x="223" y="205"/>
                    </a:lnTo>
                    <a:lnTo>
                      <a:pt x="219" y="205"/>
                    </a:lnTo>
                    <a:lnTo>
                      <a:pt x="215" y="208"/>
                    </a:lnTo>
                    <a:lnTo>
                      <a:pt x="209" y="213"/>
                    </a:lnTo>
                    <a:lnTo>
                      <a:pt x="203" y="221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Freeform 39">
                <a:extLst>
                  <a:ext uri="{FF2B5EF4-FFF2-40B4-BE49-F238E27FC236}">
                    <a16:creationId xmlns:a16="http://schemas.microsoft.com/office/drawing/2014/main" id="{8C7C539A-5EF6-4D5B-8BD4-22FAB8E63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9" y="1267"/>
                <a:ext cx="208" cy="361"/>
              </a:xfrm>
              <a:custGeom>
                <a:avLst/>
                <a:gdLst>
                  <a:gd name="T0" fmla="*/ 136 w 208"/>
                  <a:gd name="T1" fmla="*/ 357 h 361"/>
                  <a:gd name="T2" fmla="*/ 107 w 208"/>
                  <a:gd name="T3" fmla="*/ 339 h 361"/>
                  <a:gd name="T4" fmla="*/ 83 w 208"/>
                  <a:gd name="T5" fmla="*/ 341 h 361"/>
                  <a:gd name="T6" fmla="*/ 72 w 208"/>
                  <a:gd name="T7" fmla="*/ 343 h 361"/>
                  <a:gd name="T8" fmla="*/ 58 w 208"/>
                  <a:gd name="T9" fmla="*/ 335 h 361"/>
                  <a:gd name="T10" fmla="*/ 49 w 208"/>
                  <a:gd name="T11" fmla="*/ 331 h 361"/>
                  <a:gd name="T12" fmla="*/ 42 w 208"/>
                  <a:gd name="T13" fmla="*/ 325 h 361"/>
                  <a:gd name="T14" fmla="*/ 5 w 208"/>
                  <a:gd name="T15" fmla="*/ 316 h 361"/>
                  <a:gd name="T16" fmla="*/ 9 w 208"/>
                  <a:gd name="T17" fmla="*/ 303 h 361"/>
                  <a:gd name="T18" fmla="*/ 4 w 208"/>
                  <a:gd name="T19" fmla="*/ 295 h 361"/>
                  <a:gd name="T20" fmla="*/ 0 w 208"/>
                  <a:gd name="T21" fmla="*/ 288 h 361"/>
                  <a:gd name="T22" fmla="*/ 26 w 208"/>
                  <a:gd name="T23" fmla="*/ 283 h 361"/>
                  <a:gd name="T24" fmla="*/ 29 w 208"/>
                  <a:gd name="T25" fmla="*/ 271 h 361"/>
                  <a:gd name="T26" fmla="*/ 22 w 208"/>
                  <a:gd name="T27" fmla="*/ 245 h 361"/>
                  <a:gd name="T28" fmla="*/ 21 w 208"/>
                  <a:gd name="T29" fmla="*/ 220 h 361"/>
                  <a:gd name="T30" fmla="*/ 36 w 208"/>
                  <a:gd name="T31" fmla="*/ 216 h 361"/>
                  <a:gd name="T32" fmla="*/ 69 w 208"/>
                  <a:gd name="T33" fmla="*/ 224 h 361"/>
                  <a:gd name="T34" fmla="*/ 73 w 208"/>
                  <a:gd name="T35" fmla="*/ 205 h 361"/>
                  <a:gd name="T36" fmla="*/ 77 w 208"/>
                  <a:gd name="T37" fmla="*/ 201 h 361"/>
                  <a:gd name="T38" fmla="*/ 89 w 208"/>
                  <a:gd name="T39" fmla="*/ 202 h 361"/>
                  <a:gd name="T40" fmla="*/ 105 w 208"/>
                  <a:gd name="T41" fmla="*/ 199 h 361"/>
                  <a:gd name="T42" fmla="*/ 106 w 208"/>
                  <a:gd name="T43" fmla="*/ 176 h 361"/>
                  <a:gd name="T44" fmla="*/ 105 w 208"/>
                  <a:gd name="T45" fmla="*/ 164 h 361"/>
                  <a:gd name="T46" fmla="*/ 109 w 208"/>
                  <a:gd name="T47" fmla="*/ 148 h 361"/>
                  <a:gd name="T48" fmla="*/ 89 w 208"/>
                  <a:gd name="T49" fmla="*/ 139 h 361"/>
                  <a:gd name="T50" fmla="*/ 72 w 208"/>
                  <a:gd name="T51" fmla="*/ 132 h 361"/>
                  <a:gd name="T52" fmla="*/ 54 w 208"/>
                  <a:gd name="T53" fmla="*/ 124 h 361"/>
                  <a:gd name="T54" fmla="*/ 58 w 208"/>
                  <a:gd name="T55" fmla="*/ 114 h 361"/>
                  <a:gd name="T56" fmla="*/ 60 w 208"/>
                  <a:gd name="T57" fmla="*/ 96 h 361"/>
                  <a:gd name="T58" fmla="*/ 73 w 208"/>
                  <a:gd name="T59" fmla="*/ 90 h 361"/>
                  <a:gd name="T60" fmla="*/ 115 w 208"/>
                  <a:gd name="T61" fmla="*/ 89 h 361"/>
                  <a:gd name="T62" fmla="*/ 119 w 208"/>
                  <a:gd name="T63" fmla="*/ 75 h 361"/>
                  <a:gd name="T64" fmla="*/ 118 w 208"/>
                  <a:gd name="T65" fmla="*/ 55 h 361"/>
                  <a:gd name="T66" fmla="*/ 122 w 208"/>
                  <a:gd name="T67" fmla="*/ 49 h 361"/>
                  <a:gd name="T68" fmla="*/ 142 w 208"/>
                  <a:gd name="T69" fmla="*/ 24 h 361"/>
                  <a:gd name="T70" fmla="*/ 172 w 208"/>
                  <a:gd name="T71" fmla="*/ 11 h 361"/>
                  <a:gd name="T72" fmla="*/ 179 w 208"/>
                  <a:gd name="T73" fmla="*/ 6 h 361"/>
                  <a:gd name="T74" fmla="*/ 191 w 208"/>
                  <a:gd name="T75" fmla="*/ 1 h 361"/>
                  <a:gd name="T76" fmla="*/ 196 w 208"/>
                  <a:gd name="T77" fmla="*/ 8 h 361"/>
                  <a:gd name="T78" fmla="*/ 191 w 208"/>
                  <a:gd name="T79" fmla="*/ 29 h 361"/>
                  <a:gd name="T80" fmla="*/ 186 w 208"/>
                  <a:gd name="T81" fmla="*/ 44 h 361"/>
                  <a:gd name="T82" fmla="*/ 179 w 208"/>
                  <a:gd name="T83" fmla="*/ 56 h 361"/>
                  <a:gd name="T84" fmla="*/ 183 w 208"/>
                  <a:gd name="T85" fmla="*/ 93 h 361"/>
                  <a:gd name="T86" fmla="*/ 179 w 208"/>
                  <a:gd name="T87" fmla="*/ 108 h 361"/>
                  <a:gd name="T88" fmla="*/ 169 w 208"/>
                  <a:gd name="T89" fmla="*/ 156 h 361"/>
                  <a:gd name="T90" fmla="*/ 178 w 208"/>
                  <a:gd name="T91" fmla="*/ 185 h 361"/>
                  <a:gd name="T92" fmla="*/ 174 w 208"/>
                  <a:gd name="T93" fmla="*/ 209 h 361"/>
                  <a:gd name="T94" fmla="*/ 179 w 208"/>
                  <a:gd name="T95" fmla="*/ 223 h 361"/>
                  <a:gd name="T96" fmla="*/ 184 w 208"/>
                  <a:gd name="T97" fmla="*/ 244 h 361"/>
                  <a:gd name="T98" fmla="*/ 202 w 208"/>
                  <a:gd name="T99" fmla="*/ 281 h 361"/>
                  <a:gd name="T100" fmla="*/ 196 w 208"/>
                  <a:gd name="T101" fmla="*/ 295 h 361"/>
                  <a:gd name="T102" fmla="*/ 154 w 208"/>
                  <a:gd name="T103" fmla="*/ 296 h 361"/>
                  <a:gd name="T104" fmla="*/ 167 w 208"/>
                  <a:gd name="T105" fmla="*/ 316 h 361"/>
                  <a:gd name="T106" fmla="*/ 157 w 208"/>
                  <a:gd name="T107" fmla="*/ 328 h 361"/>
                  <a:gd name="T108" fmla="*/ 149 w 208"/>
                  <a:gd name="T10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361">
                    <a:moveTo>
                      <a:pt x="146" y="361"/>
                    </a:moveTo>
                    <a:lnTo>
                      <a:pt x="140" y="360"/>
                    </a:lnTo>
                    <a:lnTo>
                      <a:pt x="136" y="357"/>
                    </a:lnTo>
                    <a:lnTo>
                      <a:pt x="129" y="352"/>
                    </a:lnTo>
                    <a:lnTo>
                      <a:pt x="118" y="343"/>
                    </a:lnTo>
                    <a:lnTo>
                      <a:pt x="107" y="339"/>
                    </a:lnTo>
                    <a:lnTo>
                      <a:pt x="99" y="339"/>
                    </a:lnTo>
                    <a:lnTo>
                      <a:pt x="91" y="339"/>
                    </a:lnTo>
                    <a:lnTo>
                      <a:pt x="83" y="341"/>
                    </a:lnTo>
                    <a:lnTo>
                      <a:pt x="80" y="342"/>
                    </a:lnTo>
                    <a:lnTo>
                      <a:pt x="77" y="343"/>
                    </a:lnTo>
                    <a:lnTo>
                      <a:pt x="72" y="343"/>
                    </a:lnTo>
                    <a:lnTo>
                      <a:pt x="68" y="340"/>
                    </a:lnTo>
                    <a:lnTo>
                      <a:pt x="62" y="336"/>
                    </a:lnTo>
                    <a:lnTo>
                      <a:pt x="58" y="335"/>
                    </a:lnTo>
                    <a:lnTo>
                      <a:pt x="54" y="334"/>
                    </a:lnTo>
                    <a:lnTo>
                      <a:pt x="51" y="333"/>
                    </a:lnTo>
                    <a:lnTo>
                      <a:pt x="49" y="331"/>
                    </a:lnTo>
                    <a:lnTo>
                      <a:pt x="45" y="327"/>
                    </a:lnTo>
                    <a:lnTo>
                      <a:pt x="43" y="326"/>
                    </a:lnTo>
                    <a:lnTo>
                      <a:pt x="42" y="325"/>
                    </a:lnTo>
                    <a:lnTo>
                      <a:pt x="24" y="325"/>
                    </a:lnTo>
                    <a:lnTo>
                      <a:pt x="5" y="319"/>
                    </a:lnTo>
                    <a:lnTo>
                      <a:pt x="5" y="316"/>
                    </a:lnTo>
                    <a:lnTo>
                      <a:pt x="6" y="313"/>
                    </a:lnTo>
                    <a:lnTo>
                      <a:pt x="9" y="308"/>
                    </a:lnTo>
                    <a:lnTo>
                      <a:pt x="9" y="303"/>
                    </a:lnTo>
                    <a:lnTo>
                      <a:pt x="8" y="299"/>
                    </a:lnTo>
                    <a:lnTo>
                      <a:pt x="6" y="296"/>
                    </a:lnTo>
                    <a:lnTo>
                      <a:pt x="4" y="295"/>
                    </a:lnTo>
                    <a:lnTo>
                      <a:pt x="1" y="292"/>
                    </a:lnTo>
                    <a:lnTo>
                      <a:pt x="0" y="290"/>
                    </a:lnTo>
                    <a:lnTo>
                      <a:pt x="0" y="288"/>
                    </a:lnTo>
                    <a:lnTo>
                      <a:pt x="0" y="287"/>
                    </a:lnTo>
                    <a:lnTo>
                      <a:pt x="25" y="286"/>
                    </a:lnTo>
                    <a:lnTo>
                      <a:pt x="26" y="283"/>
                    </a:lnTo>
                    <a:lnTo>
                      <a:pt x="28" y="279"/>
                    </a:lnTo>
                    <a:lnTo>
                      <a:pt x="28" y="275"/>
                    </a:lnTo>
                    <a:lnTo>
                      <a:pt x="29" y="271"/>
                    </a:lnTo>
                    <a:lnTo>
                      <a:pt x="28" y="264"/>
                    </a:lnTo>
                    <a:lnTo>
                      <a:pt x="27" y="257"/>
                    </a:lnTo>
                    <a:lnTo>
                      <a:pt x="22" y="245"/>
                    </a:lnTo>
                    <a:lnTo>
                      <a:pt x="20" y="229"/>
                    </a:lnTo>
                    <a:lnTo>
                      <a:pt x="20" y="224"/>
                    </a:lnTo>
                    <a:lnTo>
                      <a:pt x="21" y="220"/>
                    </a:lnTo>
                    <a:lnTo>
                      <a:pt x="24" y="218"/>
                    </a:lnTo>
                    <a:lnTo>
                      <a:pt x="29" y="216"/>
                    </a:lnTo>
                    <a:lnTo>
                      <a:pt x="36" y="216"/>
                    </a:lnTo>
                    <a:lnTo>
                      <a:pt x="44" y="216"/>
                    </a:lnTo>
                    <a:lnTo>
                      <a:pt x="64" y="224"/>
                    </a:lnTo>
                    <a:lnTo>
                      <a:pt x="69" y="224"/>
                    </a:lnTo>
                    <a:lnTo>
                      <a:pt x="71" y="223"/>
                    </a:lnTo>
                    <a:lnTo>
                      <a:pt x="73" y="222"/>
                    </a:lnTo>
                    <a:lnTo>
                      <a:pt x="73" y="205"/>
                    </a:lnTo>
                    <a:lnTo>
                      <a:pt x="74" y="203"/>
                    </a:lnTo>
                    <a:lnTo>
                      <a:pt x="76" y="202"/>
                    </a:lnTo>
                    <a:lnTo>
                      <a:pt x="77" y="201"/>
                    </a:lnTo>
                    <a:lnTo>
                      <a:pt x="81" y="201"/>
                    </a:lnTo>
                    <a:lnTo>
                      <a:pt x="87" y="201"/>
                    </a:lnTo>
                    <a:lnTo>
                      <a:pt x="89" y="202"/>
                    </a:lnTo>
                    <a:lnTo>
                      <a:pt x="91" y="203"/>
                    </a:lnTo>
                    <a:lnTo>
                      <a:pt x="103" y="203"/>
                    </a:lnTo>
                    <a:lnTo>
                      <a:pt x="105" y="199"/>
                    </a:lnTo>
                    <a:lnTo>
                      <a:pt x="105" y="194"/>
                    </a:lnTo>
                    <a:lnTo>
                      <a:pt x="106" y="185"/>
                    </a:lnTo>
                    <a:lnTo>
                      <a:pt x="106" y="176"/>
                    </a:lnTo>
                    <a:lnTo>
                      <a:pt x="105" y="172"/>
                    </a:lnTo>
                    <a:lnTo>
                      <a:pt x="105" y="169"/>
                    </a:lnTo>
                    <a:lnTo>
                      <a:pt x="105" y="164"/>
                    </a:lnTo>
                    <a:lnTo>
                      <a:pt x="106" y="161"/>
                    </a:lnTo>
                    <a:lnTo>
                      <a:pt x="109" y="156"/>
                    </a:lnTo>
                    <a:lnTo>
                      <a:pt x="109" y="148"/>
                    </a:lnTo>
                    <a:lnTo>
                      <a:pt x="102" y="147"/>
                    </a:lnTo>
                    <a:lnTo>
                      <a:pt x="95" y="143"/>
                    </a:lnTo>
                    <a:lnTo>
                      <a:pt x="89" y="139"/>
                    </a:lnTo>
                    <a:lnTo>
                      <a:pt x="83" y="136"/>
                    </a:lnTo>
                    <a:lnTo>
                      <a:pt x="80" y="133"/>
                    </a:lnTo>
                    <a:lnTo>
                      <a:pt x="72" y="132"/>
                    </a:lnTo>
                    <a:lnTo>
                      <a:pt x="65" y="129"/>
                    </a:lnTo>
                    <a:lnTo>
                      <a:pt x="58" y="127"/>
                    </a:lnTo>
                    <a:lnTo>
                      <a:pt x="54" y="124"/>
                    </a:lnTo>
                    <a:lnTo>
                      <a:pt x="54" y="120"/>
                    </a:lnTo>
                    <a:lnTo>
                      <a:pt x="54" y="118"/>
                    </a:lnTo>
                    <a:lnTo>
                      <a:pt x="58" y="114"/>
                    </a:lnTo>
                    <a:lnTo>
                      <a:pt x="55" y="99"/>
                    </a:lnTo>
                    <a:lnTo>
                      <a:pt x="57" y="98"/>
                    </a:lnTo>
                    <a:lnTo>
                      <a:pt x="60" y="96"/>
                    </a:lnTo>
                    <a:lnTo>
                      <a:pt x="63" y="90"/>
                    </a:lnTo>
                    <a:lnTo>
                      <a:pt x="69" y="90"/>
                    </a:lnTo>
                    <a:lnTo>
                      <a:pt x="73" y="90"/>
                    </a:lnTo>
                    <a:lnTo>
                      <a:pt x="78" y="92"/>
                    </a:lnTo>
                    <a:lnTo>
                      <a:pt x="112" y="93"/>
                    </a:lnTo>
                    <a:lnTo>
                      <a:pt x="115" y="89"/>
                    </a:lnTo>
                    <a:lnTo>
                      <a:pt x="117" y="85"/>
                    </a:lnTo>
                    <a:lnTo>
                      <a:pt x="118" y="80"/>
                    </a:lnTo>
                    <a:lnTo>
                      <a:pt x="119" y="75"/>
                    </a:lnTo>
                    <a:lnTo>
                      <a:pt x="118" y="66"/>
                    </a:lnTo>
                    <a:lnTo>
                      <a:pt x="118" y="58"/>
                    </a:lnTo>
                    <a:lnTo>
                      <a:pt x="118" y="55"/>
                    </a:lnTo>
                    <a:lnTo>
                      <a:pt x="119" y="53"/>
                    </a:lnTo>
                    <a:lnTo>
                      <a:pt x="120" y="50"/>
                    </a:lnTo>
                    <a:lnTo>
                      <a:pt x="122" y="49"/>
                    </a:lnTo>
                    <a:lnTo>
                      <a:pt x="125" y="46"/>
                    </a:lnTo>
                    <a:lnTo>
                      <a:pt x="129" y="42"/>
                    </a:lnTo>
                    <a:lnTo>
                      <a:pt x="142" y="24"/>
                    </a:lnTo>
                    <a:lnTo>
                      <a:pt x="155" y="15"/>
                    </a:lnTo>
                    <a:lnTo>
                      <a:pt x="162" y="5"/>
                    </a:lnTo>
                    <a:lnTo>
                      <a:pt x="172" y="11"/>
                    </a:lnTo>
                    <a:lnTo>
                      <a:pt x="174" y="11"/>
                    </a:lnTo>
                    <a:lnTo>
                      <a:pt x="177" y="9"/>
                    </a:lnTo>
                    <a:lnTo>
                      <a:pt x="179" y="6"/>
                    </a:lnTo>
                    <a:lnTo>
                      <a:pt x="183" y="0"/>
                    </a:lnTo>
                    <a:lnTo>
                      <a:pt x="187" y="1"/>
                    </a:lnTo>
                    <a:lnTo>
                      <a:pt x="191" y="1"/>
                    </a:lnTo>
                    <a:lnTo>
                      <a:pt x="194" y="3"/>
                    </a:lnTo>
                    <a:lnTo>
                      <a:pt x="196" y="5"/>
                    </a:lnTo>
                    <a:lnTo>
                      <a:pt x="196" y="8"/>
                    </a:lnTo>
                    <a:lnTo>
                      <a:pt x="197" y="11"/>
                    </a:lnTo>
                    <a:lnTo>
                      <a:pt x="192" y="21"/>
                    </a:lnTo>
                    <a:lnTo>
                      <a:pt x="191" y="29"/>
                    </a:lnTo>
                    <a:lnTo>
                      <a:pt x="190" y="36"/>
                    </a:lnTo>
                    <a:lnTo>
                      <a:pt x="189" y="40"/>
                    </a:lnTo>
                    <a:lnTo>
                      <a:pt x="186" y="44"/>
                    </a:lnTo>
                    <a:lnTo>
                      <a:pt x="184" y="48"/>
                    </a:lnTo>
                    <a:lnTo>
                      <a:pt x="180" y="51"/>
                    </a:lnTo>
                    <a:lnTo>
                      <a:pt x="179" y="56"/>
                    </a:lnTo>
                    <a:lnTo>
                      <a:pt x="179" y="61"/>
                    </a:lnTo>
                    <a:lnTo>
                      <a:pt x="179" y="71"/>
                    </a:lnTo>
                    <a:lnTo>
                      <a:pt x="183" y="93"/>
                    </a:lnTo>
                    <a:lnTo>
                      <a:pt x="183" y="97"/>
                    </a:lnTo>
                    <a:lnTo>
                      <a:pt x="182" y="100"/>
                    </a:lnTo>
                    <a:lnTo>
                      <a:pt x="179" y="108"/>
                    </a:lnTo>
                    <a:lnTo>
                      <a:pt x="173" y="115"/>
                    </a:lnTo>
                    <a:lnTo>
                      <a:pt x="169" y="122"/>
                    </a:lnTo>
                    <a:lnTo>
                      <a:pt x="169" y="156"/>
                    </a:lnTo>
                    <a:lnTo>
                      <a:pt x="175" y="169"/>
                    </a:lnTo>
                    <a:lnTo>
                      <a:pt x="177" y="176"/>
                    </a:lnTo>
                    <a:lnTo>
                      <a:pt x="178" y="185"/>
                    </a:lnTo>
                    <a:lnTo>
                      <a:pt x="176" y="192"/>
                    </a:lnTo>
                    <a:lnTo>
                      <a:pt x="174" y="200"/>
                    </a:lnTo>
                    <a:lnTo>
                      <a:pt x="174" y="209"/>
                    </a:lnTo>
                    <a:lnTo>
                      <a:pt x="175" y="214"/>
                    </a:lnTo>
                    <a:lnTo>
                      <a:pt x="176" y="219"/>
                    </a:lnTo>
                    <a:lnTo>
                      <a:pt x="179" y="223"/>
                    </a:lnTo>
                    <a:lnTo>
                      <a:pt x="182" y="226"/>
                    </a:lnTo>
                    <a:lnTo>
                      <a:pt x="184" y="231"/>
                    </a:lnTo>
                    <a:lnTo>
                      <a:pt x="184" y="244"/>
                    </a:lnTo>
                    <a:lnTo>
                      <a:pt x="194" y="268"/>
                    </a:lnTo>
                    <a:lnTo>
                      <a:pt x="198" y="274"/>
                    </a:lnTo>
                    <a:lnTo>
                      <a:pt x="202" y="281"/>
                    </a:lnTo>
                    <a:lnTo>
                      <a:pt x="206" y="289"/>
                    </a:lnTo>
                    <a:lnTo>
                      <a:pt x="208" y="298"/>
                    </a:lnTo>
                    <a:lnTo>
                      <a:pt x="196" y="295"/>
                    </a:lnTo>
                    <a:lnTo>
                      <a:pt x="172" y="295"/>
                    </a:lnTo>
                    <a:lnTo>
                      <a:pt x="158" y="296"/>
                    </a:lnTo>
                    <a:lnTo>
                      <a:pt x="154" y="296"/>
                    </a:lnTo>
                    <a:lnTo>
                      <a:pt x="151" y="298"/>
                    </a:lnTo>
                    <a:lnTo>
                      <a:pt x="150" y="303"/>
                    </a:lnTo>
                    <a:lnTo>
                      <a:pt x="167" y="316"/>
                    </a:lnTo>
                    <a:lnTo>
                      <a:pt x="169" y="322"/>
                    </a:lnTo>
                    <a:lnTo>
                      <a:pt x="162" y="325"/>
                    </a:lnTo>
                    <a:lnTo>
                      <a:pt x="157" y="328"/>
                    </a:lnTo>
                    <a:lnTo>
                      <a:pt x="153" y="332"/>
                    </a:lnTo>
                    <a:lnTo>
                      <a:pt x="149" y="337"/>
                    </a:lnTo>
                    <a:lnTo>
                      <a:pt x="149" y="361"/>
                    </a:lnTo>
                    <a:lnTo>
                      <a:pt x="146" y="361"/>
                    </a:lnTo>
                    <a:close/>
                  </a:path>
                </a:pathLst>
              </a:custGeom>
              <a:solidFill>
                <a:srgbClr val="C6D9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Freeform 40">
                <a:extLst>
                  <a:ext uri="{FF2B5EF4-FFF2-40B4-BE49-F238E27FC236}">
                    <a16:creationId xmlns:a16="http://schemas.microsoft.com/office/drawing/2014/main" id="{2C4180F6-79A2-49AA-8631-B2C53A7D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9" y="1267"/>
                <a:ext cx="208" cy="361"/>
              </a:xfrm>
              <a:custGeom>
                <a:avLst/>
                <a:gdLst>
                  <a:gd name="T0" fmla="*/ 136 w 208"/>
                  <a:gd name="T1" fmla="*/ 357 h 361"/>
                  <a:gd name="T2" fmla="*/ 107 w 208"/>
                  <a:gd name="T3" fmla="*/ 339 h 361"/>
                  <a:gd name="T4" fmla="*/ 83 w 208"/>
                  <a:gd name="T5" fmla="*/ 341 h 361"/>
                  <a:gd name="T6" fmla="*/ 72 w 208"/>
                  <a:gd name="T7" fmla="*/ 343 h 361"/>
                  <a:gd name="T8" fmla="*/ 58 w 208"/>
                  <a:gd name="T9" fmla="*/ 335 h 361"/>
                  <a:gd name="T10" fmla="*/ 49 w 208"/>
                  <a:gd name="T11" fmla="*/ 331 h 361"/>
                  <a:gd name="T12" fmla="*/ 42 w 208"/>
                  <a:gd name="T13" fmla="*/ 325 h 361"/>
                  <a:gd name="T14" fmla="*/ 5 w 208"/>
                  <a:gd name="T15" fmla="*/ 316 h 361"/>
                  <a:gd name="T16" fmla="*/ 9 w 208"/>
                  <a:gd name="T17" fmla="*/ 303 h 361"/>
                  <a:gd name="T18" fmla="*/ 4 w 208"/>
                  <a:gd name="T19" fmla="*/ 295 h 361"/>
                  <a:gd name="T20" fmla="*/ 0 w 208"/>
                  <a:gd name="T21" fmla="*/ 288 h 361"/>
                  <a:gd name="T22" fmla="*/ 26 w 208"/>
                  <a:gd name="T23" fmla="*/ 283 h 361"/>
                  <a:gd name="T24" fmla="*/ 29 w 208"/>
                  <a:gd name="T25" fmla="*/ 271 h 361"/>
                  <a:gd name="T26" fmla="*/ 22 w 208"/>
                  <a:gd name="T27" fmla="*/ 245 h 361"/>
                  <a:gd name="T28" fmla="*/ 21 w 208"/>
                  <a:gd name="T29" fmla="*/ 220 h 361"/>
                  <a:gd name="T30" fmla="*/ 36 w 208"/>
                  <a:gd name="T31" fmla="*/ 216 h 361"/>
                  <a:gd name="T32" fmla="*/ 69 w 208"/>
                  <a:gd name="T33" fmla="*/ 224 h 361"/>
                  <a:gd name="T34" fmla="*/ 73 w 208"/>
                  <a:gd name="T35" fmla="*/ 205 h 361"/>
                  <a:gd name="T36" fmla="*/ 77 w 208"/>
                  <a:gd name="T37" fmla="*/ 201 h 361"/>
                  <a:gd name="T38" fmla="*/ 89 w 208"/>
                  <a:gd name="T39" fmla="*/ 202 h 361"/>
                  <a:gd name="T40" fmla="*/ 105 w 208"/>
                  <a:gd name="T41" fmla="*/ 199 h 361"/>
                  <a:gd name="T42" fmla="*/ 106 w 208"/>
                  <a:gd name="T43" fmla="*/ 176 h 361"/>
                  <a:gd name="T44" fmla="*/ 105 w 208"/>
                  <a:gd name="T45" fmla="*/ 164 h 361"/>
                  <a:gd name="T46" fmla="*/ 109 w 208"/>
                  <a:gd name="T47" fmla="*/ 148 h 361"/>
                  <a:gd name="T48" fmla="*/ 89 w 208"/>
                  <a:gd name="T49" fmla="*/ 139 h 361"/>
                  <a:gd name="T50" fmla="*/ 72 w 208"/>
                  <a:gd name="T51" fmla="*/ 132 h 361"/>
                  <a:gd name="T52" fmla="*/ 54 w 208"/>
                  <a:gd name="T53" fmla="*/ 124 h 361"/>
                  <a:gd name="T54" fmla="*/ 58 w 208"/>
                  <a:gd name="T55" fmla="*/ 114 h 361"/>
                  <a:gd name="T56" fmla="*/ 60 w 208"/>
                  <a:gd name="T57" fmla="*/ 96 h 361"/>
                  <a:gd name="T58" fmla="*/ 73 w 208"/>
                  <a:gd name="T59" fmla="*/ 90 h 361"/>
                  <a:gd name="T60" fmla="*/ 115 w 208"/>
                  <a:gd name="T61" fmla="*/ 89 h 361"/>
                  <a:gd name="T62" fmla="*/ 119 w 208"/>
                  <a:gd name="T63" fmla="*/ 75 h 361"/>
                  <a:gd name="T64" fmla="*/ 118 w 208"/>
                  <a:gd name="T65" fmla="*/ 55 h 361"/>
                  <a:gd name="T66" fmla="*/ 122 w 208"/>
                  <a:gd name="T67" fmla="*/ 49 h 361"/>
                  <a:gd name="T68" fmla="*/ 142 w 208"/>
                  <a:gd name="T69" fmla="*/ 24 h 361"/>
                  <a:gd name="T70" fmla="*/ 172 w 208"/>
                  <a:gd name="T71" fmla="*/ 11 h 361"/>
                  <a:gd name="T72" fmla="*/ 179 w 208"/>
                  <a:gd name="T73" fmla="*/ 6 h 361"/>
                  <a:gd name="T74" fmla="*/ 191 w 208"/>
                  <a:gd name="T75" fmla="*/ 1 h 361"/>
                  <a:gd name="T76" fmla="*/ 196 w 208"/>
                  <a:gd name="T77" fmla="*/ 8 h 361"/>
                  <a:gd name="T78" fmla="*/ 191 w 208"/>
                  <a:gd name="T79" fmla="*/ 29 h 361"/>
                  <a:gd name="T80" fmla="*/ 186 w 208"/>
                  <a:gd name="T81" fmla="*/ 44 h 361"/>
                  <a:gd name="T82" fmla="*/ 179 w 208"/>
                  <a:gd name="T83" fmla="*/ 56 h 361"/>
                  <a:gd name="T84" fmla="*/ 183 w 208"/>
                  <a:gd name="T85" fmla="*/ 93 h 361"/>
                  <a:gd name="T86" fmla="*/ 179 w 208"/>
                  <a:gd name="T87" fmla="*/ 108 h 361"/>
                  <a:gd name="T88" fmla="*/ 169 w 208"/>
                  <a:gd name="T89" fmla="*/ 156 h 361"/>
                  <a:gd name="T90" fmla="*/ 178 w 208"/>
                  <a:gd name="T91" fmla="*/ 185 h 361"/>
                  <a:gd name="T92" fmla="*/ 174 w 208"/>
                  <a:gd name="T93" fmla="*/ 209 h 361"/>
                  <a:gd name="T94" fmla="*/ 179 w 208"/>
                  <a:gd name="T95" fmla="*/ 223 h 361"/>
                  <a:gd name="T96" fmla="*/ 184 w 208"/>
                  <a:gd name="T97" fmla="*/ 244 h 361"/>
                  <a:gd name="T98" fmla="*/ 202 w 208"/>
                  <a:gd name="T99" fmla="*/ 281 h 361"/>
                  <a:gd name="T100" fmla="*/ 196 w 208"/>
                  <a:gd name="T101" fmla="*/ 295 h 361"/>
                  <a:gd name="T102" fmla="*/ 154 w 208"/>
                  <a:gd name="T103" fmla="*/ 296 h 361"/>
                  <a:gd name="T104" fmla="*/ 167 w 208"/>
                  <a:gd name="T105" fmla="*/ 316 h 361"/>
                  <a:gd name="T106" fmla="*/ 157 w 208"/>
                  <a:gd name="T107" fmla="*/ 328 h 361"/>
                  <a:gd name="T108" fmla="*/ 149 w 208"/>
                  <a:gd name="T109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361">
                    <a:moveTo>
                      <a:pt x="146" y="361"/>
                    </a:moveTo>
                    <a:lnTo>
                      <a:pt x="140" y="360"/>
                    </a:lnTo>
                    <a:lnTo>
                      <a:pt x="136" y="357"/>
                    </a:lnTo>
                    <a:lnTo>
                      <a:pt x="129" y="352"/>
                    </a:lnTo>
                    <a:lnTo>
                      <a:pt x="118" y="343"/>
                    </a:lnTo>
                    <a:lnTo>
                      <a:pt x="107" y="339"/>
                    </a:lnTo>
                    <a:lnTo>
                      <a:pt x="99" y="339"/>
                    </a:lnTo>
                    <a:lnTo>
                      <a:pt x="91" y="339"/>
                    </a:lnTo>
                    <a:lnTo>
                      <a:pt x="83" y="341"/>
                    </a:lnTo>
                    <a:lnTo>
                      <a:pt x="80" y="342"/>
                    </a:lnTo>
                    <a:lnTo>
                      <a:pt x="77" y="343"/>
                    </a:lnTo>
                    <a:lnTo>
                      <a:pt x="72" y="343"/>
                    </a:lnTo>
                    <a:lnTo>
                      <a:pt x="68" y="340"/>
                    </a:lnTo>
                    <a:lnTo>
                      <a:pt x="62" y="336"/>
                    </a:lnTo>
                    <a:lnTo>
                      <a:pt x="58" y="335"/>
                    </a:lnTo>
                    <a:lnTo>
                      <a:pt x="54" y="334"/>
                    </a:lnTo>
                    <a:lnTo>
                      <a:pt x="51" y="333"/>
                    </a:lnTo>
                    <a:lnTo>
                      <a:pt x="49" y="331"/>
                    </a:lnTo>
                    <a:lnTo>
                      <a:pt x="45" y="327"/>
                    </a:lnTo>
                    <a:lnTo>
                      <a:pt x="43" y="326"/>
                    </a:lnTo>
                    <a:lnTo>
                      <a:pt x="42" y="325"/>
                    </a:lnTo>
                    <a:lnTo>
                      <a:pt x="24" y="325"/>
                    </a:lnTo>
                    <a:lnTo>
                      <a:pt x="5" y="319"/>
                    </a:lnTo>
                    <a:lnTo>
                      <a:pt x="5" y="316"/>
                    </a:lnTo>
                    <a:lnTo>
                      <a:pt x="6" y="313"/>
                    </a:lnTo>
                    <a:lnTo>
                      <a:pt x="9" y="308"/>
                    </a:lnTo>
                    <a:lnTo>
                      <a:pt x="9" y="303"/>
                    </a:lnTo>
                    <a:lnTo>
                      <a:pt x="8" y="299"/>
                    </a:lnTo>
                    <a:lnTo>
                      <a:pt x="6" y="296"/>
                    </a:lnTo>
                    <a:lnTo>
                      <a:pt x="4" y="295"/>
                    </a:lnTo>
                    <a:lnTo>
                      <a:pt x="1" y="292"/>
                    </a:lnTo>
                    <a:lnTo>
                      <a:pt x="0" y="290"/>
                    </a:lnTo>
                    <a:lnTo>
                      <a:pt x="0" y="288"/>
                    </a:lnTo>
                    <a:lnTo>
                      <a:pt x="0" y="287"/>
                    </a:lnTo>
                    <a:lnTo>
                      <a:pt x="25" y="286"/>
                    </a:lnTo>
                    <a:lnTo>
                      <a:pt x="26" y="283"/>
                    </a:lnTo>
                    <a:lnTo>
                      <a:pt x="28" y="279"/>
                    </a:lnTo>
                    <a:lnTo>
                      <a:pt x="28" y="275"/>
                    </a:lnTo>
                    <a:lnTo>
                      <a:pt x="29" y="271"/>
                    </a:lnTo>
                    <a:lnTo>
                      <a:pt x="28" y="264"/>
                    </a:lnTo>
                    <a:lnTo>
                      <a:pt x="27" y="257"/>
                    </a:lnTo>
                    <a:lnTo>
                      <a:pt x="22" y="245"/>
                    </a:lnTo>
                    <a:lnTo>
                      <a:pt x="20" y="229"/>
                    </a:lnTo>
                    <a:lnTo>
                      <a:pt x="20" y="224"/>
                    </a:lnTo>
                    <a:lnTo>
                      <a:pt x="21" y="220"/>
                    </a:lnTo>
                    <a:lnTo>
                      <a:pt x="24" y="218"/>
                    </a:lnTo>
                    <a:lnTo>
                      <a:pt x="29" y="216"/>
                    </a:lnTo>
                    <a:lnTo>
                      <a:pt x="36" y="216"/>
                    </a:lnTo>
                    <a:lnTo>
                      <a:pt x="44" y="216"/>
                    </a:lnTo>
                    <a:lnTo>
                      <a:pt x="64" y="224"/>
                    </a:lnTo>
                    <a:lnTo>
                      <a:pt x="69" y="224"/>
                    </a:lnTo>
                    <a:lnTo>
                      <a:pt x="71" y="223"/>
                    </a:lnTo>
                    <a:lnTo>
                      <a:pt x="73" y="222"/>
                    </a:lnTo>
                    <a:lnTo>
                      <a:pt x="73" y="205"/>
                    </a:lnTo>
                    <a:lnTo>
                      <a:pt x="74" y="203"/>
                    </a:lnTo>
                    <a:lnTo>
                      <a:pt x="76" y="202"/>
                    </a:lnTo>
                    <a:lnTo>
                      <a:pt x="77" y="201"/>
                    </a:lnTo>
                    <a:lnTo>
                      <a:pt x="81" y="201"/>
                    </a:lnTo>
                    <a:lnTo>
                      <a:pt x="87" y="201"/>
                    </a:lnTo>
                    <a:lnTo>
                      <a:pt x="89" y="202"/>
                    </a:lnTo>
                    <a:lnTo>
                      <a:pt x="91" y="203"/>
                    </a:lnTo>
                    <a:lnTo>
                      <a:pt x="103" y="203"/>
                    </a:lnTo>
                    <a:lnTo>
                      <a:pt x="105" y="199"/>
                    </a:lnTo>
                    <a:lnTo>
                      <a:pt x="105" y="194"/>
                    </a:lnTo>
                    <a:lnTo>
                      <a:pt x="106" y="185"/>
                    </a:lnTo>
                    <a:lnTo>
                      <a:pt x="106" y="176"/>
                    </a:lnTo>
                    <a:lnTo>
                      <a:pt x="105" y="172"/>
                    </a:lnTo>
                    <a:lnTo>
                      <a:pt x="105" y="169"/>
                    </a:lnTo>
                    <a:lnTo>
                      <a:pt x="105" y="164"/>
                    </a:lnTo>
                    <a:lnTo>
                      <a:pt x="106" y="161"/>
                    </a:lnTo>
                    <a:lnTo>
                      <a:pt x="109" y="156"/>
                    </a:lnTo>
                    <a:lnTo>
                      <a:pt x="109" y="148"/>
                    </a:lnTo>
                    <a:lnTo>
                      <a:pt x="102" y="147"/>
                    </a:lnTo>
                    <a:lnTo>
                      <a:pt x="95" y="143"/>
                    </a:lnTo>
                    <a:lnTo>
                      <a:pt x="89" y="139"/>
                    </a:lnTo>
                    <a:lnTo>
                      <a:pt x="83" y="136"/>
                    </a:lnTo>
                    <a:lnTo>
                      <a:pt x="80" y="133"/>
                    </a:lnTo>
                    <a:lnTo>
                      <a:pt x="72" y="132"/>
                    </a:lnTo>
                    <a:lnTo>
                      <a:pt x="65" y="129"/>
                    </a:lnTo>
                    <a:lnTo>
                      <a:pt x="58" y="127"/>
                    </a:lnTo>
                    <a:lnTo>
                      <a:pt x="54" y="124"/>
                    </a:lnTo>
                    <a:lnTo>
                      <a:pt x="54" y="120"/>
                    </a:lnTo>
                    <a:lnTo>
                      <a:pt x="54" y="118"/>
                    </a:lnTo>
                    <a:lnTo>
                      <a:pt x="58" y="114"/>
                    </a:lnTo>
                    <a:lnTo>
                      <a:pt x="55" y="99"/>
                    </a:lnTo>
                    <a:lnTo>
                      <a:pt x="57" y="98"/>
                    </a:lnTo>
                    <a:lnTo>
                      <a:pt x="60" y="96"/>
                    </a:lnTo>
                    <a:lnTo>
                      <a:pt x="63" y="90"/>
                    </a:lnTo>
                    <a:lnTo>
                      <a:pt x="69" y="90"/>
                    </a:lnTo>
                    <a:lnTo>
                      <a:pt x="73" y="90"/>
                    </a:lnTo>
                    <a:lnTo>
                      <a:pt x="78" y="92"/>
                    </a:lnTo>
                    <a:lnTo>
                      <a:pt x="112" y="93"/>
                    </a:lnTo>
                    <a:lnTo>
                      <a:pt x="115" y="89"/>
                    </a:lnTo>
                    <a:lnTo>
                      <a:pt x="117" y="85"/>
                    </a:lnTo>
                    <a:lnTo>
                      <a:pt x="118" y="80"/>
                    </a:lnTo>
                    <a:lnTo>
                      <a:pt x="119" y="75"/>
                    </a:lnTo>
                    <a:lnTo>
                      <a:pt x="118" y="66"/>
                    </a:lnTo>
                    <a:lnTo>
                      <a:pt x="118" y="58"/>
                    </a:lnTo>
                    <a:lnTo>
                      <a:pt x="118" y="55"/>
                    </a:lnTo>
                    <a:lnTo>
                      <a:pt x="119" y="53"/>
                    </a:lnTo>
                    <a:lnTo>
                      <a:pt x="120" y="50"/>
                    </a:lnTo>
                    <a:lnTo>
                      <a:pt x="122" y="49"/>
                    </a:lnTo>
                    <a:lnTo>
                      <a:pt x="125" y="46"/>
                    </a:lnTo>
                    <a:lnTo>
                      <a:pt x="129" y="42"/>
                    </a:lnTo>
                    <a:lnTo>
                      <a:pt x="142" y="24"/>
                    </a:lnTo>
                    <a:lnTo>
                      <a:pt x="155" y="15"/>
                    </a:lnTo>
                    <a:lnTo>
                      <a:pt x="162" y="5"/>
                    </a:lnTo>
                    <a:lnTo>
                      <a:pt x="172" y="11"/>
                    </a:lnTo>
                    <a:lnTo>
                      <a:pt x="174" y="11"/>
                    </a:lnTo>
                    <a:lnTo>
                      <a:pt x="177" y="9"/>
                    </a:lnTo>
                    <a:lnTo>
                      <a:pt x="179" y="6"/>
                    </a:lnTo>
                    <a:lnTo>
                      <a:pt x="183" y="0"/>
                    </a:lnTo>
                    <a:lnTo>
                      <a:pt x="187" y="1"/>
                    </a:lnTo>
                    <a:lnTo>
                      <a:pt x="191" y="1"/>
                    </a:lnTo>
                    <a:lnTo>
                      <a:pt x="194" y="3"/>
                    </a:lnTo>
                    <a:lnTo>
                      <a:pt x="196" y="5"/>
                    </a:lnTo>
                    <a:lnTo>
                      <a:pt x="196" y="8"/>
                    </a:lnTo>
                    <a:lnTo>
                      <a:pt x="197" y="11"/>
                    </a:lnTo>
                    <a:lnTo>
                      <a:pt x="192" y="21"/>
                    </a:lnTo>
                    <a:lnTo>
                      <a:pt x="191" y="29"/>
                    </a:lnTo>
                    <a:lnTo>
                      <a:pt x="190" y="36"/>
                    </a:lnTo>
                    <a:lnTo>
                      <a:pt x="189" y="40"/>
                    </a:lnTo>
                    <a:lnTo>
                      <a:pt x="186" y="44"/>
                    </a:lnTo>
                    <a:lnTo>
                      <a:pt x="184" y="48"/>
                    </a:lnTo>
                    <a:lnTo>
                      <a:pt x="180" y="51"/>
                    </a:lnTo>
                    <a:lnTo>
                      <a:pt x="179" y="56"/>
                    </a:lnTo>
                    <a:lnTo>
                      <a:pt x="179" y="61"/>
                    </a:lnTo>
                    <a:lnTo>
                      <a:pt x="179" y="71"/>
                    </a:lnTo>
                    <a:lnTo>
                      <a:pt x="183" y="93"/>
                    </a:lnTo>
                    <a:lnTo>
                      <a:pt x="183" y="97"/>
                    </a:lnTo>
                    <a:lnTo>
                      <a:pt x="182" y="100"/>
                    </a:lnTo>
                    <a:lnTo>
                      <a:pt x="179" y="108"/>
                    </a:lnTo>
                    <a:lnTo>
                      <a:pt x="173" y="115"/>
                    </a:lnTo>
                    <a:lnTo>
                      <a:pt x="169" y="122"/>
                    </a:lnTo>
                    <a:lnTo>
                      <a:pt x="169" y="156"/>
                    </a:lnTo>
                    <a:lnTo>
                      <a:pt x="175" y="169"/>
                    </a:lnTo>
                    <a:lnTo>
                      <a:pt x="177" y="176"/>
                    </a:lnTo>
                    <a:lnTo>
                      <a:pt x="178" y="185"/>
                    </a:lnTo>
                    <a:lnTo>
                      <a:pt x="176" y="192"/>
                    </a:lnTo>
                    <a:lnTo>
                      <a:pt x="174" y="200"/>
                    </a:lnTo>
                    <a:lnTo>
                      <a:pt x="174" y="209"/>
                    </a:lnTo>
                    <a:lnTo>
                      <a:pt x="175" y="214"/>
                    </a:lnTo>
                    <a:lnTo>
                      <a:pt x="176" y="219"/>
                    </a:lnTo>
                    <a:lnTo>
                      <a:pt x="179" y="223"/>
                    </a:lnTo>
                    <a:lnTo>
                      <a:pt x="182" y="226"/>
                    </a:lnTo>
                    <a:lnTo>
                      <a:pt x="184" y="231"/>
                    </a:lnTo>
                    <a:lnTo>
                      <a:pt x="184" y="244"/>
                    </a:lnTo>
                    <a:lnTo>
                      <a:pt x="194" y="268"/>
                    </a:lnTo>
                    <a:lnTo>
                      <a:pt x="198" y="274"/>
                    </a:lnTo>
                    <a:lnTo>
                      <a:pt x="202" y="281"/>
                    </a:lnTo>
                    <a:lnTo>
                      <a:pt x="206" y="289"/>
                    </a:lnTo>
                    <a:lnTo>
                      <a:pt x="208" y="298"/>
                    </a:lnTo>
                    <a:lnTo>
                      <a:pt x="196" y="295"/>
                    </a:lnTo>
                    <a:lnTo>
                      <a:pt x="172" y="295"/>
                    </a:lnTo>
                    <a:lnTo>
                      <a:pt x="158" y="296"/>
                    </a:lnTo>
                    <a:lnTo>
                      <a:pt x="154" y="296"/>
                    </a:lnTo>
                    <a:lnTo>
                      <a:pt x="151" y="298"/>
                    </a:lnTo>
                    <a:lnTo>
                      <a:pt x="150" y="303"/>
                    </a:lnTo>
                    <a:lnTo>
                      <a:pt x="167" y="316"/>
                    </a:lnTo>
                    <a:lnTo>
                      <a:pt x="169" y="322"/>
                    </a:lnTo>
                    <a:lnTo>
                      <a:pt x="162" y="325"/>
                    </a:lnTo>
                    <a:lnTo>
                      <a:pt x="157" y="328"/>
                    </a:lnTo>
                    <a:lnTo>
                      <a:pt x="153" y="332"/>
                    </a:lnTo>
                    <a:lnTo>
                      <a:pt x="149" y="337"/>
                    </a:lnTo>
                    <a:lnTo>
                      <a:pt x="149" y="361"/>
                    </a:lnTo>
                    <a:lnTo>
                      <a:pt x="146" y="361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Freeform 41">
                <a:extLst>
                  <a:ext uri="{FF2B5EF4-FFF2-40B4-BE49-F238E27FC236}">
                    <a16:creationId xmlns:a16="http://schemas.microsoft.com/office/drawing/2014/main" id="{B4198084-F01D-46BA-B959-48E8CED2E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" y="1261"/>
                <a:ext cx="524" cy="366"/>
              </a:xfrm>
              <a:custGeom>
                <a:avLst/>
                <a:gdLst>
                  <a:gd name="T0" fmla="*/ 209 w 524"/>
                  <a:gd name="T1" fmla="*/ 325 h 366"/>
                  <a:gd name="T2" fmla="*/ 188 w 524"/>
                  <a:gd name="T3" fmla="*/ 312 h 366"/>
                  <a:gd name="T4" fmla="*/ 126 w 524"/>
                  <a:gd name="T5" fmla="*/ 309 h 366"/>
                  <a:gd name="T6" fmla="*/ 93 w 524"/>
                  <a:gd name="T7" fmla="*/ 293 h 366"/>
                  <a:gd name="T8" fmla="*/ 66 w 524"/>
                  <a:gd name="T9" fmla="*/ 279 h 366"/>
                  <a:gd name="T10" fmla="*/ 50 w 524"/>
                  <a:gd name="T11" fmla="*/ 268 h 366"/>
                  <a:gd name="T12" fmla="*/ 26 w 524"/>
                  <a:gd name="T13" fmla="*/ 260 h 366"/>
                  <a:gd name="T14" fmla="*/ 10 w 524"/>
                  <a:gd name="T15" fmla="*/ 243 h 366"/>
                  <a:gd name="T16" fmla="*/ 0 w 524"/>
                  <a:gd name="T17" fmla="*/ 168 h 366"/>
                  <a:gd name="T18" fmla="*/ 8 w 524"/>
                  <a:gd name="T19" fmla="*/ 143 h 366"/>
                  <a:gd name="T20" fmla="*/ 9 w 524"/>
                  <a:gd name="T21" fmla="*/ 133 h 366"/>
                  <a:gd name="T22" fmla="*/ 21 w 524"/>
                  <a:gd name="T23" fmla="*/ 130 h 366"/>
                  <a:gd name="T24" fmla="*/ 30 w 524"/>
                  <a:gd name="T25" fmla="*/ 129 h 366"/>
                  <a:gd name="T26" fmla="*/ 46 w 524"/>
                  <a:gd name="T27" fmla="*/ 139 h 366"/>
                  <a:gd name="T28" fmla="*/ 67 w 524"/>
                  <a:gd name="T29" fmla="*/ 133 h 366"/>
                  <a:gd name="T30" fmla="*/ 58 w 524"/>
                  <a:gd name="T31" fmla="*/ 110 h 366"/>
                  <a:gd name="T32" fmla="*/ 71 w 524"/>
                  <a:gd name="T33" fmla="*/ 96 h 366"/>
                  <a:gd name="T34" fmla="*/ 79 w 524"/>
                  <a:gd name="T35" fmla="*/ 78 h 366"/>
                  <a:gd name="T36" fmla="*/ 68 w 524"/>
                  <a:gd name="T37" fmla="*/ 67 h 366"/>
                  <a:gd name="T38" fmla="*/ 53 w 524"/>
                  <a:gd name="T39" fmla="*/ 51 h 366"/>
                  <a:gd name="T40" fmla="*/ 48 w 524"/>
                  <a:gd name="T41" fmla="*/ 45 h 366"/>
                  <a:gd name="T42" fmla="*/ 50 w 524"/>
                  <a:gd name="T43" fmla="*/ 35 h 366"/>
                  <a:gd name="T44" fmla="*/ 44 w 524"/>
                  <a:gd name="T45" fmla="*/ 23 h 366"/>
                  <a:gd name="T46" fmla="*/ 91 w 524"/>
                  <a:gd name="T47" fmla="*/ 19 h 366"/>
                  <a:gd name="T48" fmla="*/ 131 w 524"/>
                  <a:gd name="T49" fmla="*/ 5 h 366"/>
                  <a:gd name="T50" fmla="*/ 160 w 524"/>
                  <a:gd name="T51" fmla="*/ 0 h 366"/>
                  <a:gd name="T52" fmla="*/ 203 w 524"/>
                  <a:gd name="T53" fmla="*/ 4 h 366"/>
                  <a:gd name="T54" fmla="*/ 256 w 524"/>
                  <a:gd name="T55" fmla="*/ 29 h 366"/>
                  <a:gd name="T56" fmla="*/ 287 w 524"/>
                  <a:gd name="T57" fmla="*/ 50 h 366"/>
                  <a:gd name="T58" fmla="*/ 305 w 524"/>
                  <a:gd name="T59" fmla="*/ 32 h 366"/>
                  <a:gd name="T60" fmla="*/ 307 w 524"/>
                  <a:gd name="T61" fmla="*/ 22 h 366"/>
                  <a:gd name="T62" fmla="*/ 349 w 524"/>
                  <a:gd name="T63" fmla="*/ 32 h 366"/>
                  <a:gd name="T64" fmla="*/ 394 w 524"/>
                  <a:gd name="T65" fmla="*/ 54 h 366"/>
                  <a:gd name="T66" fmla="*/ 421 w 524"/>
                  <a:gd name="T67" fmla="*/ 55 h 366"/>
                  <a:gd name="T68" fmla="*/ 495 w 524"/>
                  <a:gd name="T69" fmla="*/ 97 h 366"/>
                  <a:gd name="T70" fmla="*/ 507 w 524"/>
                  <a:gd name="T71" fmla="*/ 129 h 366"/>
                  <a:gd name="T72" fmla="*/ 524 w 524"/>
                  <a:gd name="T73" fmla="*/ 178 h 366"/>
                  <a:gd name="T74" fmla="*/ 520 w 524"/>
                  <a:gd name="T75" fmla="*/ 190 h 366"/>
                  <a:gd name="T76" fmla="*/ 497 w 524"/>
                  <a:gd name="T77" fmla="*/ 209 h 366"/>
                  <a:gd name="T78" fmla="*/ 490 w 524"/>
                  <a:gd name="T79" fmla="*/ 250 h 366"/>
                  <a:gd name="T80" fmla="*/ 483 w 524"/>
                  <a:gd name="T81" fmla="*/ 256 h 366"/>
                  <a:gd name="T82" fmla="*/ 446 w 524"/>
                  <a:gd name="T83" fmla="*/ 246 h 366"/>
                  <a:gd name="T84" fmla="*/ 437 w 524"/>
                  <a:gd name="T85" fmla="*/ 261 h 366"/>
                  <a:gd name="T86" fmla="*/ 446 w 524"/>
                  <a:gd name="T87" fmla="*/ 278 h 366"/>
                  <a:gd name="T88" fmla="*/ 457 w 524"/>
                  <a:gd name="T89" fmla="*/ 321 h 366"/>
                  <a:gd name="T90" fmla="*/ 449 w 524"/>
                  <a:gd name="T91" fmla="*/ 326 h 366"/>
                  <a:gd name="T92" fmla="*/ 430 w 524"/>
                  <a:gd name="T93" fmla="*/ 333 h 366"/>
                  <a:gd name="T94" fmla="*/ 411 w 524"/>
                  <a:gd name="T95" fmla="*/ 325 h 366"/>
                  <a:gd name="T96" fmla="*/ 396 w 524"/>
                  <a:gd name="T97" fmla="*/ 322 h 366"/>
                  <a:gd name="T98" fmla="*/ 385 w 524"/>
                  <a:gd name="T99" fmla="*/ 320 h 366"/>
                  <a:gd name="T100" fmla="*/ 352 w 524"/>
                  <a:gd name="T101" fmla="*/ 289 h 366"/>
                  <a:gd name="T102" fmla="*/ 343 w 524"/>
                  <a:gd name="T103" fmla="*/ 273 h 366"/>
                  <a:gd name="T104" fmla="*/ 307 w 524"/>
                  <a:gd name="T105" fmla="*/ 266 h 366"/>
                  <a:gd name="T106" fmla="*/ 296 w 524"/>
                  <a:gd name="T107" fmla="*/ 274 h 366"/>
                  <a:gd name="T108" fmla="*/ 302 w 524"/>
                  <a:gd name="T109" fmla="*/ 309 h 366"/>
                  <a:gd name="T110" fmla="*/ 294 w 524"/>
                  <a:gd name="T111" fmla="*/ 324 h 366"/>
                  <a:gd name="T112" fmla="*/ 290 w 524"/>
                  <a:gd name="T113" fmla="*/ 340 h 366"/>
                  <a:gd name="T114" fmla="*/ 273 w 524"/>
                  <a:gd name="T115" fmla="*/ 359 h 366"/>
                  <a:gd name="T116" fmla="*/ 260 w 524"/>
                  <a:gd name="T117" fmla="*/ 365 h 366"/>
                  <a:gd name="T118" fmla="*/ 254 w 524"/>
                  <a:gd name="T119" fmla="*/ 358 h 366"/>
                  <a:gd name="T120" fmla="*/ 237 w 524"/>
                  <a:gd name="T121" fmla="*/ 36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24" h="366">
                    <a:moveTo>
                      <a:pt x="234" y="366"/>
                    </a:moveTo>
                    <a:lnTo>
                      <a:pt x="221" y="356"/>
                    </a:lnTo>
                    <a:lnTo>
                      <a:pt x="216" y="340"/>
                    </a:lnTo>
                    <a:lnTo>
                      <a:pt x="209" y="325"/>
                    </a:lnTo>
                    <a:lnTo>
                      <a:pt x="206" y="322"/>
                    </a:lnTo>
                    <a:lnTo>
                      <a:pt x="203" y="318"/>
                    </a:lnTo>
                    <a:lnTo>
                      <a:pt x="195" y="314"/>
                    </a:lnTo>
                    <a:lnTo>
                      <a:pt x="188" y="312"/>
                    </a:lnTo>
                    <a:lnTo>
                      <a:pt x="182" y="310"/>
                    </a:lnTo>
                    <a:lnTo>
                      <a:pt x="136" y="311"/>
                    </a:lnTo>
                    <a:lnTo>
                      <a:pt x="131" y="310"/>
                    </a:lnTo>
                    <a:lnTo>
                      <a:pt x="126" y="309"/>
                    </a:lnTo>
                    <a:lnTo>
                      <a:pt x="118" y="305"/>
                    </a:lnTo>
                    <a:lnTo>
                      <a:pt x="111" y="300"/>
                    </a:lnTo>
                    <a:lnTo>
                      <a:pt x="105" y="295"/>
                    </a:lnTo>
                    <a:lnTo>
                      <a:pt x="93" y="293"/>
                    </a:lnTo>
                    <a:lnTo>
                      <a:pt x="84" y="290"/>
                    </a:lnTo>
                    <a:lnTo>
                      <a:pt x="74" y="287"/>
                    </a:lnTo>
                    <a:lnTo>
                      <a:pt x="67" y="282"/>
                    </a:lnTo>
                    <a:lnTo>
                      <a:pt x="66" y="279"/>
                    </a:lnTo>
                    <a:lnTo>
                      <a:pt x="65" y="277"/>
                    </a:lnTo>
                    <a:lnTo>
                      <a:pt x="63" y="273"/>
                    </a:lnTo>
                    <a:lnTo>
                      <a:pt x="58" y="270"/>
                    </a:lnTo>
                    <a:lnTo>
                      <a:pt x="50" y="268"/>
                    </a:lnTo>
                    <a:lnTo>
                      <a:pt x="42" y="266"/>
                    </a:lnTo>
                    <a:lnTo>
                      <a:pt x="35" y="264"/>
                    </a:lnTo>
                    <a:lnTo>
                      <a:pt x="29" y="261"/>
                    </a:lnTo>
                    <a:lnTo>
                      <a:pt x="26" y="260"/>
                    </a:lnTo>
                    <a:lnTo>
                      <a:pt x="23" y="258"/>
                    </a:lnTo>
                    <a:lnTo>
                      <a:pt x="18" y="254"/>
                    </a:lnTo>
                    <a:lnTo>
                      <a:pt x="13" y="248"/>
                    </a:lnTo>
                    <a:lnTo>
                      <a:pt x="10" y="243"/>
                    </a:lnTo>
                    <a:lnTo>
                      <a:pt x="7" y="236"/>
                    </a:lnTo>
                    <a:lnTo>
                      <a:pt x="5" y="230"/>
                    </a:lnTo>
                    <a:lnTo>
                      <a:pt x="2" y="221"/>
                    </a:lnTo>
                    <a:lnTo>
                      <a:pt x="0" y="168"/>
                    </a:lnTo>
                    <a:lnTo>
                      <a:pt x="6" y="158"/>
                    </a:lnTo>
                    <a:lnTo>
                      <a:pt x="7" y="153"/>
                    </a:lnTo>
                    <a:lnTo>
                      <a:pt x="9" y="149"/>
                    </a:lnTo>
                    <a:lnTo>
                      <a:pt x="8" y="143"/>
                    </a:lnTo>
                    <a:lnTo>
                      <a:pt x="7" y="138"/>
                    </a:lnTo>
                    <a:lnTo>
                      <a:pt x="5" y="135"/>
                    </a:lnTo>
                    <a:lnTo>
                      <a:pt x="4" y="133"/>
                    </a:lnTo>
                    <a:lnTo>
                      <a:pt x="9" y="133"/>
                    </a:lnTo>
                    <a:lnTo>
                      <a:pt x="11" y="133"/>
                    </a:lnTo>
                    <a:lnTo>
                      <a:pt x="13" y="134"/>
                    </a:lnTo>
                    <a:lnTo>
                      <a:pt x="18" y="134"/>
                    </a:lnTo>
                    <a:lnTo>
                      <a:pt x="21" y="130"/>
                    </a:lnTo>
                    <a:lnTo>
                      <a:pt x="22" y="128"/>
                    </a:lnTo>
                    <a:lnTo>
                      <a:pt x="25" y="127"/>
                    </a:lnTo>
                    <a:lnTo>
                      <a:pt x="28" y="127"/>
                    </a:lnTo>
                    <a:lnTo>
                      <a:pt x="30" y="129"/>
                    </a:lnTo>
                    <a:lnTo>
                      <a:pt x="33" y="130"/>
                    </a:lnTo>
                    <a:lnTo>
                      <a:pt x="38" y="134"/>
                    </a:lnTo>
                    <a:lnTo>
                      <a:pt x="41" y="137"/>
                    </a:lnTo>
                    <a:lnTo>
                      <a:pt x="46" y="139"/>
                    </a:lnTo>
                    <a:lnTo>
                      <a:pt x="54" y="139"/>
                    </a:lnTo>
                    <a:lnTo>
                      <a:pt x="59" y="138"/>
                    </a:lnTo>
                    <a:lnTo>
                      <a:pt x="63" y="137"/>
                    </a:lnTo>
                    <a:lnTo>
                      <a:pt x="67" y="133"/>
                    </a:lnTo>
                    <a:lnTo>
                      <a:pt x="67" y="122"/>
                    </a:lnTo>
                    <a:lnTo>
                      <a:pt x="63" y="116"/>
                    </a:lnTo>
                    <a:lnTo>
                      <a:pt x="58" y="111"/>
                    </a:lnTo>
                    <a:lnTo>
                      <a:pt x="58" y="110"/>
                    </a:lnTo>
                    <a:lnTo>
                      <a:pt x="58" y="107"/>
                    </a:lnTo>
                    <a:lnTo>
                      <a:pt x="58" y="105"/>
                    </a:lnTo>
                    <a:lnTo>
                      <a:pt x="59" y="103"/>
                    </a:lnTo>
                    <a:lnTo>
                      <a:pt x="71" y="96"/>
                    </a:lnTo>
                    <a:lnTo>
                      <a:pt x="76" y="91"/>
                    </a:lnTo>
                    <a:lnTo>
                      <a:pt x="78" y="86"/>
                    </a:lnTo>
                    <a:lnTo>
                      <a:pt x="80" y="81"/>
                    </a:lnTo>
                    <a:lnTo>
                      <a:pt x="79" y="78"/>
                    </a:lnTo>
                    <a:lnTo>
                      <a:pt x="78" y="75"/>
                    </a:lnTo>
                    <a:lnTo>
                      <a:pt x="75" y="72"/>
                    </a:lnTo>
                    <a:lnTo>
                      <a:pt x="73" y="71"/>
                    </a:lnTo>
                    <a:lnTo>
                      <a:pt x="68" y="67"/>
                    </a:lnTo>
                    <a:lnTo>
                      <a:pt x="64" y="61"/>
                    </a:lnTo>
                    <a:lnTo>
                      <a:pt x="60" y="56"/>
                    </a:lnTo>
                    <a:lnTo>
                      <a:pt x="56" y="52"/>
                    </a:lnTo>
                    <a:lnTo>
                      <a:pt x="53" y="51"/>
                    </a:lnTo>
                    <a:lnTo>
                      <a:pt x="52" y="51"/>
                    </a:lnTo>
                    <a:lnTo>
                      <a:pt x="51" y="49"/>
                    </a:lnTo>
                    <a:lnTo>
                      <a:pt x="49" y="46"/>
                    </a:lnTo>
                    <a:lnTo>
                      <a:pt x="48" y="45"/>
                    </a:lnTo>
                    <a:lnTo>
                      <a:pt x="48" y="42"/>
                    </a:lnTo>
                    <a:lnTo>
                      <a:pt x="50" y="40"/>
                    </a:lnTo>
                    <a:lnTo>
                      <a:pt x="50" y="37"/>
                    </a:lnTo>
                    <a:lnTo>
                      <a:pt x="50" y="35"/>
                    </a:lnTo>
                    <a:lnTo>
                      <a:pt x="49" y="32"/>
                    </a:lnTo>
                    <a:lnTo>
                      <a:pt x="46" y="28"/>
                    </a:lnTo>
                    <a:lnTo>
                      <a:pt x="44" y="27"/>
                    </a:lnTo>
                    <a:lnTo>
                      <a:pt x="44" y="23"/>
                    </a:lnTo>
                    <a:lnTo>
                      <a:pt x="51" y="23"/>
                    </a:lnTo>
                    <a:lnTo>
                      <a:pt x="58" y="21"/>
                    </a:lnTo>
                    <a:lnTo>
                      <a:pt x="74" y="20"/>
                    </a:lnTo>
                    <a:lnTo>
                      <a:pt x="91" y="19"/>
                    </a:lnTo>
                    <a:lnTo>
                      <a:pt x="99" y="17"/>
                    </a:lnTo>
                    <a:lnTo>
                      <a:pt x="107" y="15"/>
                    </a:lnTo>
                    <a:lnTo>
                      <a:pt x="119" y="10"/>
                    </a:lnTo>
                    <a:lnTo>
                      <a:pt x="131" y="5"/>
                    </a:lnTo>
                    <a:lnTo>
                      <a:pt x="137" y="2"/>
                    </a:lnTo>
                    <a:lnTo>
                      <a:pt x="144" y="1"/>
                    </a:lnTo>
                    <a:lnTo>
                      <a:pt x="152" y="0"/>
                    </a:lnTo>
                    <a:lnTo>
                      <a:pt x="160" y="0"/>
                    </a:lnTo>
                    <a:lnTo>
                      <a:pt x="169" y="4"/>
                    </a:lnTo>
                    <a:lnTo>
                      <a:pt x="182" y="3"/>
                    </a:lnTo>
                    <a:lnTo>
                      <a:pt x="196" y="4"/>
                    </a:lnTo>
                    <a:lnTo>
                      <a:pt x="203" y="4"/>
                    </a:lnTo>
                    <a:lnTo>
                      <a:pt x="209" y="5"/>
                    </a:lnTo>
                    <a:lnTo>
                      <a:pt x="216" y="6"/>
                    </a:lnTo>
                    <a:lnTo>
                      <a:pt x="223" y="9"/>
                    </a:lnTo>
                    <a:lnTo>
                      <a:pt x="256" y="29"/>
                    </a:lnTo>
                    <a:lnTo>
                      <a:pt x="260" y="34"/>
                    </a:lnTo>
                    <a:lnTo>
                      <a:pt x="270" y="42"/>
                    </a:lnTo>
                    <a:lnTo>
                      <a:pt x="277" y="46"/>
                    </a:lnTo>
                    <a:lnTo>
                      <a:pt x="287" y="50"/>
                    </a:lnTo>
                    <a:lnTo>
                      <a:pt x="299" y="50"/>
                    </a:lnTo>
                    <a:lnTo>
                      <a:pt x="305" y="45"/>
                    </a:lnTo>
                    <a:lnTo>
                      <a:pt x="306" y="38"/>
                    </a:lnTo>
                    <a:lnTo>
                      <a:pt x="305" y="32"/>
                    </a:lnTo>
                    <a:lnTo>
                      <a:pt x="304" y="28"/>
                    </a:lnTo>
                    <a:lnTo>
                      <a:pt x="304" y="23"/>
                    </a:lnTo>
                    <a:lnTo>
                      <a:pt x="305" y="23"/>
                    </a:lnTo>
                    <a:lnTo>
                      <a:pt x="307" y="22"/>
                    </a:lnTo>
                    <a:lnTo>
                      <a:pt x="312" y="21"/>
                    </a:lnTo>
                    <a:lnTo>
                      <a:pt x="323" y="21"/>
                    </a:lnTo>
                    <a:lnTo>
                      <a:pt x="336" y="29"/>
                    </a:lnTo>
                    <a:lnTo>
                      <a:pt x="349" y="32"/>
                    </a:lnTo>
                    <a:lnTo>
                      <a:pt x="364" y="34"/>
                    </a:lnTo>
                    <a:lnTo>
                      <a:pt x="381" y="42"/>
                    </a:lnTo>
                    <a:lnTo>
                      <a:pt x="394" y="52"/>
                    </a:lnTo>
                    <a:lnTo>
                      <a:pt x="394" y="54"/>
                    </a:lnTo>
                    <a:lnTo>
                      <a:pt x="399" y="57"/>
                    </a:lnTo>
                    <a:lnTo>
                      <a:pt x="404" y="58"/>
                    </a:lnTo>
                    <a:lnTo>
                      <a:pt x="409" y="57"/>
                    </a:lnTo>
                    <a:lnTo>
                      <a:pt x="421" y="55"/>
                    </a:lnTo>
                    <a:lnTo>
                      <a:pt x="438" y="75"/>
                    </a:lnTo>
                    <a:lnTo>
                      <a:pt x="462" y="91"/>
                    </a:lnTo>
                    <a:lnTo>
                      <a:pt x="473" y="97"/>
                    </a:lnTo>
                    <a:lnTo>
                      <a:pt x="495" y="97"/>
                    </a:lnTo>
                    <a:lnTo>
                      <a:pt x="498" y="102"/>
                    </a:lnTo>
                    <a:lnTo>
                      <a:pt x="501" y="111"/>
                    </a:lnTo>
                    <a:lnTo>
                      <a:pt x="504" y="120"/>
                    </a:lnTo>
                    <a:lnTo>
                      <a:pt x="507" y="129"/>
                    </a:lnTo>
                    <a:lnTo>
                      <a:pt x="516" y="150"/>
                    </a:lnTo>
                    <a:lnTo>
                      <a:pt x="518" y="168"/>
                    </a:lnTo>
                    <a:lnTo>
                      <a:pt x="521" y="172"/>
                    </a:lnTo>
                    <a:lnTo>
                      <a:pt x="524" y="178"/>
                    </a:lnTo>
                    <a:lnTo>
                      <a:pt x="524" y="181"/>
                    </a:lnTo>
                    <a:lnTo>
                      <a:pt x="524" y="184"/>
                    </a:lnTo>
                    <a:lnTo>
                      <a:pt x="523" y="186"/>
                    </a:lnTo>
                    <a:lnTo>
                      <a:pt x="520" y="190"/>
                    </a:lnTo>
                    <a:lnTo>
                      <a:pt x="509" y="196"/>
                    </a:lnTo>
                    <a:lnTo>
                      <a:pt x="506" y="199"/>
                    </a:lnTo>
                    <a:lnTo>
                      <a:pt x="502" y="202"/>
                    </a:lnTo>
                    <a:lnTo>
                      <a:pt x="497" y="209"/>
                    </a:lnTo>
                    <a:lnTo>
                      <a:pt x="490" y="221"/>
                    </a:lnTo>
                    <a:lnTo>
                      <a:pt x="475" y="231"/>
                    </a:lnTo>
                    <a:lnTo>
                      <a:pt x="475" y="238"/>
                    </a:lnTo>
                    <a:lnTo>
                      <a:pt x="490" y="250"/>
                    </a:lnTo>
                    <a:lnTo>
                      <a:pt x="489" y="252"/>
                    </a:lnTo>
                    <a:lnTo>
                      <a:pt x="487" y="254"/>
                    </a:lnTo>
                    <a:lnTo>
                      <a:pt x="485" y="255"/>
                    </a:lnTo>
                    <a:lnTo>
                      <a:pt x="483" y="256"/>
                    </a:lnTo>
                    <a:lnTo>
                      <a:pt x="479" y="256"/>
                    </a:lnTo>
                    <a:lnTo>
                      <a:pt x="475" y="256"/>
                    </a:lnTo>
                    <a:lnTo>
                      <a:pt x="461" y="247"/>
                    </a:lnTo>
                    <a:lnTo>
                      <a:pt x="446" y="246"/>
                    </a:lnTo>
                    <a:lnTo>
                      <a:pt x="440" y="247"/>
                    </a:lnTo>
                    <a:lnTo>
                      <a:pt x="437" y="248"/>
                    </a:lnTo>
                    <a:lnTo>
                      <a:pt x="437" y="257"/>
                    </a:lnTo>
                    <a:lnTo>
                      <a:pt x="437" y="261"/>
                    </a:lnTo>
                    <a:lnTo>
                      <a:pt x="438" y="265"/>
                    </a:lnTo>
                    <a:lnTo>
                      <a:pt x="439" y="270"/>
                    </a:lnTo>
                    <a:lnTo>
                      <a:pt x="442" y="274"/>
                    </a:lnTo>
                    <a:lnTo>
                      <a:pt x="446" y="278"/>
                    </a:lnTo>
                    <a:lnTo>
                      <a:pt x="451" y="283"/>
                    </a:lnTo>
                    <a:lnTo>
                      <a:pt x="451" y="297"/>
                    </a:lnTo>
                    <a:lnTo>
                      <a:pt x="458" y="318"/>
                    </a:lnTo>
                    <a:lnTo>
                      <a:pt x="457" y="321"/>
                    </a:lnTo>
                    <a:lnTo>
                      <a:pt x="456" y="322"/>
                    </a:lnTo>
                    <a:lnTo>
                      <a:pt x="456" y="324"/>
                    </a:lnTo>
                    <a:lnTo>
                      <a:pt x="453" y="325"/>
                    </a:lnTo>
                    <a:lnTo>
                      <a:pt x="449" y="326"/>
                    </a:lnTo>
                    <a:lnTo>
                      <a:pt x="444" y="326"/>
                    </a:lnTo>
                    <a:lnTo>
                      <a:pt x="439" y="327"/>
                    </a:lnTo>
                    <a:lnTo>
                      <a:pt x="436" y="329"/>
                    </a:lnTo>
                    <a:lnTo>
                      <a:pt x="430" y="333"/>
                    </a:lnTo>
                    <a:lnTo>
                      <a:pt x="426" y="333"/>
                    </a:lnTo>
                    <a:lnTo>
                      <a:pt x="422" y="328"/>
                    </a:lnTo>
                    <a:lnTo>
                      <a:pt x="411" y="327"/>
                    </a:lnTo>
                    <a:lnTo>
                      <a:pt x="411" y="325"/>
                    </a:lnTo>
                    <a:lnTo>
                      <a:pt x="409" y="323"/>
                    </a:lnTo>
                    <a:lnTo>
                      <a:pt x="405" y="321"/>
                    </a:lnTo>
                    <a:lnTo>
                      <a:pt x="397" y="320"/>
                    </a:lnTo>
                    <a:lnTo>
                      <a:pt x="396" y="322"/>
                    </a:lnTo>
                    <a:lnTo>
                      <a:pt x="393" y="324"/>
                    </a:lnTo>
                    <a:lnTo>
                      <a:pt x="390" y="326"/>
                    </a:lnTo>
                    <a:lnTo>
                      <a:pt x="388" y="326"/>
                    </a:lnTo>
                    <a:lnTo>
                      <a:pt x="385" y="320"/>
                    </a:lnTo>
                    <a:lnTo>
                      <a:pt x="372" y="318"/>
                    </a:lnTo>
                    <a:lnTo>
                      <a:pt x="355" y="298"/>
                    </a:lnTo>
                    <a:lnTo>
                      <a:pt x="352" y="294"/>
                    </a:lnTo>
                    <a:lnTo>
                      <a:pt x="352" y="289"/>
                    </a:lnTo>
                    <a:lnTo>
                      <a:pt x="351" y="284"/>
                    </a:lnTo>
                    <a:lnTo>
                      <a:pt x="350" y="281"/>
                    </a:lnTo>
                    <a:lnTo>
                      <a:pt x="348" y="278"/>
                    </a:lnTo>
                    <a:lnTo>
                      <a:pt x="343" y="273"/>
                    </a:lnTo>
                    <a:lnTo>
                      <a:pt x="338" y="268"/>
                    </a:lnTo>
                    <a:lnTo>
                      <a:pt x="330" y="266"/>
                    </a:lnTo>
                    <a:lnTo>
                      <a:pt x="321" y="265"/>
                    </a:lnTo>
                    <a:lnTo>
                      <a:pt x="307" y="266"/>
                    </a:lnTo>
                    <a:lnTo>
                      <a:pt x="299" y="267"/>
                    </a:lnTo>
                    <a:lnTo>
                      <a:pt x="298" y="269"/>
                    </a:lnTo>
                    <a:lnTo>
                      <a:pt x="297" y="270"/>
                    </a:lnTo>
                    <a:lnTo>
                      <a:pt x="296" y="274"/>
                    </a:lnTo>
                    <a:lnTo>
                      <a:pt x="296" y="283"/>
                    </a:lnTo>
                    <a:lnTo>
                      <a:pt x="306" y="296"/>
                    </a:lnTo>
                    <a:lnTo>
                      <a:pt x="306" y="304"/>
                    </a:lnTo>
                    <a:lnTo>
                      <a:pt x="302" y="309"/>
                    </a:lnTo>
                    <a:lnTo>
                      <a:pt x="297" y="314"/>
                    </a:lnTo>
                    <a:lnTo>
                      <a:pt x="295" y="317"/>
                    </a:lnTo>
                    <a:lnTo>
                      <a:pt x="294" y="320"/>
                    </a:lnTo>
                    <a:lnTo>
                      <a:pt x="294" y="324"/>
                    </a:lnTo>
                    <a:lnTo>
                      <a:pt x="296" y="327"/>
                    </a:lnTo>
                    <a:lnTo>
                      <a:pt x="296" y="330"/>
                    </a:lnTo>
                    <a:lnTo>
                      <a:pt x="294" y="333"/>
                    </a:lnTo>
                    <a:lnTo>
                      <a:pt x="290" y="340"/>
                    </a:lnTo>
                    <a:lnTo>
                      <a:pt x="282" y="351"/>
                    </a:lnTo>
                    <a:lnTo>
                      <a:pt x="279" y="354"/>
                    </a:lnTo>
                    <a:lnTo>
                      <a:pt x="277" y="358"/>
                    </a:lnTo>
                    <a:lnTo>
                      <a:pt x="273" y="359"/>
                    </a:lnTo>
                    <a:lnTo>
                      <a:pt x="269" y="361"/>
                    </a:lnTo>
                    <a:lnTo>
                      <a:pt x="265" y="366"/>
                    </a:lnTo>
                    <a:lnTo>
                      <a:pt x="262" y="365"/>
                    </a:lnTo>
                    <a:lnTo>
                      <a:pt x="260" y="365"/>
                    </a:lnTo>
                    <a:lnTo>
                      <a:pt x="258" y="362"/>
                    </a:lnTo>
                    <a:lnTo>
                      <a:pt x="256" y="360"/>
                    </a:lnTo>
                    <a:lnTo>
                      <a:pt x="256" y="358"/>
                    </a:lnTo>
                    <a:lnTo>
                      <a:pt x="254" y="358"/>
                    </a:lnTo>
                    <a:lnTo>
                      <a:pt x="252" y="357"/>
                    </a:lnTo>
                    <a:lnTo>
                      <a:pt x="247" y="357"/>
                    </a:lnTo>
                    <a:lnTo>
                      <a:pt x="241" y="358"/>
                    </a:lnTo>
                    <a:lnTo>
                      <a:pt x="237" y="363"/>
                    </a:lnTo>
                    <a:lnTo>
                      <a:pt x="236" y="365"/>
                    </a:lnTo>
                    <a:lnTo>
                      <a:pt x="234" y="366"/>
                    </a:lnTo>
                    <a:close/>
                  </a:path>
                </a:pathLst>
              </a:custGeom>
              <a:solidFill>
                <a:srgbClr val="E6B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Freeform 42">
                <a:extLst>
                  <a:ext uri="{FF2B5EF4-FFF2-40B4-BE49-F238E27FC236}">
                    <a16:creationId xmlns:a16="http://schemas.microsoft.com/office/drawing/2014/main" id="{0BB7A142-5EC8-4104-9A76-BBE155506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" y="1261"/>
                <a:ext cx="524" cy="366"/>
              </a:xfrm>
              <a:custGeom>
                <a:avLst/>
                <a:gdLst>
                  <a:gd name="T0" fmla="*/ 209 w 524"/>
                  <a:gd name="T1" fmla="*/ 325 h 366"/>
                  <a:gd name="T2" fmla="*/ 188 w 524"/>
                  <a:gd name="T3" fmla="*/ 312 h 366"/>
                  <a:gd name="T4" fmla="*/ 126 w 524"/>
                  <a:gd name="T5" fmla="*/ 309 h 366"/>
                  <a:gd name="T6" fmla="*/ 93 w 524"/>
                  <a:gd name="T7" fmla="*/ 293 h 366"/>
                  <a:gd name="T8" fmla="*/ 66 w 524"/>
                  <a:gd name="T9" fmla="*/ 279 h 366"/>
                  <a:gd name="T10" fmla="*/ 50 w 524"/>
                  <a:gd name="T11" fmla="*/ 268 h 366"/>
                  <a:gd name="T12" fmla="*/ 26 w 524"/>
                  <a:gd name="T13" fmla="*/ 260 h 366"/>
                  <a:gd name="T14" fmla="*/ 10 w 524"/>
                  <a:gd name="T15" fmla="*/ 243 h 366"/>
                  <a:gd name="T16" fmla="*/ 0 w 524"/>
                  <a:gd name="T17" fmla="*/ 168 h 366"/>
                  <a:gd name="T18" fmla="*/ 8 w 524"/>
                  <a:gd name="T19" fmla="*/ 143 h 366"/>
                  <a:gd name="T20" fmla="*/ 9 w 524"/>
                  <a:gd name="T21" fmla="*/ 133 h 366"/>
                  <a:gd name="T22" fmla="*/ 21 w 524"/>
                  <a:gd name="T23" fmla="*/ 130 h 366"/>
                  <a:gd name="T24" fmla="*/ 30 w 524"/>
                  <a:gd name="T25" fmla="*/ 129 h 366"/>
                  <a:gd name="T26" fmla="*/ 46 w 524"/>
                  <a:gd name="T27" fmla="*/ 139 h 366"/>
                  <a:gd name="T28" fmla="*/ 67 w 524"/>
                  <a:gd name="T29" fmla="*/ 133 h 366"/>
                  <a:gd name="T30" fmla="*/ 58 w 524"/>
                  <a:gd name="T31" fmla="*/ 110 h 366"/>
                  <a:gd name="T32" fmla="*/ 71 w 524"/>
                  <a:gd name="T33" fmla="*/ 96 h 366"/>
                  <a:gd name="T34" fmla="*/ 79 w 524"/>
                  <a:gd name="T35" fmla="*/ 78 h 366"/>
                  <a:gd name="T36" fmla="*/ 68 w 524"/>
                  <a:gd name="T37" fmla="*/ 67 h 366"/>
                  <a:gd name="T38" fmla="*/ 53 w 524"/>
                  <a:gd name="T39" fmla="*/ 51 h 366"/>
                  <a:gd name="T40" fmla="*/ 48 w 524"/>
                  <a:gd name="T41" fmla="*/ 45 h 366"/>
                  <a:gd name="T42" fmla="*/ 50 w 524"/>
                  <a:gd name="T43" fmla="*/ 35 h 366"/>
                  <a:gd name="T44" fmla="*/ 44 w 524"/>
                  <a:gd name="T45" fmla="*/ 23 h 366"/>
                  <a:gd name="T46" fmla="*/ 91 w 524"/>
                  <a:gd name="T47" fmla="*/ 19 h 366"/>
                  <a:gd name="T48" fmla="*/ 131 w 524"/>
                  <a:gd name="T49" fmla="*/ 5 h 366"/>
                  <a:gd name="T50" fmla="*/ 160 w 524"/>
                  <a:gd name="T51" fmla="*/ 0 h 366"/>
                  <a:gd name="T52" fmla="*/ 203 w 524"/>
                  <a:gd name="T53" fmla="*/ 4 h 366"/>
                  <a:gd name="T54" fmla="*/ 256 w 524"/>
                  <a:gd name="T55" fmla="*/ 29 h 366"/>
                  <a:gd name="T56" fmla="*/ 287 w 524"/>
                  <a:gd name="T57" fmla="*/ 50 h 366"/>
                  <a:gd name="T58" fmla="*/ 305 w 524"/>
                  <a:gd name="T59" fmla="*/ 32 h 366"/>
                  <a:gd name="T60" fmla="*/ 307 w 524"/>
                  <a:gd name="T61" fmla="*/ 22 h 366"/>
                  <a:gd name="T62" fmla="*/ 349 w 524"/>
                  <a:gd name="T63" fmla="*/ 32 h 366"/>
                  <a:gd name="T64" fmla="*/ 394 w 524"/>
                  <a:gd name="T65" fmla="*/ 54 h 366"/>
                  <a:gd name="T66" fmla="*/ 421 w 524"/>
                  <a:gd name="T67" fmla="*/ 55 h 366"/>
                  <a:gd name="T68" fmla="*/ 495 w 524"/>
                  <a:gd name="T69" fmla="*/ 97 h 366"/>
                  <a:gd name="T70" fmla="*/ 507 w 524"/>
                  <a:gd name="T71" fmla="*/ 129 h 366"/>
                  <a:gd name="T72" fmla="*/ 524 w 524"/>
                  <a:gd name="T73" fmla="*/ 178 h 366"/>
                  <a:gd name="T74" fmla="*/ 520 w 524"/>
                  <a:gd name="T75" fmla="*/ 190 h 366"/>
                  <a:gd name="T76" fmla="*/ 497 w 524"/>
                  <a:gd name="T77" fmla="*/ 209 h 366"/>
                  <a:gd name="T78" fmla="*/ 490 w 524"/>
                  <a:gd name="T79" fmla="*/ 250 h 366"/>
                  <a:gd name="T80" fmla="*/ 483 w 524"/>
                  <a:gd name="T81" fmla="*/ 256 h 366"/>
                  <a:gd name="T82" fmla="*/ 446 w 524"/>
                  <a:gd name="T83" fmla="*/ 246 h 366"/>
                  <a:gd name="T84" fmla="*/ 437 w 524"/>
                  <a:gd name="T85" fmla="*/ 261 h 366"/>
                  <a:gd name="T86" fmla="*/ 446 w 524"/>
                  <a:gd name="T87" fmla="*/ 278 h 366"/>
                  <a:gd name="T88" fmla="*/ 457 w 524"/>
                  <a:gd name="T89" fmla="*/ 321 h 366"/>
                  <a:gd name="T90" fmla="*/ 449 w 524"/>
                  <a:gd name="T91" fmla="*/ 326 h 366"/>
                  <a:gd name="T92" fmla="*/ 430 w 524"/>
                  <a:gd name="T93" fmla="*/ 333 h 366"/>
                  <a:gd name="T94" fmla="*/ 411 w 524"/>
                  <a:gd name="T95" fmla="*/ 325 h 366"/>
                  <a:gd name="T96" fmla="*/ 396 w 524"/>
                  <a:gd name="T97" fmla="*/ 322 h 366"/>
                  <a:gd name="T98" fmla="*/ 385 w 524"/>
                  <a:gd name="T99" fmla="*/ 320 h 366"/>
                  <a:gd name="T100" fmla="*/ 352 w 524"/>
                  <a:gd name="T101" fmla="*/ 289 h 366"/>
                  <a:gd name="T102" fmla="*/ 343 w 524"/>
                  <a:gd name="T103" fmla="*/ 273 h 366"/>
                  <a:gd name="T104" fmla="*/ 307 w 524"/>
                  <a:gd name="T105" fmla="*/ 266 h 366"/>
                  <a:gd name="T106" fmla="*/ 296 w 524"/>
                  <a:gd name="T107" fmla="*/ 274 h 366"/>
                  <a:gd name="T108" fmla="*/ 302 w 524"/>
                  <a:gd name="T109" fmla="*/ 309 h 366"/>
                  <a:gd name="T110" fmla="*/ 294 w 524"/>
                  <a:gd name="T111" fmla="*/ 324 h 366"/>
                  <a:gd name="T112" fmla="*/ 290 w 524"/>
                  <a:gd name="T113" fmla="*/ 340 h 366"/>
                  <a:gd name="T114" fmla="*/ 273 w 524"/>
                  <a:gd name="T115" fmla="*/ 359 h 366"/>
                  <a:gd name="T116" fmla="*/ 260 w 524"/>
                  <a:gd name="T117" fmla="*/ 365 h 366"/>
                  <a:gd name="T118" fmla="*/ 254 w 524"/>
                  <a:gd name="T119" fmla="*/ 358 h 366"/>
                  <a:gd name="T120" fmla="*/ 237 w 524"/>
                  <a:gd name="T121" fmla="*/ 363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24" h="366">
                    <a:moveTo>
                      <a:pt x="234" y="366"/>
                    </a:moveTo>
                    <a:lnTo>
                      <a:pt x="221" y="356"/>
                    </a:lnTo>
                    <a:lnTo>
                      <a:pt x="216" y="340"/>
                    </a:lnTo>
                    <a:lnTo>
                      <a:pt x="209" y="325"/>
                    </a:lnTo>
                    <a:lnTo>
                      <a:pt x="206" y="322"/>
                    </a:lnTo>
                    <a:lnTo>
                      <a:pt x="203" y="318"/>
                    </a:lnTo>
                    <a:lnTo>
                      <a:pt x="195" y="314"/>
                    </a:lnTo>
                    <a:lnTo>
                      <a:pt x="188" y="312"/>
                    </a:lnTo>
                    <a:lnTo>
                      <a:pt x="182" y="310"/>
                    </a:lnTo>
                    <a:lnTo>
                      <a:pt x="136" y="311"/>
                    </a:lnTo>
                    <a:lnTo>
                      <a:pt x="131" y="310"/>
                    </a:lnTo>
                    <a:lnTo>
                      <a:pt x="126" y="309"/>
                    </a:lnTo>
                    <a:lnTo>
                      <a:pt x="118" y="305"/>
                    </a:lnTo>
                    <a:lnTo>
                      <a:pt x="111" y="300"/>
                    </a:lnTo>
                    <a:lnTo>
                      <a:pt x="105" y="295"/>
                    </a:lnTo>
                    <a:lnTo>
                      <a:pt x="93" y="293"/>
                    </a:lnTo>
                    <a:lnTo>
                      <a:pt x="84" y="290"/>
                    </a:lnTo>
                    <a:lnTo>
                      <a:pt x="74" y="287"/>
                    </a:lnTo>
                    <a:lnTo>
                      <a:pt x="67" y="282"/>
                    </a:lnTo>
                    <a:lnTo>
                      <a:pt x="66" y="279"/>
                    </a:lnTo>
                    <a:lnTo>
                      <a:pt x="65" y="277"/>
                    </a:lnTo>
                    <a:lnTo>
                      <a:pt x="63" y="273"/>
                    </a:lnTo>
                    <a:lnTo>
                      <a:pt x="58" y="270"/>
                    </a:lnTo>
                    <a:lnTo>
                      <a:pt x="50" y="268"/>
                    </a:lnTo>
                    <a:lnTo>
                      <a:pt x="42" y="266"/>
                    </a:lnTo>
                    <a:lnTo>
                      <a:pt x="35" y="264"/>
                    </a:lnTo>
                    <a:lnTo>
                      <a:pt x="29" y="261"/>
                    </a:lnTo>
                    <a:lnTo>
                      <a:pt x="26" y="260"/>
                    </a:lnTo>
                    <a:lnTo>
                      <a:pt x="23" y="258"/>
                    </a:lnTo>
                    <a:lnTo>
                      <a:pt x="18" y="254"/>
                    </a:lnTo>
                    <a:lnTo>
                      <a:pt x="13" y="248"/>
                    </a:lnTo>
                    <a:lnTo>
                      <a:pt x="10" y="243"/>
                    </a:lnTo>
                    <a:lnTo>
                      <a:pt x="7" y="236"/>
                    </a:lnTo>
                    <a:lnTo>
                      <a:pt x="5" y="230"/>
                    </a:lnTo>
                    <a:lnTo>
                      <a:pt x="2" y="221"/>
                    </a:lnTo>
                    <a:lnTo>
                      <a:pt x="0" y="168"/>
                    </a:lnTo>
                    <a:lnTo>
                      <a:pt x="6" y="158"/>
                    </a:lnTo>
                    <a:lnTo>
                      <a:pt x="7" y="153"/>
                    </a:lnTo>
                    <a:lnTo>
                      <a:pt x="9" y="149"/>
                    </a:lnTo>
                    <a:lnTo>
                      <a:pt x="8" y="143"/>
                    </a:lnTo>
                    <a:lnTo>
                      <a:pt x="7" y="138"/>
                    </a:lnTo>
                    <a:lnTo>
                      <a:pt x="5" y="135"/>
                    </a:lnTo>
                    <a:lnTo>
                      <a:pt x="4" y="133"/>
                    </a:lnTo>
                    <a:lnTo>
                      <a:pt x="9" y="133"/>
                    </a:lnTo>
                    <a:lnTo>
                      <a:pt x="11" y="133"/>
                    </a:lnTo>
                    <a:lnTo>
                      <a:pt x="13" y="134"/>
                    </a:lnTo>
                    <a:lnTo>
                      <a:pt x="18" y="134"/>
                    </a:lnTo>
                    <a:lnTo>
                      <a:pt x="21" y="130"/>
                    </a:lnTo>
                    <a:lnTo>
                      <a:pt x="22" y="128"/>
                    </a:lnTo>
                    <a:lnTo>
                      <a:pt x="25" y="127"/>
                    </a:lnTo>
                    <a:lnTo>
                      <a:pt x="28" y="127"/>
                    </a:lnTo>
                    <a:lnTo>
                      <a:pt x="30" y="129"/>
                    </a:lnTo>
                    <a:lnTo>
                      <a:pt x="33" y="130"/>
                    </a:lnTo>
                    <a:lnTo>
                      <a:pt x="38" y="134"/>
                    </a:lnTo>
                    <a:lnTo>
                      <a:pt x="41" y="137"/>
                    </a:lnTo>
                    <a:lnTo>
                      <a:pt x="46" y="139"/>
                    </a:lnTo>
                    <a:lnTo>
                      <a:pt x="54" y="139"/>
                    </a:lnTo>
                    <a:lnTo>
                      <a:pt x="59" y="138"/>
                    </a:lnTo>
                    <a:lnTo>
                      <a:pt x="63" y="137"/>
                    </a:lnTo>
                    <a:lnTo>
                      <a:pt x="67" y="133"/>
                    </a:lnTo>
                    <a:lnTo>
                      <a:pt x="67" y="122"/>
                    </a:lnTo>
                    <a:lnTo>
                      <a:pt x="63" y="116"/>
                    </a:lnTo>
                    <a:lnTo>
                      <a:pt x="58" y="111"/>
                    </a:lnTo>
                    <a:lnTo>
                      <a:pt x="58" y="110"/>
                    </a:lnTo>
                    <a:lnTo>
                      <a:pt x="58" y="107"/>
                    </a:lnTo>
                    <a:lnTo>
                      <a:pt x="58" y="105"/>
                    </a:lnTo>
                    <a:lnTo>
                      <a:pt x="59" y="103"/>
                    </a:lnTo>
                    <a:lnTo>
                      <a:pt x="71" y="96"/>
                    </a:lnTo>
                    <a:lnTo>
                      <a:pt x="76" y="91"/>
                    </a:lnTo>
                    <a:lnTo>
                      <a:pt x="78" y="86"/>
                    </a:lnTo>
                    <a:lnTo>
                      <a:pt x="80" y="81"/>
                    </a:lnTo>
                    <a:lnTo>
                      <a:pt x="79" y="78"/>
                    </a:lnTo>
                    <a:lnTo>
                      <a:pt x="78" y="75"/>
                    </a:lnTo>
                    <a:lnTo>
                      <a:pt x="75" y="72"/>
                    </a:lnTo>
                    <a:lnTo>
                      <a:pt x="73" y="71"/>
                    </a:lnTo>
                    <a:lnTo>
                      <a:pt x="68" y="67"/>
                    </a:lnTo>
                    <a:lnTo>
                      <a:pt x="64" y="61"/>
                    </a:lnTo>
                    <a:lnTo>
                      <a:pt x="60" y="56"/>
                    </a:lnTo>
                    <a:lnTo>
                      <a:pt x="56" y="52"/>
                    </a:lnTo>
                    <a:lnTo>
                      <a:pt x="53" y="51"/>
                    </a:lnTo>
                    <a:lnTo>
                      <a:pt x="52" y="51"/>
                    </a:lnTo>
                    <a:lnTo>
                      <a:pt x="51" y="49"/>
                    </a:lnTo>
                    <a:lnTo>
                      <a:pt x="49" y="46"/>
                    </a:lnTo>
                    <a:lnTo>
                      <a:pt x="48" y="45"/>
                    </a:lnTo>
                    <a:lnTo>
                      <a:pt x="48" y="42"/>
                    </a:lnTo>
                    <a:lnTo>
                      <a:pt x="50" y="40"/>
                    </a:lnTo>
                    <a:lnTo>
                      <a:pt x="50" y="37"/>
                    </a:lnTo>
                    <a:lnTo>
                      <a:pt x="50" y="35"/>
                    </a:lnTo>
                    <a:lnTo>
                      <a:pt x="49" y="32"/>
                    </a:lnTo>
                    <a:lnTo>
                      <a:pt x="46" y="28"/>
                    </a:lnTo>
                    <a:lnTo>
                      <a:pt x="44" y="27"/>
                    </a:lnTo>
                    <a:lnTo>
                      <a:pt x="44" y="23"/>
                    </a:lnTo>
                    <a:lnTo>
                      <a:pt x="51" y="23"/>
                    </a:lnTo>
                    <a:lnTo>
                      <a:pt x="58" y="21"/>
                    </a:lnTo>
                    <a:lnTo>
                      <a:pt x="74" y="20"/>
                    </a:lnTo>
                    <a:lnTo>
                      <a:pt x="91" y="19"/>
                    </a:lnTo>
                    <a:lnTo>
                      <a:pt x="99" y="17"/>
                    </a:lnTo>
                    <a:lnTo>
                      <a:pt x="107" y="15"/>
                    </a:lnTo>
                    <a:lnTo>
                      <a:pt x="119" y="10"/>
                    </a:lnTo>
                    <a:lnTo>
                      <a:pt x="131" y="5"/>
                    </a:lnTo>
                    <a:lnTo>
                      <a:pt x="137" y="2"/>
                    </a:lnTo>
                    <a:lnTo>
                      <a:pt x="144" y="1"/>
                    </a:lnTo>
                    <a:lnTo>
                      <a:pt x="152" y="0"/>
                    </a:lnTo>
                    <a:lnTo>
                      <a:pt x="160" y="0"/>
                    </a:lnTo>
                    <a:lnTo>
                      <a:pt x="169" y="4"/>
                    </a:lnTo>
                    <a:lnTo>
                      <a:pt x="182" y="3"/>
                    </a:lnTo>
                    <a:lnTo>
                      <a:pt x="196" y="4"/>
                    </a:lnTo>
                    <a:lnTo>
                      <a:pt x="203" y="4"/>
                    </a:lnTo>
                    <a:lnTo>
                      <a:pt x="209" y="5"/>
                    </a:lnTo>
                    <a:lnTo>
                      <a:pt x="216" y="6"/>
                    </a:lnTo>
                    <a:lnTo>
                      <a:pt x="223" y="9"/>
                    </a:lnTo>
                    <a:lnTo>
                      <a:pt x="256" y="29"/>
                    </a:lnTo>
                    <a:lnTo>
                      <a:pt x="260" y="34"/>
                    </a:lnTo>
                    <a:lnTo>
                      <a:pt x="270" y="42"/>
                    </a:lnTo>
                    <a:lnTo>
                      <a:pt x="277" y="46"/>
                    </a:lnTo>
                    <a:lnTo>
                      <a:pt x="287" y="50"/>
                    </a:lnTo>
                    <a:lnTo>
                      <a:pt x="299" y="50"/>
                    </a:lnTo>
                    <a:lnTo>
                      <a:pt x="305" y="45"/>
                    </a:lnTo>
                    <a:lnTo>
                      <a:pt x="306" y="38"/>
                    </a:lnTo>
                    <a:lnTo>
                      <a:pt x="305" y="32"/>
                    </a:lnTo>
                    <a:lnTo>
                      <a:pt x="304" y="28"/>
                    </a:lnTo>
                    <a:lnTo>
                      <a:pt x="304" y="23"/>
                    </a:lnTo>
                    <a:lnTo>
                      <a:pt x="305" y="23"/>
                    </a:lnTo>
                    <a:lnTo>
                      <a:pt x="307" y="22"/>
                    </a:lnTo>
                    <a:lnTo>
                      <a:pt x="312" y="21"/>
                    </a:lnTo>
                    <a:lnTo>
                      <a:pt x="323" y="21"/>
                    </a:lnTo>
                    <a:lnTo>
                      <a:pt x="336" y="29"/>
                    </a:lnTo>
                    <a:lnTo>
                      <a:pt x="349" y="32"/>
                    </a:lnTo>
                    <a:lnTo>
                      <a:pt x="364" y="34"/>
                    </a:lnTo>
                    <a:lnTo>
                      <a:pt x="381" y="42"/>
                    </a:lnTo>
                    <a:lnTo>
                      <a:pt x="394" y="52"/>
                    </a:lnTo>
                    <a:lnTo>
                      <a:pt x="394" y="54"/>
                    </a:lnTo>
                    <a:lnTo>
                      <a:pt x="399" y="57"/>
                    </a:lnTo>
                    <a:lnTo>
                      <a:pt x="404" y="58"/>
                    </a:lnTo>
                    <a:lnTo>
                      <a:pt x="409" y="57"/>
                    </a:lnTo>
                    <a:lnTo>
                      <a:pt x="421" y="55"/>
                    </a:lnTo>
                    <a:lnTo>
                      <a:pt x="438" y="75"/>
                    </a:lnTo>
                    <a:lnTo>
                      <a:pt x="462" y="91"/>
                    </a:lnTo>
                    <a:lnTo>
                      <a:pt x="473" y="97"/>
                    </a:lnTo>
                    <a:lnTo>
                      <a:pt x="495" y="97"/>
                    </a:lnTo>
                    <a:lnTo>
                      <a:pt x="498" y="102"/>
                    </a:lnTo>
                    <a:lnTo>
                      <a:pt x="501" y="111"/>
                    </a:lnTo>
                    <a:lnTo>
                      <a:pt x="504" y="120"/>
                    </a:lnTo>
                    <a:lnTo>
                      <a:pt x="507" y="129"/>
                    </a:lnTo>
                    <a:lnTo>
                      <a:pt x="516" y="150"/>
                    </a:lnTo>
                    <a:lnTo>
                      <a:pt x="518" y="168"/>
                    </a:lnTo>
                    <a:lnTo>
                      <a:pt x="521" y="172"/>
                    </a:lnTo>
                    <a:lnTo>
                      <a:pt x="524" y="178"/>
                    </a:lnTo>
                    <a:lnTo>
                      <a:pt x="524" y="181"/>
                    </a:lnTo>
                    <a:lnTo>
                      <a:pt x="524" y="184"/>
                    </a:lnTo>
                    <a:lnTo>
                      <a:pt x="523" y="186"/>
                    </a:lnTo>
                    <a:lnTo>
                      <a:pt x="520" y="190"/>
                    </a:lnTo>
                    <a:lnTo>
                      <a:pt x="509" y="196"/>
                    </a:lnTo>
                    <a:lnTo>
                      <a:pt x="506" y="199"/>
                    </a:lnTo>
                    <a:lnTo>
                      <a:pt x="502" y="202"/>
                    </a:lnTo>
                    <a:lnTo>
                      <a:pt x="497" y="209"/>
                    </a:lnTo>
                    <a:lnTo>
                      <a:pt x="490" y="221"/>
                    </a:lnTo>
                    <a:lnTo>
                      <a:pt x="475" y="231"/>
                    </a:lnTo>
                    <a:lnTo>
                      <a:pt x="475" y="238"/>
                    </a:lnTo>
                    <a:lnTo>
                      <a:pt x="490" y="250"/>
                    </a:lnTo>
                    <a:lnTo>
                      <a:pt x="489" y="252"/>
                    </a:lnTo>
                    <a:lnTo>
                      <a:pt x="487" y="254"/>
                    </a:lnTo>
                    <a:lnTo>
                      <a:pt x="485" y="255"/>
                    </a:lnTo>
                    <a:lnTo>
                      <a:pt x="483" y="256"/>
                    </a:lnTo>
                    <a:lnTo>
                      <a:pt x="479" y="256"/>
                    </a:lnTo>
                    <a:lnTo>
                      <a:pt x="475" y="256"/>
                    </a:lnTo>
                    <a:lnTo>
                      <a:pt x="461" y="247"/>
                    </a:lnTo>
                    <a:lnTo>
                      <a:pt x="446" y="246"/>
                    </a:lnTo>
                    <a:lnTo>
                      <a:pt x="440" y="247"/>
                    </a:lnTo>
                    <a:lnTo>
                      <a:pt x="437" y="248"/>
                    </a:lnTo>
                    <a:lnTo>
                      <a:pt x="437" y="257"/>
                    </a:lnTo>
                    <a:lnTo>
                      <a:pt x="437" y="261"/>
                    </a:lnTo>
                    <a:lnTo>
                      <a:pt x="438" y="265"/>
                    </a:lnTo>
                    <a:lnTo>
                      <a:pt x="439" y="270"/>
                    </a:lnTo>
                    <a:lnTo>
                      <a:pt x="442" y="274"/>
                    </a:lnTo>
                    <a:lnTo>
                      <a:pt x="446" y="278"/>
                    </a:lnTo>
                    <a:lnTo>
                      <a:pt x="451" y="283"/>
                    </a:lnTo>
                    <a:lnTo>
                      <a:pt x="451" y="297"/>
                    </a:lnTo>
                    <a:lnTo>
                      <a:pt x="458" y="318"/>
                    </a:lnTo>
                    <a:lnTo>
                      <a:pt x="457" y="321"/>
                    </a:lnTo>
                    <a:lnTo>
                      <a:pt x="456" y="322"/>
                    </a:lnTo>
                    <a:lnTo>
                      <a:pt x="456" y="324"/>
                    </a:lnTo>
                    <a:lnTo>
                      <a:pt x="453" y="325"/>
                    </a:lnTo>
                    <a:lnTo>
                      <a:pt x="449" y="326"/>
                    </a:lnTo>
                    <a:lnTo>
                      <a:pt x="444" y="326"/>
                    </a:lnTo>
                    <a:lnTo>
                      <a:pt x="439" y="327"/>
                    </a:lnTo>
                    <a:lnTo>
                      <a:pt x="436" y="329"/>
                    </a:lnTo>
                    <a:lnTo>
                      <a:pt x="430" y="333"/>
                    </a:lnTo>
                    <a:lnTo>
                      <a:pt x="426" y="333"/>
                    </a:lnTo>
                    <a:lnTo>
                      <a:pt x="422" y="328"/>
                    </a:lnTo>
                    <a:lnTo>
                      <a:pt x="411" y="327"/>
                    </a:lnTo>
                    <a:lnTo>
                      <a:pt x="411" y="325"/>
                    </a:lnTo>
                    <a:lnTo>
                      <a:pt x="409" y="323"/>
                    </a:lnTo>
                    <a:lnTo>
                      <a:pt x="405" y="321"/>
                    </a:lnTo>
                    <a:lnTo>
                      <a:pt x="397" y="320"/>
                    </a:lnTo>
                    <a:lnTo>
                      <a:pt x="396" y="322"/>
                    </a:lnTo>
                    <a:lnTo>
                      <a:pt x="393" y="324"/>
                    </a:lnTo>
                    <a:lnTo>
                      <a:pt x="390" y="326"/>
                    </a:lnTo>
                    <a:lnTo>
                      <a:pt x="388" y="326"/>
                    </a:lnTo>
                    <a:lnTo>
                      <a:pt x="385" y="320"/>
                    </a:lnTo>
                    <a:lnTo>
                      <a:pt x="372" y="318"/>
                    </a:lnTo>
                    <a:lnTo>
                      <a:pt x="355" y="298"/>
                    </a:lnTo>
                    <a:lnTo>
                      <a:pt x="352" y="294"/>
                    </a:lnTo>
                    <a:lnTo>
                      <a:pt x="352" y="289"/>
                    </a:lnTo>
                    <a:lnTo>
                      <a:pt x="351" y="284"/>
                    </a:lnTo>
                    <a:lnTo>
                      <a:pt x="350" y="281"/>
                    </a:lnTo>
                    <a:lnTo>
                      <a:pt x="348" y="278"/>
                    </a:lnTo>
                    <a:lnTo>
                      <a:pt x="343" y="273"/>
                    </a:lnTo>
                    <a:lnTo>
                      <a:pt x="338" y="268"/>
                    </a:lnTo>
                    <a:lnTo>
                      <a:pt x="330" y="266"/>
                    </a:lnTo>
                    <a:lnTo>
                      <a:pt x="321" y="265"/>
                    </a:lnTo>
                    <a:lnTo>
                      <a:pt x="307" y="266"/>
                    </a:lnTo>
                    <a:lnTo>
                      <a:pt x="299" y="267"/>
                    </a:lnTo>
                    <a:lnTo>
                      <a:pt x="298" y="269"/>
                    </a:lnTo>
                    <a:lnTo>
                      <a:pt x="297" y="270"/>
                    </a:lnTo>
                    <a:lnTo>
                      <a:pt x="296" y="274"/>
                    </a:lnTo>
                    <a:lnTo>
                      <a:pt x="296" y="283"/>
                    </a:lnTo>
                    <a:lnTo>
                      <a:pt x="306" y="296"/>
                    </a:lnTo>
                    <a:lnTo>
                      <a:pt x="306" y="304"/>
                    </a:lnTo>
                    <a:lnTo>
                      <a:pt x="302" y="309"/>
                    </a:lnTo>
                    <a:lnTo>
                      <a:pt x="297" y="314"/>
                    </a:lnTo>
                    <a:lnTo>
                      <a:pt x="295" y="317"/>
                    </a:lnTo>
                    <a:lnTo>
                      <a:pt x="294" y="320"/>
                    </a:lnTo>
                    <a:lnTo>
                      <a:pt x="294" y="324"/>
                    </a:lnTo>
                    <a:lnTo>
                      <a:pt x="296" y="327"/>
                    </a:lnTo>
                    <a:lnTo>
                      <a:pt x="296" y="330"/>
                    </a:lnTo>
                    <a:lnTo>
                      <a:pt x="294" y="333"/>
                    </a:lnTo>
                    <a:lnTo>
                      <a:pt x="290" y="340"/>
                    </a:lnTo>
                    <a:lnTo>
                      <a:pt x="282" y="351"/>
                    </a:lnTo>
                    <a:lnTo>
                      <a:pt x="279" y="354"/>
                    </a:lnTo>
                    <a:lnTo>
                      <a:pt x="277" y="358"/>
                    </a:lnTo>
                    <a:lnTo>
                      <a:pt x="273" y="359"/>
                    </a:lnTo>
                    <a:lnTo>
                      <a:pt x="269" y="361"/>
                    </a:lnTo>
                    <a:lnTo>
                      <a:pt x="265" y="366"/>
                    </a:lnTo>
                    <a:lnTo>
                      <a:pt x="262" y="365"/>
                    </a:lnTo>
                    <a:lnTo>
                      <a:pt x="260" y="365"/>
                    </a:lnTo>
                    <a:lnTo>
                      <a:pt x="258" y="362"/>
                    </a:lnTo>
                    <a:lnTo>
                      <a:pt x="256" y="360"/>
                    </a:lnTo>
                    <a:lnTo>
                      <a:pt x="256" y="358"/>
                    </a:lnTo>
                    <a:lnTo>
                      <a:pt x="254" y="358"/>
                    </a:lnTo>
                    <a:lnTo>
                      <a:pt x="252" y="357"/>
                    </a:lnTo>
                    <a:lnTo>
                      <a:pt x="247" y="357"/>
                    </a:lnTo>
                    <a:lnTo>
                      <a:pt x="241" y="358"/>
                    </a:lnTo>
                    <a:lnTo>
                      <a:pt x="237" y="363"/>
                    </a:lnTo>
                    <a:lnTo>
                      <a:pt x="236" y="365"/>
                    </a:lnTo>
                    <a:lnTo>
                      <a:pt x="234" y="36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Freeform 43">
                <a:extLst>
                  <a:ext uri="{FF2B5EF4-FFF2-40B4-BE49-F238E27FC236}">
                    <a16:creationId xmlns:a16="http://schemas.microsoft.com/office/drawing/2014/main" id="{5E25A5CD-AD55-4660-BEFE-6B86587AB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1211"/>
                <a:ext cx="145" cy="279"/>
              </a:xfrm>
              <a:custGeom>
                <a:avLst/>
                <a:gdLst>
                  <a:gd name="T0" fmla="*/ 10 w 145"/>
                  <a:gd name="T1" fmla="*/ 276 h 279"/>
                  <a:gd name="T2" fmla="*/ 5 w 145"/>
                  <a:gd name="T3" fmla="*/ 270 h 279"/>
                  <a:gd name="T4" fmla="*/ 4 w 145"/>
                  <a:gd name="T5" fmla="*/ 260 h 279"/>
                  <a:gd name="T6" fmla="*/ 9 w 145"/>
                  <a:gd name="T7" fmla="*/ 242 h 279"/>
                  <a:gd name="T8" fmla="*/ 0 w 145"/>
                  <a:gd name="T9" fmla="*/ 210 h 279"/>
                  <a:gd name="T10" fmla="*/ 3 w 145"/>
                  <a:gd name="T11" fmla="*/ 174 h 279"/>
                  <a:gd name="T12" fmla="*/ 13 w 145"/>
                  <a:gd name="T13" fmla="*/ 157 h 279"/>
                  <a:gd name="T14" fmla="*/ 10 w 145"/>
                  <a:gd name="T15" fmla="*/ 133 h 279"/>
                  <a:gd name="T16" fmla="*/ 9 w 145"/>
                  <a:gd name="T17" fmla="*/ 121 h 279"/>
                  <a:gd name="T18" fmla="*/ 10 w 145"/>
                  <a:gd name="T19" fmla="*/ 110 h 279"/>
                  <a:gd name="T20" fmla="*/ 19 w 145"/>
                  <a:gd name="T21" fmla="*/ 101 h 279"/>
                  <a:gd name="T22" fmla="*/ 21 w 145"/>
                  <a:gd name="T23" fmla="*/ 89 h 279"/>
                  <a:gd name="T24" fmla="*/ 27 w 145"/>
                  <a:gd name="T25" fmla="*/ 69 h 279"/>
                  <a:gd name="T26" fmla="*/ 30 w 145"/>
                  <a:gd name="T27" fmla="*/ 61 h 279"/>
                  <a:gd name="T28" fmla="*/ 34 w 145"/>
                  <a:gd name="T29" fmla="*/ 55 h 279"/>
                  <a:gd name="T30" fmla="*/ 47 w 145"/>
                  <a:gd name="T31" fmla="*/ 45 h 279"/>
                  <a:gd name="T32" fmla="*/ 60 w 145"/>
                  <a:gd name="T33" fmla="*/ 28 h 279"/>
                  <a:gd name="T34" fmla="*/ 65 w 145"/>
                  <a:gd name="T35" fmla="*/ 24 h 279"/>
                  <a:gd name="T36" fmla="*/ 87 w 145"/>
                  <a:gd name="T37" fmla="*/ 17 h 279"/>
                  <a:gd name="T38" fmla="*/ 95 w 145"/>
                  <a:gd name="T39" fmla="*/ 16 h 279"/>
                  <a:gd name="T40" fmla="*/ 101 w 145"/>
                  <a:gd name="T41" fmla="*/ 13 h 279"/>
                  <a:gd name="T42" fmla="*/ 111 w 145"/>
                  <a:gd name="T43" fmla="*/ 11 h 279"/>
                  <a:gd name="T44" fmla="*/ 120 w 145"/>
                  <a:gd name="T45" fmla="*/ 4 h 279"/>
                  <a:gd name="T46" fmla="*/ 131 w 145"/>
                  <a:gd name="T47" fmla="*/ 5 h 279"/>
                  <a:gd name="T48" fmla="*/ 128 w 145"/>
                  <a:gd name="T49" fmla="*/ 10 h 279"/>
                  <a:gd name="T50" fmla="*/ 121 w 145"/>
                  <a:gd name="T51" fmla="*/ 16 h 279"/>
                  <a:gd name="T52" fmla="*/ 117 w 145"/>
                  <a:gd name="T53" fmla="*/ 22 h 279"/>
                  <a:gd name="T54" fmla="*/ 122 w 145"/>
                  <a:gd name="T55" fmla="*/ 26 h 279"/>
                  <a:gd name="T56" fmla="*/ 128 w 145"/>
                  <a:gd name="T57" fmla="*/ 30 h 279"/>
                  <a:gd name="T58" fmla="*/ 138 w 145"/>
                  <a:gd name="T59" fmla="*/ 41 h 279"/>
                  <a:gd name="T60" fmla="*/ 145 w 145"/>
                  <a:gd name="T61" fmla="*/ 58 h 279"/>
                  <a:gd name="T62" fmla="*/ 135 w 145"/>
                  <a:gd name="T63" fmla="*/ 69 h 279"/>
                  <a:gd name="T64" fmla="*/ 119 w 145"/>
                  <a:gd name="T65" fmla="*/ 83 h 279"/>
                  <a:gd name="T66" fmla="*/ 114 w 145"/>
                  <a:gd name="T67" fmla="*/ 93 h 279"/>
                  <a:gd name="T68" fmla="*/ 114 w 145"/>
                  <a:gd name="T69" fmla="*/ 101 h 279"/>
                  <a:gd name="T70" fmla="*/ 128 w 145"/>
                  <a:gd name="T71" fmla="*/ 114 h 279"/>
                  <a:gd name="T72" fmla="*/ 135 w 145"/>
                  <a:gd name="T73" fmla="*/ 123 h 279"/>
                  <a:gd name="T74" fmla="*/ 138 w 145"/>
                  <a:gd name="T75" fmla="*/ 131 h 279"/>
                  <a:gd name="T76" fmla="*/ 140 w 145"/>
                  <a:gd name="T77" fmla="*/ 140 h 279"/>
                  <a:gd name="T78" fmla="*/ 135 w 145"/>
                  <a:gd name="T79" fmla="*/ 157 h 279"/>
                  <a:gd name="T80" fmla="*/ 127 w 145"/>
                  <a:gd name="T81" fmla="*/ 168 h 279"/>
                  <a:gd name="T82" fmla="*/ 117 w 145"/>
                  <a:gd name="T83" fmla="*/ 178 h 279"/>
                  <a:gd name="T84" fmla="*/ 127 w 145"/>
                  <a:gd name="T85" fmla="*/ 193 h 279"/>
                  <a:gd name="T86" fmla="*/ 128 w 145"/>
                  <a:gd name="T87" fmla="*/ 206 h 279"/>
                  <a:gd name="T88" fmla="*/ 126 w 145"/>
                  <a:gd name="T89" fmla="*/ 222 h 279"/>
                  <a:gd name="T90" fmla="*/ 114 w 145"/>
                  <a:gd name="T91" fmla="*/ 234 h 279"/>
                  <a:gd name="T92" fmla="*/ 70 w 145"/>
                  <a:gd name="T93" fmla="*/ 253 h 279"/>
                  <a:gd name="T94" fmla="*/ 54 w 145"/>
                  <a:gd name="T95" fmla="*/ 261 h 279"/>
                  <a:gd name="T96" fmla="*/ 39 w 145"/>
                  <a:gd name="T97" fmla="*/ 264 h 279"/>
                  <a:gd name="T98" fmla="*/ 24 w 145"/>
                  <a:gd name="T99" fmla="*/ 274 h 279"/>
                  <a:gd name="T100" fmla="*/ 14 w 145"/>
                  <a:gd name="T10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5" h="279">
                    <a:moveTo>
                      <a:pt x="14" y="279"/>
                    </a:moveTo>
                    <a:lnTo>
                      <a:pt x="10" y="276"/>
                    </a:lnTo>
                    <a:lnTo>
                      <a:pt x="7" y="272"/>
                    </a:lnTo>
                    <a:lnTo>
                      <a:pt x="5" y="270"/>
                    </a:lnTo>
                    <a:lnTo>
                      <a:pt x="4" y="267"/>
                    </a:lnTo>
                    <a:lnTo>
                      <a:pt x="4" y="260"/>
                    </a:lnTo>
                    <a:lnTo>
                      <a:pt x="4" y="254"/>
                    </a:lnTo>
                    <a:lnTo>
                      <a:pt x="9" y="242"/>
                    </a:lnTo>
                    <a:lnTo>
                      <a:pt x="8" y="228"/>
                    </a:lnTo>
                    <a:lnTo>
                      <a:pt x="0" y="210"/>
                    </a:lnTo>
                    <a:lnTo>
                      <a:pt x="0" y="179"/>
                    </a:lnTo>
                    <a:lnTo>
                      <a:pt x="3" y="174"/>
                    </a:lnTo>
                    <a:lnTo>
                      <a:pt x="7" y="168"/>
                    </a:lnTo>
                    <a:lnTo>
                      <a:pt x="13" y="157"/>
                    </a:lnTo>
                    <a:lnTo>
                      <a:pt x="13" y="146"/>
                    </a:lnTo>
                    <a:lnTo>
                      <a:pt x="10" y="133"/>
                    </a:lnTo>
                    <a:lnTo>
                      <a:pt x="9" y="127"/>
                    </a:lnTo>
                    <a:lnTo>
                      <a:pt x="9" y="121"/>
                    </a:lnTo>
                    <a:lnTo>
                      <a:pt x="9" y="115"/>
                    </a:lnTo>
                    <a:lnTo>
                      <a:pt x="10" y="110"/>
                    </a:lnTo>
                    <a:lnTo>
                      <a:pt x="14" y="105"/>
                    </a:lnTo>
                    <a:lnTo>
                      <a:pt x="19" y="101"/>
                    </a:lnTo>
                    <a:lnTo>
                      <a:pt x="20" y="95"/>
                    </a:lnTo>
                    <a:lnTo>
                      <a:pt x="21" y="89"/>
                    </a:lnTo>
                    <a:lnTo>
                      <a:pt x="22" y="78"/>
                    </a:lnTo>
                    <a:lnTo>
                      <a:pt x="27" y="69"/>
                    </a:lnTo>
                    <a:lnTo>
                      <a:pt x="28" y="65"/>
                    </a:lnTo>
                    <a:lnTo>
                      <a:pt x="30" y="61"/>
                    </a:lnTo>
                    <a:lnTo>
                      <a:pt x="32" y="58"/>
                    </a:lnTo>
                    <a:lnTo>
                      <a:pt x="34" y="55"/>
                    </a:lnTo>
                    <a:lnTo>
                      <a:pt x="40" y="50"/>
                    </a:lnTo>
                    <a:lnTo>
                      <a:pt x="47" y="45"/>
                    </a:lnTo>
                    <a:lnTo>
                      <a:pt x="54" y="34"/>
                    </a:lnTo>
                    <a:lnTo>
                      <a:pt x="60" y="28"/>
                    </a:lnTo>
                    <a:lnTo>
                      <a:pt x="62" y="25"/>
                    </a:lnTo>
                    <a:lnTo>
                      <a:pt x="65" y="24"/>
                    </a:lnTo>
                    <a:lnTo>
                      <a:pt x="72" y="16"/>
                    </a:lnTo>
                    <a:lnTo>
                      <a:pt x="87" y="17"/>
                    </a:lnTo>
                    <a:lnTo>
                      <a:pt x="91" y="17"/>
                    </a:lnTo>
                    <a:lnTo>
                      <a:pt x="95" y="16"/>
                    </a:lnTo>
                    <a:lnTo>
                      <a:pt x="99" y="16"/>
                    </a:lnTo>
                    <a:lnTo>
                      <a:pt x="101" y="13"/>
                    </a:lnTo>
                    <a:lnTo>
                      <a:pt x="106" y="12"/>
                    </a:lnTo>
                    <a:lnTo>
                      <a:pt x="111" y="11"/>
                    </a:lnTo>
                    <a:lnTo>
                      <a:pt x="115" y="8"/>
                    </a:lnTo>
                    <a:lnTo>
                      <a:pt x="120" y="4"/>
                    </a:lnTo>
                    <a:lnTo>
                      <a:pt x="123" y="0"/>
                    </a:lnTo>
                    <a:lnTo>
                      <a:pt x="131" y="5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3" y="14"/>
                    </a:lnTo>
                    <a:lnTo>
                      <a:pt x="121" y="16"/>
                    </a:lnTo>
                    <a:lnTo>
                      <a:pt x="119" y="19"/>
                    </a:lnTo>
                    <a:lnTo>
                      <a:pt x="117" y="22"/>
                    </a:lnTo>
                    <a:lnTo>
                      <a:pt x="118" y="25"/>
                    </a:lnTo>
                    <a:lnTo>
                      <a:pt x="122" y="26"/>
                    </a:lnTo>
                    <a:lnTo>
                      <a:pt x="126" y="28"/>
                    </a:lnTo>
                    <a:lnTo>
                      <a:pt x="128" y="30"/>
                    </a:lnTo>
                    <a:lnTo>
                      <a:pt x="132" y="34"/>
                    </a:lnTo>
                    <a:lnTo>
                      <a:pt x="138" y="41"/>
                    </a:lnTo>
                    <a:lnTo>
                      <a:pt x="145" y="51"/>
                    </a:lnTo>
                    <a:lnTo>
                      <a:pt x="145" y="58"/>
                    </a:lnTo>
                    <a:lnTo>
                      <a:pt x="140" y="65"/>
                    </a:lnTo>
                    <a:lnTo>
                      <a:pt x="135" y="69"/>
                    </a:lnTo>
                    <a:lnTo>
                      <a:pt x="123" y="76"/>
                    </a:lnTo>
                    <a:lnTo>
                      <a:pt x="119" y="83"/>
                    </a:lnTo>
                    <a:lnTo>
                      <a:pt x="116" y="89"/>
                    </a:lnTo>
                    <a:lnTo>
                      <a:pt x="114" y="93"/>
                    </a:lnTo>
                    <a:lnTo>
                      <a:pt x="114" y="97"/>
                    </a:lnTo>
                    <a:lnTo>
                      <a:pt x="114" y="101"/>
                    </a:lnTo>
                    <a:lnTo>
                      <a:pt x="117" y="105"/>
                    </a:lnTo>
                    <a:lnTo>
                      <a:pt x="128" y="114"/>
                    </a:lnTo>
                    <a:lnTo>
                      <a:pt x="131" y="118"/>
                    </a:lnTo>
                    <a:lnTo>
                      <a:pt x="135" y="123"/>
                    </a:lnTo>
                    <a:lnTo>
                      <a:pt x="136" y="127"/>
                    </a:lnTo>
                    <a:lnTo>
                      <a:pt x="138" y="131"/>
                    </a:lnTo>
                    <a:lnTo>
                      <a:pt x="139" y="136"/>
                    </a:lnTo>
                    <a:lnTo>
                      <a:pt x="140" y="140"/>
                    </a:lnTo>
                    <a:lnTo>
                      <a:pt x="137" y="149"/>
                    </a:lnTo>
                    <a:lnTo>
                      <a:pt x="135" y="157"/>
                    </a:lnTo>
                    <a:lnTo>
                      <a:pt x="131" y="162"/>
                    </a:lnTo>
                    <a:lnTo>
                      <a:pt x="127" y="168"/>
                    </a:lnTo>
                    <a:lnTo>
                      <a:pt x="122" y="174"/>
                    </a:lnTo>
                    <a:lnTo>
                      <a:pt x="117" y="178"/>
                    </a:lnTo>
                    <a:lnTo>
                      <a:pt x="117" y="183"/>
                    </a:lnTo>
                    <a:lnTo>
                      <a:pt x="127" y="193"/>
                    </a:lnTo>
                    <a:lnTo>
                      <a:pt x="128" y="199"/>
                    </a:lnTo>
                    <a:lnTo>
                      <a:pt x="128" y="206"/>
                    </a:lnTo>
                    <a:lnTo>
                      <a:pt x="128" y="214"/>
                    </a:lnTo>
                    <a:lnTo>
                      <a:pt x="126" y="222"/>
                    </a:lnTo>
                    <a:lnTo>
                      <a:pt x="120" y="228"/>
                    </a:lnTo>
                    <a:lnTo>
                      <a:pt x="114" y="234"/>
                    </a:lnTo>
                    <a:lnTo>
                      <a:pt x="100" y="246"/>
                    </a:lnTo>
                    <a:lnTo>
                      <a:pt x="70" y="253"/>
                    </a:lnTo>
                    <a:lnTo>
                      <a:pt x="62" y="258"/>
                    </a:lnTo>
                    <a:lnTo>
                      <a:pt x="54" y="261"/>
                    </a:lnTo>
                    <a:lnTo>
                      <a:pt x="48" y="263"/>
                    </a:lnTo>
                    <a:lnTo>
                      <a:pt x="39" y="264"/>
                    </a:lnTo>
                    <a:lnTo>
                      <a:pt x="28" y="271"/>
                    </a:lnTo>
                    <a:lnTo>
                      <a:pt x="24" y="274"/>
                    </a:lnTo>
                    <a:lnTo>
                      <a:pt x="20" y="276"/>
                    </a:lnTo>
                    <a:lnTo>
                      <a:pt x="14" y="279"/>
                    </a:lnTo>
                    <a:close/>
                  </a:path>
                </a:pathLst>
              </a:custGeom>
              <a:solidFill>
                <a:srgbClr val="CCC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Freeform 44">
                <a:extLst>
                  <a:ext uri="{FF2B5EF4-FFF2-40B4-BE49-F238E27FC236}">
                    <a16:creationId xmlns:a16="http://schemas.microsoft.com/office/drawing/2014/main" id="{B3A7EBD7-1F55-485A-967E-EEEB1423C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1211"/>
                <a:ext cx="145" cy="279"/>
              </a:xfrm>
              <a:custGeom>
                <a:avLst/>
                <a:gdLst>
                  <a:gd name="T0" fmla="*/ 10 w 145"/>
                  <a:gd name="T1" fmla="*/ 276 h 279"/>
                  <a:gd name="T2" fmla="*/ 5 w 145"/>
                  <a:gd name="T3" fmla="*/ 270 h 279"/>
                  <a:gd name="T4" fmla="*/ 4 w 145"/>
                  <a:gd name="T5" fmla="*/ 260 h 279"/>
                  <a:gd name="T6" fmla="*/ 9 w 145"/>
                  <a:gd name="T7" fmla="*/ 242 h 279"/>
                  <a:gd name="T8" fmla="*/ 0 w 145"/>
                  <a:gd name="T9" fmla="*/ 210 h 279"/>
                  <a:gd name="T10" fmla="*/ 3 w 145"/>
                  <a:gd name="T11" fmla="*/ 174 h 279"/>
                  <a:gd name="T12" fmla="*/ 13 w 145"/>
                  <a:gd name="T13" fmla="*/ 157 h 279"/>
                  <a:gd name="T14" fmla="*/ 10 w 145"/>
                  <a:gd name="T15" fmla="*/ 133 h 279"/>
                  <a:gd name="T16" fmla="*/ 9 w 145"/>
                  <a:gd name="T17" fmla="*/ 121 h 279"/>
                  <a:gd name="T18" fmla="*/ 10 w 145"/>
                  <a:gd name="T19" fmla="*/ 110 h 279"/>
                  <a:gd name="T20" fmla="*/ 19 w 145"/>
                  <a:gd name="T21" fmla="*/ 101 h 279"/>
                  <a:gd name="T22" fmla="*/ 21 w 145"/>
                  <a:gd name="T23" fmla="*/ 89 h 279"/>
                  <a:gd name="T24" fmla="*/ 27 w 145"/>
                  <a:gd name="T25" fmla="*/ 69 h 279"/>
                  <a:gd name="T26" fmla="*/ 30 w 145"/>
                  <a:gd name="T27" fmla="*/ 61 h 279"/>
                  <a:gd name="T28" fmla="*/ 34 w 145"/>
                  <a:gd name="T29" fmla="*/ 55 h 279"/>
                  <a:gd name="T30" fmla="*/ 47 w 145"/>
                  <a:gd name="T31" fmla="*/ 45 h 279"/>
                  <a:gd name="T32" fmla="*/ 60 w 145"/>
                  <a:gd name="T33" fmla="*/ 28 h 279"/>
                  <a:gd name="T34" fmla="*/ 65 w 145"/>
                  <a:gd name="T35" fmla="*/ 24 h 279"/>
                  <a:gd name="T36" fmla="*/ 87 w 145"/>
                  <a:gd name="T37" fmla="*/ 17 h 279"/>
                  <a:gd name="T38" fmla="*/ 95 w 145"/>
                  <a:gd name="T39" fmla="*/ 16 h 279"/>
                  <a:gd name="T40" fmla="*/ 101 w 145"/>
                  <a:gd name="T41" fmla="*/ 13 h 279"/>
                  <a:gd name="T42" fmla="*/ 111 w 145"/>
                  <a:gd name="T43" fmla="*/ 11 h 279"/>
                  <a:gd name="T44" fmla="*/ 120 w 145"/>
                  <a:gd name="T45" fmla="*/ 4 h 279"/>
                  <a:gd name="T46" fmla="*/ 131 w 145"/>
                  <a:gd name="T47" fmla="*/ 5 h 279"/>
                  <a:gd name="T48" fmla="*/ 128 w 145"/>
                  <a:gd name="T49" fmla="*/ 10 h 279"/>
                  <a:gd name="T50" fmla="*/ 121 w 145"/>
                  <a:gd name="T51" fmla="*/ 16 h 279"/>
                  <a:gd name="T52" fmla="*/ 117 w 145"/>
                  <a:gd name="T53" fmla="*/ 22 h 279"/>
                  <a:gd name="T54" fmla="*/ 122 w 145"/>
                  <a:gd name="T55" fmla="*/ 26 h 279"/>
                  <a:gd name="T56" fmla="*/ 128 w 145"/>
                  <a:gd name="T57" fmla="*/ 30 h 279"/>
                  <a:gd name="T58" fmla="*/ 138 w 145"/>
                  <a:gd name="T59" fmla="*/ 41 h 279"/>
                  <a:gd name="T60" fmla="*/ 145 w 145"/>
                  <a:gd name="T61" fmla="*/ 58 h 279"/>
                  <a:gd name="T62" fmla="*/ 135 w 145"/>
                  <a:gd name="T63" fmla="*/ 69 h 279"/>
                  <a:gd name="T64" fmla="*/ 119 w 145"/>
                  <a:gd name="T65" fmla="*/ 83 h 279"/>
                  <a:gd name="T66" fmla="*/ 114 w 145"/>
                  <a:gd name="T67" fmla="*/ 93 h 279"/>
                  <a:gd name="T68" fmla="*/ 114 w 145"/>
                  <a:gd name="T69" fmla="*/ 101 h 279"/>
                  <a:gd name="T70" fmla="*/ 128 w 145"/>
                  <a:gd name="T71" fmla="*/ 114 h 279"/>
                  <a:gd name="T72" fmla="*/ 135 w 145"/>
                  <a:gd name="T73" fmla="*/ 123 h 279"/>
                  <a:gd name="T74" fmla="*/ 138 w 145"/>
                  <a:gd name="T75" fmla="*/ 131 h 279"/>
                  <a:gd name="T76" fmla="*/ 140 w 145"/>
                  <a:gd name="T77" fmla="*/ 140 h 279"/>
                  <a:gd name="T78" fmla="*/ 135 w 145"/>
                  <a:gd name="T79" fmla="*/ 157 h 279"/>
                  <a:gd name="T80" fmla="*/ 127 w 145"/>
                  <a:gd name="T81" fmla="*/ 168 h 279"/>
                  <a:gd name="T82" fmla="*/ 117 w 145"/>
                  <a:gd name="T83" fmla="*/ 178 h 279"/>
                  <a:gd name="T84" fmla="*/ 127 w 145"/>
                  <a:gd name="T85" fmla="*/ 193 h 279"/>
                  <a:gd name="T86" fmla="*/ 128 w 145"/>
                  <a:gd name="T87" fmla="*/ 206 h 279"/>
                  <a:gd name="T88" fmla="*/ 126 w 145"/>
                  <a:gd name="T89" fmla="*/ 222 h 279"/>
                  <a:gd name="T90" fmla="*/ 114 w 145"/>
                  <a:gd name="T91" fmla="*/ 234 h 279"/>
                  <a:gd name="T92" fmla="*/ 70 w 145"/>
                  <a:gd name="T93" fmla="*/ 253 h 279"/>
                  <a:gd name="T94" fmla="*/ 54 w 145"/>
                  <a:gd name="T95" fmla="*/ 261 h 279"/>
                  <a:gd name="T96" fmla="*/ 39 w 145"/>
                  <a:gd name="T97" fmla="*/ 264 h 279"/>
                  <a:gd name="T98" fmla="*/ 24 w 145"/>
                  <a:gd name="T99" fmla="*/ 274 h 279"/>
                  <a:gd name="T100" fmla="*/ 14 w 145"/>
                  <a:gd name="T101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5" h="279">
                    <a:moveTo>
                      <a:pt x="14" y="279"/>
                    </a:moveTo>
                    <a:lnTo>
                      <a:pt x="10" y="276"/>
                    </a:lnTo>
                    <a:lnTo>
                      <a:pt x="7" y="272"/>
                    </a:lnTo>
                    <a:lnTo>
                      <a:pt x="5" y="270"/>
                    </a:lnTo>
                    <a:lnTo>
                      <a:pt x="4" y="267"/>
                    </a:lnTo>
                    <a:lnTo>
                      <a:pt x="4" y="260"/>
                    </a:lnTo>
                    <a:lnTo>
                      <a:pt x="4" y="254"/>
                    </a:lnTo>
                    <a:lnTo>
                      <a:pt x="9" y="242"/>
                    </a:lnTo>
                    <a:lnTo>
                      <a:pt x="8" y="228"/>
                    </a:lnTo>
                    <a:lnTo>
                      <a:pt x="0" y="210"/>
                    </a:lnTo>
                    <a:lnTo>
                      <a:pt x="0" y="179"/>
                    </a:lnTo>
                    <a:lnTo>
                      <a:pt x="3" y="174"/>
                    </a:lnTo>
                    <a:lnTo>
                      <a:pt x="7" y="168"/>
                    </a:lnTo>
                    <a:lnTo>
                      <a:pt x="13" y="157"/>
                    </a:lnTo>
                    <a:lnTo>
                      <a:pt x="13" y="146"/>
                    </a:lnTo>
                    <a:lnTo>
                      <a:pt x="10" y="133"/>
                    </a:lnTo>
                    <a:lnTo>
                      <a:pt x="9" y="127"/>
                    </a:lnTo>
                    <a:lnTo>
                      <a:pt x="9" y="121"/>
                    </a:lnTo>
                    <a:lnTo>
                      <a:pt x="9" y="115"/>
                    </a:lnTo>
                    <a:lnTo>
                      <a:pt x="10" y="110"/>
                    </a:lnTo>
                    <a:lnTo>
                      <a:pt x="14" y="105"/>
                    </a:lnTo>
                    <a:lnTo>
                      <a:pt x="19" y="101"/>
                    </a:lnTo>
                    <a:lnTo>
                      <a:pt x="20" y="95"/>
                    </a:lnTo>
                    <a:lnTo>
                      <a:pt x="21" y="89"/>
                    </a:lnTo>
                    <a:lnTo>
                      <a:pt x="22" y="78"/>
                    </a:lnTo>
                    <a:lnTo>
                      <a:pt x="27" y="69"/>
                    </a:lnTo>
                    <a:lnTo>
                      <a:pt x="28" y="65"/>
                    </a:lnTo>
                    <a:lnTo>
                      <a:pt x="30" y="61"/>
                    </a:lnTo>
                    <a:lnTo>
                      <a:pt x="32" y="58"/>
                    </a:lnTo>
                    <a:lnTo>
                      <a:pt x="34" y="55"/>
                    </a:lnTo>
                    <a:lnTo>
                      <a:pt x="40" y="50"/>
                    </a:lnTo>
                    <a:lnTo>
                      <a:pt x="47" y="45"/>
                    </a:lnTo>
                    <a:lnTo>
                      <a:pt x="54" y="34"/>
                    </a:lnTo>
                    <a:lnTo>
                      <a:pt x="60" y="28"/>
                    </a:lnTo>
                    <a:lnTo>
                      <a:pt x="62" y="25"/>
                    </a:lnTo>
                    <a:lnTo>
                      <a:pt x="65" y="24"/>
                    </a:lnTo>
                    <a:lnTo>
                      <a:pt x="72" y="16"/>
                    </a:lnTo>
                    <a:lnTo>
                      <a:pt x="87" y="17"/>
                    </a:lnTo>
                    <a:lnTo>
                      <a:pt x="91" y="17"/>
                    </a:lnTo>
                    <a:lnTo>
                      <a:pt x="95" y="16"/>
                    </a:lnTo>
                    <a:lnTo>
                      <a:pt x="99" y="16"/>
                    </a:lnTo>
                    <a:lnTo>
                      <a:pt x="101" y="13"/>
                    </a:lnTo>
                    <a:lnTo>
                      <a:pt x="106" y="12"/>
                    </a:lnTo>
                    <a:lnTo>
                      <a:pt x="111" y="11"/>
                    </a:lnTo>
                    <a:lnTo>
                      <a:pt x="115" y="8"/>
                    </a:lnTo>
                    <a:lnTo>
                      <a:pt x="120" y="4"/>
                    </a:lnTo>
                    <a:lnTo>
                      <a:pt x="123" y="0"/>
                    </a:lnTo>
                    <a:lnTo>
                      <a:pt x="131" y="5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3" y="14"/>
                    </a:lnTo>
                    <a:lnTo>
                      <a:pt x="121" y="16"/>
                    </a:lnTo>
                    <a:lnTo>
                      <a:pt x="119" y="19"/>
                    </a:lnTo>
                    <a:lnTo>
                      <a:pt x="117" y="22"/>
                    </a:lnTo>
                    <a:lnTo>
                      <a:pt x="118" y="25"/>
                    </a:lnTo>
                    <a:lnTo>
                      <a:pt x="122" y="26"/>
                    </a:lnTo>
                    <a:lnTo>
                      <a:pt x="126" y="28"/>
                    </a:lnTo>
                    <a:lnTo>
                      <a:pt x="128" y="30"/>
                    </a:lnTo>
                    <a:lnTo>
                      <a:pt x="132" y="34"/>
                    </a:lnTo>
                    <a:lnTo>
                      <a:pt x="138" y="41"/>
                    </a:lnTo>
                    <a:lnTo>
                      <a:pt x="145" y="51"/>
                    </a:lnTo>
                    <a:lnTo>
                      <a:pt x="145" y="58"/>
                    </a:lnTo>
                    <a:lnTo>
                      <a:pt x="140" y="65"/>
                    </a:lnTo>
                    <a:lnTo>
                      <a:pt x="135" y="69"/>
                    </a:lnTo>
                    <a:lnTo>
                      <a:pt x="123" y="76"/>
                    </a:lnTo>
                    <a:lnTo>
                      <a:pt x="119" y="83"/>
                    </a:lnTo>
                    <a:lnTo>
                      <a:pt x="116" y="89"/>
                    </a:lnTo>
                    <a:lnTo>
                      <a:pt x="114" y="93"/>
                    </a:lnTo>
                    <a:lnTo>
                      <a:pt x="114" y="97"/>
                    </a:lnTo>
                    <a:lnTo>
                      <a:pt x="114" y="101"/>
                    </a:lnTo>
                    <a:lnTo>
                      <a:pt x="117" y="105"/>
                    </a:lnTo>
                    <a:lnTo>
                      <a:pt x="128" y="114"/>
                    </a:lnTo>
                    <a:lnTo>
                      <a:pt x="131" y="118"/>
                    </a:lnTo>
                    <a:lnTo>
                      <a:pt x="135" y="123"/>
                    </a:lnTo>
                    <a:lnTo>
                      <a:pt x="136" y="127"/>
                    </a:lnTo>
                    <a:lnTo>
                      <a:pt x="138" y="131"/>
                    </a:lnTo>
                    <a:lnTo>
                      <a:pt x="139" y="136"/>
                    </a:lnTo>
                    <a:lnTo>
                      <a:pt x="140" y="140"/>
                    </a:lnTo>
                    <a:lnTo>
                      <a:pt x="137" y="149"/>
                    </a:lnTo>
                    <a:lnTo>
                      <a:pt x="135" y="157"/>
                    </a:lnTo>
                    <a:lnTo>
                      <a:pt x="131" y="162"/>
                    </a:lnTo>
                    <a:lnTo>
                      <a:pt x="127" y="168"/>
                    </a:lnTo>
                    <a:lnTo>
                      <a:pt x="122" y="174"/>
                    </a:lnTo>
                    <a:lnTo>
                      <a:pt x="117" y="178"/>
                    </a:lnTo>
                    <a:lnTo>
                      <a:pt x="117" y="183"/>
                    </a:lnTo>
                    <a:lnTo>
                      <a:pt x="127" y="193"/>
                    </a:lnTo>
                    <a:lnTo>
                      <a:pt x="128" y="199"/>
                    </a:lnTo>
                    <a:lnTo>
                      <a:pt x="128" y="206"/>
                    </a:lnTo>
                    <a:lnTo>
                      <a:pt x="128" y="214"/>
                    </a:lnTo>
                    <a:lnTo>
                      <a:pt x="126" y="222"/>
                    </a:lnTo>
                    <a:lnTo>
                      <a:pt x="120" y="228"/>
                    </a:lnTo>
                    <a:lnTo>
                      <a:pt x="114" y="234"/>
                    </a:lnTo>
                    <a:lnTo>
                      <a:pt x="100" y="246"/>
                    </a:lnTo>
                    <a:lnTo>
                      <a:pt x="70" y="253"/>
                    </a:lnTo>
                    <a:lnTo>
                      <a:pt x="62" y="258"/>
                    </a:lnTo>
                    <a:lnTo>
                      <a:pt x="54" y="261"/>
                    </a:lnTo>
                    <a:lnTo>
                      <a:pt x="48" y="263"/>
                    </a:lnTo>
                    <a:lnTo>
                      <a:pt x="39" y="264"/>
                    </a:lnTo>
                    <a:lnTo>
                      <a:pt x="28" y="271"/>
                    </a:lnTo>
                    <a:lnTo>
                      <a:pt x="24" y="274"/>
                    </a:lnTo>
                    <a:lnTo>
                      <a:pt x="20" y="276"/>
                    </a:lnTo>
                    <a:lnTo>
                      <a:pt x="14" y="279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Freeform 45">
                <a:extLst>
                  <a:ext uri="{FF2B5EF4-FFF2-40B4-BE49-F238E27FC236}">
                    <a16:creationId xmlns:a16="http://schemas.microsoft.com/office/drawing/2014/main" id="{7D294947-B1FC-4764-A5BE-631090D7C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310"/>
                <a:ext cx="272" cy="174"/>
              </a:xfrm>
              <a:custGeom>
                <a:avLst/>
                <a:gdLst>
                  <a:gd name="T0" fmla="*/ 18 w 272"/>
                  <a:gd name="T1" fmla="*/ 167 h 174"/>
                  <a:gd name="T2" fmla="*/ 5 w 272"/>
                  <a:gd name="T3" fmla="*/ 143 h 174"/>
                  <a:gd name="T4" fmla="*/ 14 w 272"/>
                  <a:gd name="T5" fmla="*/ 134 h 174"/>
                  <a:gd name="T6" fmla="*/ 17 w 272"/>
                  <a:gd name="T7" fmla="*/ 117 h 174"/>
                  <a:gd name="T8" fmla="*/ 8 w 272"/>
                  <a:gd name="T9" fmla="*/ 89 h 174"/>
                  <a:gd name="T10" fmla="*/ 5 w 272"/>
                  <a:gd name="T11" fmla="*/ 76 h 174"/>
                  <a:gd name="T12" fmla="*/ 9 w 272"/>
                  <a:gd name="T13" fmla="*/ 71 h 174"/>
                  <a:gd name="T14" fmla="*/ 18 w 272"/>
                  <a:gd name="T15" fmla="*/ 58 h 174"/>
                  <a:gd name="T16" fmla="*/ 33 w 272"/>
                  <a:gd name="T17" fmla="*/ 43 h 174"/>
                  <a:gd name="T18" fmla="*/ 40 w 272"/>
                  <a:gd name="T19" fmla="*/ 36 h 174"/>
                  <a:gd name="T20" fmla="*/ 54 w 272"/>
                  <a:gd name="T21" fmla="*/ 27 h 174"/>
                  <a:gd name="T22" fmla="*/ 86 w 272"/>
                  <a:gd name="T23" fmla="*/ 0 h 174"/>
                  <a:gd name="T24" fmla="*/ 101 w 272"/>
                  <a:gd name="T25" fmla="*/ 15 h 174"/>
                  <a:gd name="T26" fmla="*/ 114 w 272"/>
                  <a:gd name="T27" fmla="*/ 6 h 174"/>
                  <a:gd name="T28" fmla="*/ 125 w 272"/>
                  <a:gd name="T29" fmla="*/ 5 h 174"/>
                  <a:gd name="T30" fmla="*/ 127 w 272"/>
                  <a:gd name="T31" fmla="*/ 9 h 174"/>
                  <a:gd name="T32" fmla="*/ 131 w 272"/>
                  <a:gd name="T33" fmla="*/ 32 h 174"/>
                  <a:gd name="T34" fmla="*/ 145 w 272"/>
                  <a:gd name="T35" fmla="*/ 40 h 174"/>
                  <a:gd name="T36" fmla="*/ 158 w 272"/>
                  <a:gd name="T37" fmla="*/ 44 h 174"/>
                  <a:gd name="T38" fmla="*/ 180 w 272"/>
                  <a:gd name="T39" fmla="*/ 19 h 174"/>
                  <a:gd name="T40" fmla="*/ 187 w 272"/>
                  <a:gd name="T41" fmla="*/ 12 h 174"/>
                  <a:gd name="T42" fmla="*/ 197 w 272"/>
                  <a:gd name="T43" fmla="*/ 7 h 174"/>
                  <a:gd name="T44" fmla="*/ 209 w 272"/>
                  <a:gd name="T45" fmla="*/ 6 h 174"/>
                  <a:gd name="T46" fmla="*/ 269 w 272"/>
                  <a:gd name="T47" fmla="*/ 13 h 174"/>
                  <a:gd name="T48" fmla="*/ 270 w 272"/>
                  <a:gd name="T49" fmla="*/ 16 h 174"/>
                  <a:gd name="T50" fmla="*/ 269 w 272"/>
                  <a:gd name="T51" fmla="*/ 31 h 174"/>
                  <a:gd name="T52" fmla="*/ 243 w 272"/>
                  <a:gd name="T53" fmla="*/ 39 h 174"/>
                  <a:gd name="T54" fmla="*/ 224 w 272"/>
                  <a:gd name="T55" fmla="*/ 50 h 174"/>
                  <a:gd name="T56" fmla="*/ 215 w 272"/>
                  <a:gd name="T57" fmla="*/ 60 h 174"/>
                  <a:gd name="T58" fmla="*/ 203 w 272"/>
                  <a:gd name="T59" fmla="*/ 69 h 174"/>
                  <a:gd name="T60" fmla="*/ 197 w 272"/>
                  <a:gd name="T61" fmla="*/ 74 h 174"/>
                  <a:gd name="T62" fmla="*/ 187 w 272"/>
                  <a:gd name="T63" fmla="*/ 79 h 174"/>
                  <a:gd name="T64" fmla="*/ 183 w 272"/>
                  <a:gd name="T65" fmla="*/ 98 h 174"/>
                  <a:gd name="T66" fmla="*/ 174 w 272"/>
                  <a:gd name="T67" fmla="*/ 107 h 174"/>
                  <a:gd name="T68" fmla="*/ 170 w 272"/>
                  <a:gd name="T69" fmla="*/ 121 h 174"/>
                  <a:gd name="T70" fmla="*/ 166 w 272"/>
                  <a:gd name="T71" fmla="*/ 132 h 174"/>
                  <a:gd name="T72" fmla="*/ 159 w 272"/>
                  <a:gd name="T73" fmla="*/ 132 h 174"/>
                  <a:gd name="T74" fmla="*/ 153 w 272"/>
                  <a:gd name="T75" fmla="*/ 135 h 174"/>
                  <a:gd name="T76" fmla="*/ 146 w 272"/>
                  <a:gd name="T77" fmla="*/ 143 h 174"/>
                  <a:gd name="T78" fmla="*/ 142 w 272"/>
                  <a:gd name="T79" fmla="*/ 154 h 174"/>
                  <a:gd name="T80" fmla="*/ 137 w 272"/>
                  <a:gd name="T81" fmla="*/ 163 h 174"/>
                  <a:gd name="T82" fmla="*/ 134 w 272"/>
                  <a:gd name="T83" fmla="*/ 163 h 174"/>
                  <a:gd name="T84" fmla="*/ 122 w 272"/>
                  <a:gd name="T85" fmla="*/ 159 h 174"/>
                  <a:gd name="T86" fmla="*/ 112 w 272"/>
                  <a:gd name="T87" fmla="*/ 171 h 174"/>
                  <a:gd name="T88" fmla="*/ 101 w 272"/>
                  <a:gd name="T89" fmla="*/ 172 h 174"/>
                  <a:gd name="T90" fmla="*/ 91 w 272"/>
                  <a:gd name="T91" fmla="*/ 169 h 174"/>
                  <a:gd name="T92" fmla="*/ 72 w 272"/>
                  <a:gd name="T93" fmla="*/ 148 h 174"/>
                  <a:gd name="T94" fmla="*/ 60 w 272"/>
                  <a:gd name="T95" fmla="*/ 151 h 174"/>
                  <a:gd name="T96" fmla="*/ 58 w 272"/>
                  <a:gd name="T97" fmla="*/ 164 h 174"/>
                  <a:gd name="T98" fmla="*/ 51 w 272"/>
                  <a:gd name="T99" fmla="*/ 167 h 174"/>
                  <a:gd name="T100" fmla="*/ 46 w 272"/>
                  <a:gd name="T101" fmla="*/ 170 h 174"/>
                  <a:gd name="T102" fmla="*/ 37 w 272"/>
                  <a:gd name="T103" fmla="*/ 17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2" h="174">
                    <a:moveTo>
                      <a:pt x="30" y="174"/>
                    </a:moveTo>
                    <a:lnTo>
                      <a:pt x="18" y="167"/>
                    </a:lnTo>
                    <a:lnTo>
                      <a:pt x="0" y="151"/>
                    </a:lnTo>
                    <a:lnTo>
                      <a:pt x="5" y="143"/>
                    </a:lnTo>
                    <a:lnTo>
                      <a:pt x="12" y="137"/>
                    </a:lnTo>
                    <a:lnTo>
                      <a:pt x="14" y="134"/>
                    </a:lnTo>
                    <a:lnTo>
                      <a:pt x="17" y="131"/>
                    </a:lnTo>
                    <a:lnTo>
                      <a:pt x="17" y="117"/>
                    </a:lnTo>
                    <a:lnTo>
                      <a:pt x="12" y="99"/>
                    </a:lnTo>
                    <a:lnTo>
                      <a:pt x="8" y="89"/>
                    </a:lnTo>
                    <a:lnTo>
                      <a:pt x="5" y="84"/>
                    </a:lnTo>
                    <a:lnTo>
                      <a:pt x="5" y="76"/>
                    </a:lnTo>
                    <a:lnTo>
                      <a:pt x="7" y="73"/>
                    </a:lnTo>
                    <a:lnTo>
                      <a:pt x="9" y="71"/>
                    </a:lnTo>
                    <a:lnTo>
                      <a:pt x="13" y="63"/>
                    </a:lnTo>
                    <a:lnTo>
                      <a:pt x="18" y="58"/>
                    </a:lnTo>
                    <a:lnTo>
                      <a:pt x="29" y="48"/>
                    </a:lnTo>
                    <a:lnTo>
                      <a:pt x="33" y="43"/>
                    </a:lnTo>
                    <a:lnTo>
                      <a:pt x="36" y="39"/>
                    </a:lnTo>
                    <a:lnTo>
                      <a:pt x="40" y="36"/>
                    </a:lnTo>
                    <a:lnTo>
                      <a:pt x="45" y="32"/>
                    </a:lnTo>
                    <a:lnTo>
                      <a:pt x="54" y="27"/>
                    </a:lnTo>
                    <a:lnTo>
                      <a:pt x="64" y="21"/>
                    </a:lnTo>
                    <a:lnTo>
                      <a:pt x="86" y="0"/>
                    </a:lnTo>
                    <a:lnTo>
                      <a:pt x="90" y="15"/>
                    </a:lnTo>
                    <a:lnTo>
                      <a:pt x="101" y="15"/>
                    </a:lnTo>
                    <a:lnTo>
                      <a:pt x="106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5" y="5"/>
                    </a:lnTo>
                    <a:lnTo>
                      <a:pt x="125" y="6"/>
                    </a:lnTo>
                    <a:lnTo>
                      <a:pt x="127" y="9"/>
                    </a:lnTo>
                    <a:lnTo>
                      <a:pt x="131" y="14"/>
                    </a:lnTo>
                    <a:lnTo>
                      <a:pt x="131" y="32"/>
                    </a:lnTo>
                    <a:lnTo>
                      <a:pt x="137" y="36"/>
                    </a:lnTo>
                    <a:lnTo>
                      <a:pt x="145" y="40"/>
                    </a:lnTo>
                    <a:lnTo>
                      <a:pt x="153" y="44"/>
                    </a:lnTo>
                    <a:lnTo>
                      <a:pt x="158" y="44"/>
                    </a:lnTo>
                    <a:lnTo>
                      <a:pt x="164" y="44"/>
                    </a:lnTo>
                    <a:lnTo>
                      <a:pt x="180" y="19"/>
                    </a:lnTo>
                    <a:lnTo>
                      <a:pt x="184" y="15"/>
                    </a:lnTo>
                    <a:lnTo>
                      <a:pt x="187" y="12"/>
                    </a:lnTo>
                    <a:lnTo>
                      <a:pt x="192" y="10"/>
                    </a:lnTo>
                    <a:lnTo>
                      <a:pt x="197" y="7"/>
                    </a:lnTo>
                    <a:lnTo>
                      <a:pt x="203" y="6"/>
                    </a:lnTo>
                    <a:lnTo>
                      <a:pt x="209" y="6"/>
                    </a:lnTo>
                    <a:lnTo>
                      <a:pt x="228" y="14"/>
                    </a:lnTo>
                    <a:lnTo>
                      <a:pt x="269" y="13"/>
                    </a:lnTo>
                    <a:lnTo>
                      <a:pt x="272" y="14"/>
                    </a:lnTo>
                    <a:lnTo>
                      <a:pt x="270" y="16"/>
                    </a:lnTo>
                    <a:lnTo>
                      <a:pt x="270" y="18"/>
                    </a:lnTo>
                    <a:lnTo>
                      <a:pt x="269" y="31"/>
                    </a:lnTo>
                    <a:lnTo>
                      <a:pt x="254" y="32"/>
                    </a:lnTo>
                    <a:lnTo>
                      <a:pt x="243" y="39"/>
                    </a:lnTo>
                    <a:lnTo>
                      <a:pt x="230" y="46"/>
                    </a:lnTo>
                    <a:lnTo>
                      <a:pt x="224" y="50"/>
                    </a:lnTo>
                    <a:lnTo>
                      <a:pt x="219" y="55"/>
                    </a:lnTo>
                    <a:lnTo>
                      <a:pt x="215" y="60"/>
                    </a:lnTo>
                    <a:lnTo>
                      <a:pt x="213" y="65"/>
                    </a:lnTo>
                    <a:lnTo>
                      <a:pt x="203" y="69"/>
                    </a:lnTo>
                    <a:lnTo>
                      <a:pt x="201" y="72"/>
                    </a:lnTo>
                    <a:lnTo>
                      <a:pt x="197" y="74"/>
                    </a:lnTo>
                    <a:lnTo>
                      <a:pt x="190" y="76"/>
                    </a:lnTo>
                    <a:lnTo>
                      <a:pt x="187" y="79"/>
                    </a:lnTo>
                    <a:lnTo>
                      <a:pt x="186" y="93"/>
                    </a:lnTo>
                    <a:lnTo>
                      <a:pt x="183" y="98"/>
                    </a:lnTo>
                    <a:lnTo>
                      <a:pt x="178" y="102"/>
                    </a:lnTo>
                    <a:lnTo>
                      <a:pt x="174" y="107"/>
                    </a:lnTo>
                    <a:lnTo>
                      <a:pt x="170" y="112"/>
                    </a:lnTo>
                    <a:lnTo>
                      <a:pt x="170" y="121"/>
                    </a:lnTo>
                    <a:lnTo>
                      <a:pt x="169" y="127"/>
                    </a:lnTo>
                    <a:lnTo>
                      <a:pt x="166" y="132"/>
                    </a:lnTo>
                    <a:lnTo>
                      <a:pt x="163" y="132"/>
                    </a:lnTo>
                    <a:lnTo>
                      <a:pt x="159" y="132"/>
                    </a:lnTo>
                    <a:lnTo>
                      <a:pt x="156" y="133"/>
                    </a:lnTo>
                    <a:lnTo>
                      <a:pt x="153" y="135"/>
                    </a:lnTo>
                    <a:lnTo>
                      <a:pt x="149" y="139"/>
                    </a:lnTo>
                    <a:lnTo>
                      <a:pt x="146" y="143"/>
                    </a:lnTo>
                    <a:lnTo>
                      <a:pt x="144" y="149"/>
                    </a:lnTo>
                    <a:lnTo>
                      <a:pt x="142" y="154"/>
                    </a:lnTo>
                    <a:lnTo>
                      <a:pt x="139" y="160"/>
                    </a:lnTo>
                    <a:lnTo>
                      <a:pt x="137" y="163"/>
                    </a:lnTo>
                    <a:lnTo>
                      <a:pt x="134" y="164"/>
                    </a:lnTo>
                    <a:lnTo>
                      <a:pt x="134" y="163"/>
                    </a:lnTo>
                    <a:lnTo>
                      <a:pt x="130" y="159"/>
                    </a:lnTo>
                    <a:lnTo>
                      <a:pt x="122" y="159"/>
                    </a:lnTo>
                    <a:lnTo>
                      <a:pt x="117" y="164"/>
                    </a:lnTo>
                    <a:lnTo>
                      <a:pt x="112" y="171"/>
                    </a:lnTo>
                    <a:lnTo>
                      <a:pt x="107" y="172"/>
                    </a:lnTo>
                    <a:lnTo>
                      <a:pt x="101" y="172"/>
                    </a:lnTo>
                    <a:lnTo>
                      <a:pt x="95" y="171"/>
                    </a:lnTo>
                    <a:lnTo>
                      <a:pt x="91" y="169"/>
                    </a:lnTo>
                    <a:lnTo>
                      <a:pt x="89" y="164"/>
                    </a:lnTo>
                    <a:lnTo>
                      <a:pt x="72" y="148"/>
                    </a:lnTo>
                    <a:lnTo>
                      <a:pt x="61" y="147"/>
                    </a:lnTo>
                    <a:lnTo>
                      <a:pt x="60" y="151"/>
                    </a:lnTo>
                    <a:lnTo>
                      <a:pt x="59" y="154"/>
                    </a:lnTo>
                    <a:lnTo>
                      <a:pt x="58" y="164"/>
                    </a:lnTo>
                    <a:lnTo>
                      <a:pt x="54" y="165"/>
                    </a:lnTo>
                    <a:lnTo>
                      <a:pt x="51" y="167"/>
                    </a:lnTo>
                    <a:lnTo>
                      <a:pt x="48" y="168"/>
                    </a:lnTo>
                    <a:lnTo>
                      <a:pt x="46" y="170"/>
                    </a:lnTo>
                    <a:lnTo>
                      <a:pt x="41" y="171"/>
                    </a:lnTo>
                    <a:lnTo>
                      <a:pt x="37" y="172"/>
                    </a:lnTo>
                    <a:lnTo>
                      <a:pt x="30" y="174"/>
                    </a:lnTo>
                    <a:close/>
                  </a:path>
                </a:pathLst>
              </a:custGeom>
              <a:solidFill>
                <a:srgbClr val="B9CD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Freeform 46">
                <a:extLst>
                  <a:ext uri="{FF2B5EF4-FFF2-40B4-BE49-F238E27FC236}">
                    <a16:creationId xmlns:a16="http://schemas.microsoft.com/office/drawing/2014/main" id="{F99F589B-5DD9-4BF0-A437-2CB2F739E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310"/>
                <a:ext cx="272" cy="174"/>
              </a:xfrm>
              <a:custGeom>
                <a:avLst/>
                <a:gdLst>
                  <a:gd name="T0" fmla="*/ 18 w 272"/>
                  <a:gd name="T1" fmla="*/ 167 h 174"/>
                  <a:gd name="T2" fmla="*/ 5 w 272"/>
                  <a:gd name="T3" fmla="*/ 143 h 174"/>
                  <a:gd name="T4" fmla="*/ 14 w 272"/>
                  <a:gd name="T5" fmla="*/ 134 h 174"/>
                  <a:gd name="T6" fmla="*/ 17 w 272"/>
                  <a:gd name="T7" fmla="*/ 117 h 174"/>
                  <a:gd name="T8" fmla="*/ 8 w 272"/>
                  <a:gd name="T9" fmla="*/ 89 h 174"/>
                  <a:gd name="T10" fmla="*/ 5 w 272"/>
                  <a:gd name="T11" fmla="*/ 76 h 174"/>
                  <a:gd name="T12" fmla="*/ 9 w 272"/>
                  <a:gd name="T13" fmla="*/ 71 h 174"/>
                  <a:gd name="T14" fmla="*/ 18 w 272"/>
                  <a:gd name="T15" fmla="*/ 58 h 174"/>
                  <a:gd name="T16" fmla="*/ 33 w 272"/>
                  <a:gd name="T17" fmla="*/ 43 h 174"/>
                  <a:gd name="T18" fmla="*/ 40 w 272"/>
                  <a:gd name="T19" fmla="*/ 36 h 174"/>
                  <a:gd name="T20" fmla="*/ 54 w 272"/>
                  <a:gd name="T21" fmla="*/ 27 h 174"/>
                  <a:gd name="T22" fmla="*/ 86 w 272"/>
                  <a:gd name="T23" fmla="*/ 0 h 174"/>
                  <a:gd name="T24" fmla="*/ 101 w 272"/>
                  <a:gd name="T25" fmla="*/ 15 h 174"/>
                  <a:gd name="T26" fmla="*/ 114 w 272"/>
                  <a:gd name="T27" fmla="*/ 6 h 174"/>
                  <a:gd name="T28" fmla="*/ 125 w 272"/>
                  <a:gd name="T29" fmla="*/ 5 h 174"/>
                  <a:gd name="T30" fmla="*/ 127 w 272"/>
                  <a:gd name="T31" fmla="*/ 9 h 174"/>
                  <a:gd name="T32" fmla="*/ 131 w 272"/>
                  <a:gd name="T33" fmla="*/ 32 h 174"/>
                  <a:gd name="T34" fmla="*/ 145 w 272"/>
                  <a:gd name="T35" fmla="*/ 40 h 174"/>
                  <a:gd name="T36" fmla="*/ 158 w 272"/>
                  <a:gd name="T37" fmla="*/ 44 h 174"/>
                  <a:gd name="T38" fmla="*/ 180 w 272"/>
                  <a:gd name="T39" fmla="*/ 19 h 174"/>
                  <a:gd name="T40" fmla="*/ 187 w 272"/>
                  <a:gd name="T41" fmla="*/ 12 h 174"/>
                  <a:gd name="T42" fmla="*/ 197 w 272"/>
                  <a:gd name="T43" fmla="*/ 7 h 174"/>
                  <a:gd name="T44" fmla="*/ 209 w 272"/>
                  <a:gd name="T45" fmla="*/ 6 h 174"/>
                  <a:gd name="T46" fmla="*/ 269 w 272"/>
                  <a:gd name="T47" fmla="*/ 13 h 174"/>
                  <a:gd name="T48" fmla="*/ 270 w 272"/>
                  <a:gd name="T49" fmla="*/ 16 h 174"/>
                  <a:gd name="T50" fmla="*/ 269 w 272"/>
                  <a:gd name="T51" fmla="*/ 31 h 174"/>
                  <a:gd name="T52" fmla="*/ 243 w 272"/>
                  <a:gd name="T53" fmla="*/ 39 h 174"/>
                  <a:gd name="T54" fmla="*/ 224 w 272"/>
                  <a:gd name="T55" fmla="*/ 50 h 174"/>
                  <a:gd name="T56" fmla="*/ 215 w 272"/>
                  <a:gd name="T57" fmla="*/ 60 h 174"/>
                  <a:gd name="T58" fmla="*/ 203 w 272"/>
                  <a:gd name="T59" fmla="*/ 69 h 174"/>
                  <a:gd name="T60" fmla="*/ 197 w 272"/>
                  <a:gd name="T61" fmla="*/ 74 h 174"/>
                  <a:gd name="T62" fmla="*/ 187 w 272"/>
                  <a:gd name="T63" fmla="*/ 79 h 174"/>
                  <a:gd name="T64" fmla="*/ 183 w 272"/>
                  <a:gd name="T65" fmla="*/ 98 h 174"/>
                  <a:gd name="T66" fmla="*/ 174 w 272"/>
                  <a:gd name="T67" fmla="*/ 107 h 174"/>
                  <a:gd name="T68" fmla="*/ 170 w 272"/>
                  <a:gd name="T69" fmla="*/ 121 h 174"/>
                  <a:gd name="T70" fmla="*/ 166 w 272"/>
                  <a:gd name="T71" fmla="*/ 132 h 174"/>
                  <a:gd name="T72" fmla="*/ 159 w 272"/>
                  <a:gd name="T73" fmla="*/ 132 h 174"/>
                  <a:gd name="T74" fmla="*/ 153 w 272"/>
                  <a:gd name="T75" fmla="*/ 135 h 174"/>
                  <a:gd name="T76" fmla="*/ 146 w 272"/>
                  <a:gd name="T77" fmla="*/ 143 h 174"/>
                  <a:gd name="T78" fmla="*/ 142 w 272"/>
                  <a:gd name="T79" fmla="*/ 154 h 174"/>
                  <a:gd name="T80" fmla="*/ 137 w 272"/>
                  <a:gd name="T81" fmla="*/ 163 h 174"/>
                  <a:gd name="T82" fmla="*/ 134 w 272"/>
                  <a:gd name="T83" fmla="*/ 163 h 174"/>
                  <a:gd name="T84" fmla="*/ 122 w 272"/>
                  <a:gd name="T85" fmla="*/ 159 h 174"/>
                  <a:gd name="T86" fmla="*/ 112 w 272"/>
                  <a:gd name="T87" fmla="*/ 171 h 174"/>
                  <a:gd name="T88" fmla="*/ 101 w 272"/>
                  <a:gd name="T89" fmla="*/ 172 h 174"/>
                  <a:gd name="T90" fmla="*/ 91 w 272"/>
                  <a:gd name="T91" fmla="*/ 169 h 174"/>
                  <a:gd name="T92" fmla="*/ 72 w 272"/>
                  <a:gd name="T93" fmla="*/ 148 h 174"/>
                  <a:gd name="T94" fmla="*/ 60 w 272"/>
                  <a:gd name="T95" fmla="*/ 151 h 174"/>
                  <a:gd name="T96" fmla="*/ 58 w 272"/>
                  <a:gd name="T97" fmla="*/ 164 h 174"/>
                  <a:gd name="T98" fmla="*/ 51 w 272"/>
                  <a:gd name="T99" fmla="*/ 167 h 174"/>
                  <a:gd name="T100" fmla="*/ 46 w 272"/>
                  <a:gd name="T101" fmla="*/ 170 h 174"/>
                  <a:gd name="T102" fmla="*/ 37 w 272"/>
                  <a:gd name="T103" fmla="*/ 172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72" h="174">
                    <a:moveTo>
                      <a:pt x="30" y="174"/>
                    </a:moveTo>
                    <a:lnTo>
                      <a:pt x="18" y="167"/>
                    </a:lnTo>
                    <a:lnTo>
                      <a:pt x="0" y="151"/>
                    </a:lnTo>
                    <a:lnTo>
                      <a:pt x="5" y="143"/>
                    </a:lnTo>
                    <a:lnTo>
                      <a:pt x="12" y="137"/>
                    </a:lnTo>
                    <a:lnTo>
                      <a:pt x="14" y="134"/>
                    </a:lnTo>
                    <a:lnTo>
                      <a:pt x="17" y="131"/>
                    </a:lnTo>
                    <a:lnTo>
                      <a:pt x="17" y="117"/>
                    </a:lnTo>
                    <a:lnTo>
                      <a:pt x="12" y="99"/>
                    </a:lnTo>
                    <a:lnTo>
                      <a:pt x="8" y="89"/>
                    </a:lnTo>
                    <a:lnTo>
                      <a:pt x="5" y="84"/>
                    </a:lnTo>
                    <a:lnTo>
                      <a:pt x="5" y="76"/>
                    </a:lnTo>
                    <a:lnTo>
                      <a:pt x="7" y="73"/>
                    </a:lnTo>
                    <a:lnTo>
                      <a:pt x="9" y="71"/>
                    </a:lnTo>
                    <a:lnTo>
                      <a:pt x="13" y="63"/>
                    </a:lnTo>
                    <a:lnTo>
                      <a:pt x="18" y="58"/>
                    </a:lnTo>
                    <a:lnTo>
                      <a:pt x="29" y="48"/>
                    </a:lnTo>
                    <a:lnTo>
                      <a:pt x="33" y="43"/>
                    </a:lnTo>
                    <a:lnTo>
                      <a:pt x="36" y="39"/>
                    </a:lnTo>
                    <a:lnTo>
                      <a:pt x="40" y="36"/>
                    </a:lnTo>
                    <a:lnTo>
                      <a:pt x="45" y="32"/>
                    </a:lnTo>
                    <a:lnTo>
                      <a:pt x="54" y="27"/>
                    </a:lnTo>
                    <a:lnTo>
                      <a:pt x="64" y="21"/>
                    </a:lnTo>
                    <a:lnTo>
                      <a:pt x="86" y="0"/>
                    </a:lnTo>
                    <a:lnTo>
                      <a:pt x="90" y="15"/>
                    </a:lnTo>
                    <a:lnTo>
                      <a:pt x="101" y="15"/>
                    </a:lnTo>
                    <a:lnTo>
                      <a:pt x="106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5" y="5"/>
                    </a:lnTo>
                    <a:lnTo>
                      <a:pt x="125" y="6"/>
                    </a:lnTo>
                    <a:lnTo>
                      <a:pt x="127" y="9"/>
                    </a:lnTo>
                    <a:lnTo>
                      <a:pt x="131" y="14"/>
                    </a:lnTo>
                    <a:lnTo>
                      <a:pt x="131" y="32"/>
                    </a:lnTo>
                    <a:lnTo>
                      <a:pt x="137" y="36"/>
                    </a:lnTo>
                    <a:lnTo>
                      <a:pt x="145" y="40"/>
                    </a:lnTo>
                    <a:lnTo>
                      <a:pt x="153" y="44"/>
                    </a:lnTo>
                    <a:lnTo>
                      <a:pt x="158" y="44"/>
                    </a:lnTo>
                    <a:lnTo>
                      <a:pt x="164" y="44"/>
                    </a:lnTo>
                    <a:lnTo>
                      <a:pt x="180" y="19"/>
                    </a:lnTo>
                    <a:lnTo>
                      <a:pt x="184" y="15"/>
                    </a:lnTo>
                    <a:lnTo>
                      <a:pt x="187" y="12"/>
                    </a:lnTo>
                    <a:lnTo>
                      <a:pt x="192" y="10"/>
                    </a:lnTo>
                    <a:lnTo>
                      <a:pt x="197" y="7"/>
                    </a:lnTo>
                    <a:lnTo>
                      <a:pt x="203" y="6"/>
                    </a:lnTo>
                    <a:lnTo>
                      <a:pt x="209" y="6"/>
                    </a:lnTo>
                    <a:lnTo>
                      <a:pt x="228" y="14"/>
                    </a:lnTo>
                    <a:lnTo>
                      <a:pt x="269" y="13"/>
                    </a:lnTo>
                    <a:lnTo>
                      <a:pt x="272" y="14"/>
                    </a:lnTo>
                    <a:lnTo>
                      <a:pt x="270" y="16"/>
                    </a:lnTo>
                    <a:lnTo>
                      <a:pt x="270" y="18"/>
                    </a:lnTo>
                    <a:lnTo>
                      <a:pt x="269" y="31"/>
                    </a:lnTo>
                    <a:lnTo>
                      <a:pt x="254" y="32"/>
                    </a:lnTo>
                    <a:lnTo>
                      <a:pt x="243" y="39"/>
                    </a:lnTo>
                    <a:lnTo>
                      <a:pt x="230" y="46"/>
                    </a:lnTo>
                    <a:lnTo>
                      <a:pt x="224" y="50"/>
                    </a:lnTo>
                    <a:lnTo>
                      <a:pt x="219" y="55"/>
                    </a:lnTo>
                    <a:lnTo>
                      <a:pt x="215" y="60"/>
                    </a:lnTo>
                    <a:lnTo>
                      <a:pt x="213" y="65"/>
                    </a:lnTo>
                    <a:lnTo>
                      <a:pt x="203" y="69"/>
                    </a:lnTo>
                    <a:lnTo>
                      <a:pt x="201" y="72"/>
                    </a:lnTo>
                    <a:lnTo>
                      <a:pt x="197" y="74"/>
                    </a:lnTo>
                    <a:lnTo>
                      <a:pt x="190" y="76"/>
                    </a:lnTo>
                    <a:lnTo>
                      <a:pt x="187" y="79"/>
                    </a:lnTo>
                    <a:lnTo>
                      <a:pt x="186" y="93"/>
                    </a:lnTo>
                    <a:lnTo>
                      <a:pt x="183" y="98"/>
                    </a:lnTo>
                    <a:lnTo>
                      <a:pt x="178" y="102"/>
                    </a:lnTo>
                    <a:lnTo>
                      <a:pt x="174" y="107"/>
                    </a:lnTo>
                    <a:lnTo>
                      <a:pt x="170" y="112"/>
                    </a:lnTo>
                    <a:lnTo>
                      <a:pt x="170" y="121"/>
                    </a:lnTo>
                    <a:lnTo>
                      <a:pt x="169" y="127"/>
                    </a:lnTo>
                    <a:lnTo>
                      <a:pt x="166" y="132"/>
                    </a:lnTo>
                    <a:lnTo>
                      <a:pt x="163" y="132"/>
                    </a:lnTo>
                    <a:lnTo>
                      <a:pt x="159" y="132"/>
                    </a:lnTo>
                    <a:lnTo>
                      <a:pt x="156" y="133"/>
                    </a:lnTo>
                    <a:lnTo>
                      <a:pt x="153" y="135"/>
                    </a:lnTo>
                    <a:lnTo>
                      <a:pt x="149" y="139"/>
                    </a:lnTo>
                    <a:lnTo>
                      <a:pt x="146" y="143"/>
                    </a:lnTo>
                    <a:lnTo>
                      <a:pt x="144" y="149"/>
                    </a:lnTo>
                    <a:lnTo>
                      <a:pt x="142" y="154"/>
                    </a:lnTo>
                    <a:lnTo>
                      <a:pt x="139" y="160"/>
                    </a:lnTo>
                    <a:lnTo>
                      <a:pt x="137" y="163"/>
                    </a:lnTo>
                    <a:lnTo>
                      <a:pt x="134" y="164"/>
                    </a:lnTo>
                    <a:lnTo>
                      <a:pt x="134" y="163"/>
                    </a:lnTo>
                    <a:lnTo>
                      <a:pt x="130" y="159"/>
                    </a:lnTo>
                    <a:lnTo>
                      <a:pt x="122" y="159"/>
                    </a:lnTo>
                    <a:lnTo>
                      <a:pt x="117" y="164"/>
                    </a:lnTo>
                    <a:lnTo>
                      <a:pt x="112" y="171"/>
                    </a:lnTo>
                    <a:lnTo>
                      <a:pt x="107" y="172"/>
                    </a:lnTo>
                    <a:lnTo>
                      <a:pt x="101" y="172"/>
                    </a:lnTo>
                    <a:lnTo>
                      <a:pt x="95" y="171"/>
                    </a:lnTo>
                    <a:lnTo>
                      <a:pt x="91" y="169"/>
                    </a:lnTo>
                    <a:lnTo>
                      <a:pt x="89" y="164"/>
                    </a:lnTo>
                    <a:lnTo>
                      <a:pt x="72" y="148"/>
                    </a:lnTo>
                    <a:lnTo>
                      <a:pt x="61" y="147"/>
                    </a:lnTo>
                    <a:lnTo>
                      <a:pt x="60" y="151"/>
                    </a:lnTo>
                    <a:lnTo>
                      <a:pt x="59" y="154"/>
                    </a:lnTo>
                    <a:lnTo>
                      <a:pt x="58" y="164"/>
                    </a:lnTo>
                    <a:lnTo>
                      <a:pt x="54" y="165"/>
                    </a:lnTo>
                    <a:lnTo>
                      <a:pt x="51" y="167"/>
                    </a:lnTo>
                    <a:lnTo>
                      <a:pt x="48" y="168"/>
                    </a:lnTo>
                    <a:lnTo>
                      <a:pt x="46" y="170"/>
                    </a:lnTo>
                    <a:lnTo>
                      <a:pt x="41" y="171"/>
                    </a:lnTo>
                    <a:lnTo>
                      <a:pt x="37" y="172"/>
                    </a:lnTo>
                    <a:lnTo>
                      <a:pt x="30" y="174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Freeform 47">
                <a:extLst>
                  <a:ext uri="{FF2B5EF4-FFF2-40B4-BE49-F238E27FC236}">
                    <a16:creationId xmlns:a16="http://schemas.microsoft.com/office/drawing/2014/main" id="{A987E1EF-6215-4388-9656-BBADCB54F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1284"/>
                <a:ext cx="117" cy="175"/>
              </a:xfrm>
              <a:custGeom>
                <a:avLst/>
                <a:gdLst>
                  <a:gd name="T0" fmla="*/ 41 w 117"/>
                  <a:gd name="T1" fmla="*/ 148 h 175"/>
                  <a:gd name="T2" fmla="*/ 39 w 117"/>
                  <a:gd name="T3" fmla="*/ 129 h 175"/>
                  <a:gd name="T4" fmla="*/ 29 w 117"/>
                  <a:gd name="T5" fmla="*/ 105 h 175"/>
                  <a:gd name="T6" fmla="*/ 15 w 117"/>
                  <a:gd name="T7" fmla="*/ 92 h 175"/>
                  <a:gd name="T8" fmla="*/ 0 w 117"/>
                  <a:gd name="T9" fmla="*/ 81 h 175"/>
                  <a:gd name="T10" fmla="*/ 4 w 117"/>
                  <a:gd name="T11" fmla="*/ 78 h 175"/>
                  <a:gd name="T12" fmla="*/ 29 w 117"/>
                  <a:gd name="T13" fmla="*/ 73 h 175"/>
                  <a:gd name="T14" fmla="*/ 35 w 117"/>
                  <a:gd name="T15" fmla="*/ 68 h 175"/>
                  <a:gd name="T16" fmla="*/ 47 w 117"/>
                  <a:gd name="T17" fmla="*/ 65 h 175"/>
                  <a:gd name="T18" fmla="*/ 54 w 117"/>
                  <a:gd name="T19" fmla="*/ 40 h 175"/>
                  <a:gd name="T20" fmla="*/ 68 w 117"/>
                  <a:gd name="T21" fmla="*/ 5 h 175"/>
                  <a:gd name="T22" fmla="*/ 74 w 117"/>
                  <a:gd name="T23" fmla="*/ 3 h 175"/>
                  <a:gd name="T24" fmla="*/ 84 w 117"/>
                  <a:gd name="T25" fmla="*/ 0 h 175"/>
                  <a:gd name="T26" fmla="*/ 90 w 117"/>
                  <a:gd name="T27" fmla="*/ 1 h 175"/>
                  <a:gd name="T28" fmla="*/ 96 w 117"/>
                  <a:gd name="T29" fmla="*/ 9 h 175"/>
                  <a:gd name="T30" fmla="*/ 90 w 117"/>
                  <a:gd name="T31" fmla="*/ 24 h 175"/>
                  <a:gd name="T32" fmla="*/ 83 w 117"/>
                  <a:gd name="T33" fmla="*/ 33 h 175"/>
                  <a:gd name="T34" fmla="*/ 81 w 117"/>
                  <a:gd name="T35" fmla="*/ 44 h 175"/>
                  <a:gd name="T36" fmla="*/ 98 w 117"/>
                  <a:gd name="T37" fmla="*/ 56 h 175"/>
                  <a:gd name="T38" fmla="*/ 105 w 117"/>
                  <a:gd name="T39" fmla="*/ 63 h 175"/>
                  <a:gd name="T40" fmla="*/ 113 w 117"/>
                  <a:gd name="T41" fmla="*/ 68 h 175"/>
                  <a:gd name="T42" fmla="*/ 116 w 117"/>
                  <a:gd name="T43" fmla="*/ 72 h 175"/>
                  <a:gd name="T44" fmla="*/ 112 w 117"/>
                  <a:gd name="T45" fmla="*/ 78 h 175"/>
                  <a:gd name="T46" fmla="*/ 107 w 117"/>
                  <a:gd name="T47" fmla="*/ 84 h 175"/>
                  <a:gd name="T48" fmla="*/ 96 w 117"/>
                  <a:gd name="T49" fmla="*/ 92 h 175"/>
                  <a:gd name="T50" fmla="*/ 87 w 117"/>
                  <a:gd name="T51" fmla="*/ 93 h 175"/>
                  <a:gd name="T52" fmla="*/ 85 w 117"/>
                  <a:gd name="T53" fmla="*/ 96 h 175"/>
                  <a:gd name="T54" fmla="*/ 85 w 117"/>
                  <a:gd name="T55" fmla="*/ 105 h 175"/>
                  <a:gd name="T56" fmla="*/ 80 w 117"/>
                  <a:gd name="T57" fmla="*/ 116 h 175"/>
                  <a:gd name="T58" fmla="*/ 76 w 117"/>
                  <a:gd name="T59" fmla="*/ 125 h 175"/>
                  <a:gd name="T60" fmla="*/ 82 w 117"/>
                  <a:gd name="T61" fmla="*/ 141 h 175"/>
                  <a:gd name="T62" fmla="*/ 91 w 117"/>
                  <a:gd name="T63" fmla="*/ 143 h 175"/>
                  <a:gd name="T64" fmla="*/ 94 w 117"/>
                  <a:gd name="T65" fmla="*/ 148 h 175"/>
                  <a:gd name="T66" fmla="*/ 94 w 117"/>
                  <a:gd name="T67" fmla="*/ 156 h 175"/>
                  <a:gd name="T68" fmla="*/ 84 w 117"/>
                  <a:gd name="T69" fmla="*/ 163 h 175"/>
                  <a:gd name="T70" fmla="*/ 68 w 117"/>
                  <a:gd name="T71" fmla="*/ 173 h 175"/>
                  <a:gd name="T72" fmla="*/ 63 w 117"/>
                  <a:gd name="T73" fmla="*/ 175 h 175"/>
                  <a:gd name="T74" fmla="*/ 57 w 117"/>
                  <a:gd name="T75" fmla="*/ 17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75">
                    <a:moveTo>
                      <a:pt x="45" y="162"/>
                    </a:moveTo>
                    <a:lnTo>
                      <a:pt x="41" y="148"/>
                    </a:lnTo>
                    <a:lnTo>
                      <a:pt x="41" y="138"/>
                    </a:lnTo>
                    <a:lnTo>
                      <a:pt x="39" y="129"/>
                    </a:lnTo>
                    <a:lnTo>
                      <a:pt x="36" y="114"/>
                    </a:lnTo>
                    <a:lnTo>
                      <a:pt x="29" y="105"/>
                    </a:lnTo>
                    <a:lnTo>
                      <a:pt x="22" y="98"/>
                    </a:lnTo>
                    <a:lnTo>
                      <a:pt x="15" y="92"/>
                    </a:lnTo>
                    <a:lnTo>
                      <a:pt x="11" y="87"/>
                    </a:lnTo>
                    <a:lnTo>
                      <a:pt x="0" y="81"/>
                    </a:lnTo>
                    <a:lnTo>
                      <a:pt x="2" y="80"/>
                    </a:lnTo>
                    <a:lnTo>
                      <a:pt x="4" y="78"/>
                    </a:lnTo>
                    <a:lnTo>
                      <a:pt x="12" y="76"/>
                    </a:lnTo>
                    <a:lnTo>
                      <a:pt x="29" y="73"/>
                    </a:lnTo>
                    <a:lnTo>
                      <a:pt x="33" y="69"/>
                    </a:lnTo>
                    <a:lnTo>
                      <a:pt x="35" y="68"/>
                    </a:lnTo>
                    <a:lnTo>
                      <a:pt x="40" y="66"/>
                    </a:lnTo>
                    <a:lnTo>
                      <a:pt x="47" y="65"/>
                    </a:lnTo>
                    <a:lnTo>
                      <a:pt x="55" y="56"/>
                    </a:lnTo>
                    <a:lnTo>
                      <a:pt x="54" y="40"/>
                    </a:lnTo>
                    <a:lnTo>
                      <a:pt x="67" y="17"/>
                    </a:lnTo>
                    <a:lnTo>
                      <a:pt x="68" y="5"/>
                    </a:lnTo>
                    <a:lnTo>
                      <a:pt x="72" y="4"/>
                    </a:lnTo>
                    <a:lnTo>
                      <a:pt x="74" y="3"/>
                    </a:lnTo>
                    <a:lnTo>
                      <a:pt x="80" y="1"/>
                    </a:lnTo>
                    <a:lnTo>
                      <a:pt x="84" y="0"/>
                    </a:lnTo>
                    <a:lnTo>
                      <a:pt x="86" y="0"/>
                    </a:lnTo>
                    <a:lnTo>
                      <a:pt x="90" y="1"/>
                    </a:lnTo>
                    <a:lnTo>
                      <a:pt x="93" y="2"/>
                    </a:lnTo>
                    <a:lnTo>
                      <a:pt x="96" y="9"/>
                    </a:lnTo>
                    <a:lnTo>
                      <a:pt x="92" y="16"/>
                    </a:lnTo>
                    <a:lnTo>
                      <a:pt x="90" y="24"/>
                    </a:lnTo>
                    <a:lnTo>
                      <a:pt x="84" y="30"/>
                    </a:lnTo>
                    <a:lnTo>
                      <a:pt x="83" y="33"/>
                    </a:lnTo>
                    <a:lnTo>
                      <a:pt x="81" y="37"/>
                    </a:lnTo>
                    <a:lnTo>
                      <a:pt x="81" y="44"/>
                    </a:lnTo>
                    <a:lnTo>
                      <a:pt x="82" y="54"/>
                    </a:lnTo>
                    <a:lnTo>
                      <a:pt x="98" y="56"/>
                    </a:lnTo>
                    <a:lnTo>
                      <a:pt x="101" y="59"/>
                    </a:lnTo>
                    <a:lnTo>
                      <a:pt x="105" y="63"/>
                    </a:lnTo>
                    <a:lnTo>
                      <a:pt x="110" y="67"/>
                    </a:lnTo>
                    <a:lnTo>
                      <a:pt x="113" y="68"/>
                    </a:lnTo>
                    <a:lnTo>
                      <a:pt x="117" y="69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2" y="78"/>
                    </a:lnTo>
                    <a:lnTo>
                      <a:pt x="109" y="81"/>
                    </a:lnTo>
                    <a:lnTo>
                      <a:pt x="107" y="84"/>
                    </a:lnTo>
                    <a:lnTo>
                      <a:pt x="103" y="87"/>
                    </a:lnTo>
                    <a:lnTo>
                      <a:pt x="96" y="92"/>
                    </a:lnTo>
                    <a:lnTo>
                      <a:pt x="91" y="93"/>
                    </a:lnTo>
                    <a:lnTo>
                      <a:pt x="87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5" y="101"/>
                    </a:lnTo>
                    <a:lnTo>
                      <a:pt x="85" y="105"/>
                    </a:lnTo>
                    <a:lnTo>
                      <a:pt x="84" y="110"/>
                    </a:lnTo>
                    <a:lnTo>
                      <a:pt x="80" y="116"/>
                    </a:lnTo>
                    <a:lnTo>
                      <a:pt x="77" y="120"/>
                    </a:lnTo>
                    <a:lnTo>
                      <a:pt x="76" y="125"/>
                    </a:lnTo>
                    <a:lnTo>
                      <a:pt x="75" y="135"/>
                    </a:lnTo>
                    <a:lnTo>
                      <a:pt x="82" y="141"/>
                    </a:lnTo>
                    <a:lnTo>
                      <a:pt x="85" y="142"/>
                    </a:lnTo>
                    <a:lnTo>
                      <a:pt x="91" y="143"/>
                    </a:lnTo>
                    <a:lnTo>
                      <a:pt x="92" y="146"/>
                    </a:lnTo>
                    <a:lnTo>
                      <a:pt x="94" y="148"/>
                    </a:lnTo>
                    <a:lnTo>
                      <a:pt x="95" y="151"/>
                    </a:lnTo>
                    <a:lnTo>
                      <a:pt x="94" y="156"/>
                    </a:lnTo>
                    <a:lnTo>
                      <a:pt x="91" y="160"/>
                    </a:lnTo>
                    <a:lnTo>
                      <a:pt x="84" y="163"/>
                    </a:lnTo>
                    <a:lnTo>
                      <a:pt x="78" y="165"/>
                    </a:lnTo>
                    <a:lnTo>
                      <a:pt x="68" y="173"/>
                    </a:lnTo>
                    <a:lnTo>
                      <a:pt x="65" y="175"/>
                    </a:lnTo>
                    <a:lnTo>
                      <a:pt x="63" y="175"/>
                    </a:lnTo>
                    <a:lnTo>
                      <a:pt x="60" y="174"/>
                    </a:lnTo>
                    <a:lnTo>
                      <a:pt x="57" y="172"/>
                    </a:lnTo>
                    <a:lnTo>
                      <a:pt x="45" y="162"/>
                    </a:lnTo>
                    <a:close/>
                  </a:path>
                </a:pathLst>
              </a:custGeom>
              <a:solidFill>
                <a:srgbClr val="CCC1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Freeform 48">
                <a:extLst>
                  <a:ext uri="{FF2B5EF4-FFF2-40B4-BE49-F238E27FC236}">
                    <a16:creationId xmlns:a16="http://schemas.microsoft.com/office/drawing/2014/main" id="{2E86143C-E997-4304-96B2-DAD5AE5C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1284"/>
                <a:ext cx="117" cy="175"/>
              </a:xfrm>
              <a:custGeom>
                <a:avLst/>
                <a:gdLst>
                  <a:gd name="T0" fmla="*/ 41 w 117"/>
                  <a:gd name="T1" fmla="*/ 148 h 175"/>
                  <a:gd name="T2" fmla="*/ 39 w 117"/>
                  <a:gd name="T3" fmla="*/ 129 h 175"/>
                  <a:gd name="T4" fmla="*/ 29 w 117"/>
                  <a:gd name="T5" fmla="*/ 105 h 175"/>
                  <a:gd name="T6" fmla="*/ 15 w 117"/>
                  <a:gd name="T7" fmla="*/ 92 h 175"/>
                  <a:gd name="T8" fmla="*/ 0 w 117"/>
                  <a:gd name="T9" fmla="*/ 81 h 175"/>
                  <a:gd name="T10" fmla="*/ 4 w 117"/>
                  <a:gd name="T11" fmla="*/ 78 h 175"/>
                  <a:gd name="T12" fmla="*/ 29 w 117"/>
                  <a:gd name="T13" fmla="*/ 73 h 175"/>
                  <a:gd name="T14" fmla="*/ 35 w 117"/>
                  <a:gd name="T15" fmla="*/ 68 h 175"/>
                  <a:gd name="T16" fmla="*/ 47 w 117"/>
                  <a:gd name="T17" fmla="*/ 65 h 175"/>
                  <a:gd name="T18" fmla="*/ 54 w 117"/>
                  <a:gd name="T19" fmla="*/ 40 h 175"/>
                  <a:gd name="T20" fmla="*/ 68 w 117"/>
                  <a:gd name="T21" fmla="*/ 5 h 175"/>
                  <a:gd name="T22" fmla="*/ 74 w 117"/>
                  <a:gd name="T23" fmla="*/ 3 h 175"/>
                  <a:gd name="T24" fmla="*/ 84 w 117"/>
                  <a:gd name="T25" fmla="*/ 0 h 175"/>
                  <a:gd name="T26" fmla="*/ 90 w 117"/>
                  <a:gd name="T27" fmla="*/ 1 h 175"/>
                  <a:gd name="T28" fmla="*/ 96 w 117"/>
                  <a:gd name="T29" fmla="*/ 9 h 175"/>
                  <a:gd name="T30" fmla="*/ 90 w 117"/>
                  <a:gd name="T31" fmla="*/ 24 h 175"/>
                  <a:gd name="T32" fmla="*/ 83 w 117"/>
                  <a:gd name="T33" fmla="*/ 33 h 175"/>
                  <a:gd name="T34" fmla="*/ 81 w 117"/>
                  <a:gd name="T35" fmla="*/ 44 h 175"/>
                  <a:gd name="T36" fmla="*/ 98 w 117"/>
                  <a:gd name="T37" fmla="*/ 56 h 175"/>
                  <a:gd name="T38" fmla="*/ 105 w 117"/>
                  <a:gd name="T39" fmla="*/ 63 h 175"/>
                  <a:gd name="T40" fmla="*/ 113 w 117"/>
                  <a:gd name="T41" fmla="*/ 68 h 175"/>
                  <a:gd name="T42" fmla="*/ 116 w 117"/>
                  <a:gd name="T43" fmla="*/ 72 h 175"/>
                  <a:gd name="T44" fmla="*/ 112 w 117"/>
                  <a:gd name="T45" fmla="*/ 78 h 175"/>
                  <a:gd name="T46" fmla="*/ 107 w 117"/>
                  <a:gd name="T47" fmla="*/ 84 h 175"/>
                  <a:gd name="T48" fmla="*/ 96 w 117"/>
                  <a:gd name="T49" fmla="*/ 92 h 175"/>
                  <a:gd name="T50" fmla="*/ 87 w 117"/>
                  <a:gd name="T51" fmla="*/ 93 h 175"/>
                  <a:gd name="T52" fmla="*/ 85 w 117"/>
                  <a:gd name="T53" fmla="*/ 96 h 175"/>
                  <a:gd name="T54" fmla="*/ 85 w 117"/>
                  <a:gd name="T55" fmla="*/ 105 h 175"/>
                  <a:gd name="T56" fmla="*/ 80 w 117"/>
                  <a:gd name="T57" fmla="*/ 116 h 175"/>
                  <a:gd name="T58" fmla="*/ 76 w 117"/>
                  <a:gd name="T59" fmla="*/ 125 h 175"/>
                  <a:gd name="T60" fmla="*/ 82 w 117"/>
                  <a:gd name="T61" fmla="*/ 141 h 175"/>
                  <a:gd name="T62" fmla="*/ 91 w 117"/>
                  <a:gd name="T63" fmla="*/ 143 h 175"/>
                  <a:gd name="T64" fmla="*/ 94 w 117"/>
                  <a:gd name="T65" fmla="*/ 148 h 175"/>
                  <a:gd name="T66" fmla="*/ 94 w 117"/>
                  <a:gd name="T67" fmla="*/ 156 h 175"/>
                  <a:gd name="T68" fmla="*/ 84 w 117"/>
                  <a:gd name="T69" fmla="*/ 163 h 175"/>
                  <a:gd name="T70" fmla="*/ 68 w 117"/>
                  <a:gd name="T71" fmla="*/ 173 h 175"/>
                  <a:gd name="T72" fmla="*/ 63 w 117"/>
                  <a:gd name="T73" fmla="*/ 175 h 175"/>
                  <a:gd name="T74" fmla="*/ 57 w 117"/>
                  <a:gd name="T75" fmla="*/ 172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75">
                    <a:moveTo>
                      <a:pt x="45" y="162"/>
                    </a:moveTo>
                    <a:lnTo>
                      <a:pt x="41" y="148"/>
                    </a:lnTo>
                    <a:lnTo>
                      <a:pt x="41" y="138"/>
                    </a:lnTo>
                    <a:lnTo>
                      <a:pt x="39" y="129"/>
                    </a:lnTo>
                    <a:lnTo>
                      <a:pt x="36" y="114"/>
                    </a:lnTo>
                    <a:lnTo>
                      <a:pt x="29" y="105"/>
                    </a:lnTo>
                    <a:lnTo>
                      <a:pt x="22" y="98"/>
                    </a:lnTo>
                    <a:lnTo>
                      <a:pt x="15" y="92"/>
                    </a:lnTo>
                    <a:lnTo>
                      <a:pt x="11" y="87"/>
                    </a:lnTo>
                    <a:lnTo>
                      <a:pt x="0" y="81"/>
                    </a:lnTo>
                    <a:lnTo>
                      <a:pt x="2" y="80"/>
                    </a:lnTo>
                    <a:lnTo>
                      <a:pt x="4" y="78"/>
                    </a:lnTo>
                    <a:lnTo>
                      <a:pt x="12" y="76"/>
                    </a:lnTo>
                    <a:lnTo>
                      <a:pt x="29" y="73"/>
                    </a:lnTo>
                    <a:lnTo>
                      <a:pt x="33" y="69"/>
                    </a:lnTo>
                    <a:lnTo>
                      <a:pt x="35" y="68"/>
                    </a:lnTo>
                    <a:lnTo>
                      <a:pt x="40" y="66"/>
                    </a:lnTo>
                    <a:lnTo>
                      <a:pt x="47" y="65"/>
                    </a:lnTo>
                    <a:lnTo>
                      <a:pt x="55" y="56"/>
                    </a:lnTo>
                    <a:lnTo>
                      <a:pt x="54" y="40"/>
                    </a:lnTo>
                    <a:lnTo>
                      <a:pt x="67" y="17"/>
                    </a:lnTo>
                    <a:lnTo>
                      <a:pt x="68" y="5"/>
                    </a:lnTo>
                    <a:lnTo>
                      <a:pt x="72" y="4"/>
                    </a:lnTo>
                    <a:lnTo>
                      <a:pt x="74" y="3"/>
                    </a:lnTo>
                    <a:lnTo>
                      <a:pt x="80" y="1"/>
                    </a:lnTo>
                    <a:lnTo>
                      <a:pt x="84" y="0"/>
                    </a:lnTo>
                    <a:lnTo>
                      <a:pt x="86" y="0"/>
                    </a:lnTo>
                    <a:lnTo>
                      <a:pt x="90" y="1"/>
                    </a:lnTo>
                    <a:lnTo>
                      <a:pt x="93" y="2"/>
                    </a:lnTo>
                    <a:lnTo>
                      <a:pt x="96" y="9"/>
                    </a:lnTo>
                    <a:lnTo>
                      <a:pt x="92" y="16"/>
                    </a:lnTo>
                    <a:lnTo>
                      <a:pt x="90" y="24"/>
                    </a:lnTo>
                    <a:lnTo>
                      <a:pt x="84" y="30"/>
                    </a:lnTo>
                    <a:lnTo>
                      <a:pt x="83" y="33"/>
                    </a:lnTo>
                    <a:lnTo>
                      <a:pt x="81" y="37"/>
                    </a:lnTo>
                    <a:lnTo>
                      <a:pt x="81" y="44"/>
                    </a:lnTo>
                    <a:lnTo>
                      <a:pt x="82" y="54"/>
                    </a:lnTo>
                    <a:lnTo>
                      <a:pt x="98" y="56"/>
                    </a:lnTo>
                    <a:lnTo>
                      <a:pt x="101" y="59"/>
                    </a:lnTo>
                    <a:lnTo>
                      <a:pt x="105" y="63"/>
                    </a:lnTo>
                    <a:lnTo>
                      <a:pt x="110" y="67"/>
                    </a:lnTo>
                    <a:lnTo>
                      <a:pt x="113" y="68"/>
                    </a:lnTo>
                    <a:lnTo>
                      <a:pt x="117" y="69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2" y="78"/>
                    </a:lnTo>
                    <a:lnTo>
                      <a:pt x="109" y="81"/>
                    </a:lnTo>
                    <a:lnTo>
                      <a:pt x="107" y="84"/>
                    </a:lnTo>
                    <a:lnTo>
                      <a:pt x="103" y="87"/>
                    </a:lnTo>
                    <a:lnTo>
                      <a:pt x="96" y="92"/>
                    </a:lnTo>
                    <a:lnTo>
                      <a:pt x="91" y="93"/>
                    </a:lnTo>
                    <a:lnTo>
                      <a:pt x="87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5" y="101"/>
                    </a:lnTo>
                    <a:lnTo>
                      <a:pt x="85" y="105"/>
                    </a:lnTo>
                    <a:lnTo>
                      <a:pt x="84" y="110"/>
                    </a:lnTo>
                    <a:lnTo>
                      <a:pt x="80" y="116"/>
                    </a:lnTo>
                    <a:lnTo>
                      <a:pt x="77" y="120"/>
                    </a:lnTo>
                    <a:lnTo>
                      <a:pt x="76" y="125"/>
                    </a:lnTo>
                    <a:lnTo>
                      <a:pt x="75" y="135"/>
                    </a:lnTo>
                    <a:lnTo>
                      <a:pt x="82" y="141"/>
                    </a:lnTo>
                    <a:lnTo>
                      <a:pt x="85" y="142"/>
                    </a:lnTo>
                    <a:lnTo>
                      <a:pt x="91" y="143"/>
                    </a:lnTo>
                    <a:lnTo>
                      <a:pt x="92" y="146"/>
                    </a:lnTo>
                    <a:lnTo>
                      <a:pt x="94" y="148"/>
                    </a:lnTo>
                    <a:lnTo>
                      <a:pt x="95" y="151"/>
                    </a:lnTo>
                    <a:lnTo>
                      <a:pt x="94" y="156"/>
                    </a:lnTo>
                    <a:lnTo>
                      <a:pt x="91" y="160"/>
                    </a:lnTo>
                    <a:lnTo>
                      <a:pt x="84" y="163"/>
                    </a:lnTo>
                    <a:lnTo>
                      <a:pt x="78" y="165"/>
                    </a:lnTo>
                    <a:lnTo>
                      <a:pt x="68" y="173"/>
                    </a:lnTo>
                    <a:lnTo>
                      <a:pt x="65" y="175"/>
                    </a:lnTo>
                    <a:lnTo>
                      <a:pt x="63" y="175"/>
                    </a:lnTo>
                    <a:lnTo>
                      <a:pt x="60" y="174"/>
                    </a:lnTo>
                    <a:lnTo>
                      <a:pt x="57" y="172"/>
                    </a:lnTo>
                    <a:lnTo>
                      <a:pt x="45" y="162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Freeform 49">
                <a:extLst>
                  <a:ext uri="{FF2B5EF4-FFF2-40B4-BE49-F238E27FC236}">
                    <a16:creationId xmlns:a16="http://schemas.microsoft.com/office/drawing/2014/main" id="{FA1D00FF-EFD9-461A-85A3-2C36B1A3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103"/>
                <a:ext cx="227" cy="313"/>
              </a:xfrm>
              <a:custGeom>
                <a:avLst/>
                <a:gdLst>
                  <a:gd name="T0" fmla="*/ 19 w 227"/>
                  <a:gd name="T1" fmla="*/ 301 h 313"/>
                  <a:gd name="T2" fmla="*/ 6 w 227"/>
                  <a:gd name="T3" fmla="*/ 288 h 313"/>
                  <a:gd name="T4" fmla="*/ 27 w 227"/>
                  <a:gd name="T5" fmla="*/ 239 h 313"/>
                  <a:gd name="T6" fmla="*/ 12 w 227"/>
                  <a:gd name="T7" fmla="*/ 217 h 313"/>
                  <a:gd name="T8" fmla="*/ 7 w 227"/>
                  <a:gd name="T9" fmla="*/ 193 h 313"/>
                  <a:gd name="T10" fmla="*/ 26 w 227"/>
                  <a:gd name="T11" fmla="*/ 178 h 313"/>
                  <a:gd name="T12" fmla="*/ 22 w 227"/>
                  <a:gd name="T13" fmla="*/ 141 h 313"/>
                  <a:gd name="T14" fmla="*/ 7 w 227"/>
                  <a:gd name="T15" fmla="*/ 129 h 313"/>
                  <a:gd name="T16" fmla="*/ 20 w 227"/>
                  <a:gd name="T17" fmla="*/ 112 h 313"/>
                  <a:gd name="T18" fmla="*/ 0 w 227"/>
                  <a:gd name="T19" fmla="*/ 85 h 313"/>
                  <a:gd name="T20" fmla="*/ 12 w 227"/>
                  <a:gd name="T21" fmla="*/ 58 h 313"/>
                  <a:gd name="T22" fmla="*/ 21 w 227"/>
                  <a:gd name="T23" fmla="*/ 33 h 313"/>
                  <a:gd name="T24" fmla="*/ 32 w 227"/>
                  <a:gd name="T25" fmla="*/ 40 h 313"/>
                  <a:gd name="T26" fmla="*/ 29 w 227"/>
                  <a:gd name="T27" fmla="*/ 50 h 313"/>
                  <a:gd name="T28" fmla="*/ 35 w 227"/>
                  <a:gd name="T29" fmla="*/ 61 h 313"/>
                  <a:gd name="T30" fmla="*/ 52 w 227"/>
                  <a:gd name="T31" fmla="*/ 60 h 313"/>
                  <a:gd name="T32" fmla="*/ 63 w 227"/>
                  <a:gd name="T33" fmla="*/ 51 h 313"/>
                  <a:gd name="T34" fmla="*/ 80 w 227"/>
                  <a:gd name="T35" fmla="*/ 42 h 313"/>
                  <a:gd name="T36" fmla="*/ 107 w 227"/>
                  <a:gd name="T37" fmla="*/ 37 h 313"/>
                  <a:gd name="T38" fmla="*/ 122 w 227"/>
                  <a:gd name="T39" fmla="*/ 3 h 313"/>
                  <a:gd name="T40" fmla="*/ 133 w 227"/>
                  <a:gd name="T41" fmla="*/ 2 h 313"/>
                  <a:gd name="T42" fmla="*/ 157 w 227"/>
                  <a:gd name="T43" fmla="*/ 41 h 313"/>
                  <a:gd name="T44" fmla="*/ 162 w 227"/>
                  <a:gd name="T45" fmla="*/ 54 h 313"/>
                  <a:gd name="T46" fmla="*/ 187 w 227"/>
                  <a:gd name="T47" fmla="*/ 56 h 313"/>
                  <a:gd name="T48" fmla="*/ 185 w 227"/>
                  <a:gd name="T49" fmla="*/ 64 h 313"/>
                  <a:gd name="T50" fmla="*/ 183 w 227"/>
                  <a:gd name="T51" fmla="*/ 78 h 313"/>
                  <a:gd name="T52" fmla="*/ 194 w 227"/>
                  <a:gd name="T53" fmla="*/ 86 h 313"/>
                  <a:gd name="T54" fmla="*/ 220 w 227"/>
                  <a:gd name="T55" fmla="*/ 102 h 313"/>
                  <a:gd name="T56" fmla="*/ 204 w 227"/>
                  <a:gd name="T57" fmla="*/ 140 h 313"/>
                  <a:gd name="T58" fmla="*/ 185 w 227"/>
                  <a:gd name="T59" fmla="*/ 153 h 313"/>
                  <a:gd name="T60" fmla="*/ 157 w 227"/>
                  <a:gd name="T61" fmla="*/ 146 h 313"/>
                  <a:gd name="T62" fmla="*/ 146 w 227"/>
                  <a:gd name="T63" fmla="*/ 132 h 313"/>
                  <a:gd name="T64" fmla="*/ 145 w 227"/>
                  <a:gd name="T65" fmla="*/ 116 h 313"/>
                  <a:gd name="T66" fmla="*/ 133 w 227"/>
                  <a:gd name="T67" fmla="*/ 87 h 313"/>
                  <a:gd name="T68" fmla="*/ 114 w 227"/>
                  <a:gd name="T69" fmla="*/ 80 h 313"/>
                  <a:gd name="T70" fmla="*/ 101 w 227"/>
                  <a:gd name="T71" fmla="*/ 75 h 313"/>
                  <a:gd name="T72" fmla="*/ 95 w 227"/>
                  <a:gd name="T73" fmla="*/ 80 h 313"/>
                  <a:gd name="T74" fmla="*/ 73 w 227"/>
                  <a:gd name="T75" fmla="*/ 99 h 313"/>
                  <a:gd name="T76" fmla="*/ 78 w 227"/>
                  <a:gd name="T77" fmla="*/ 113 h 313"/>
                  <a:gd name="T78" fmla="*/ 69 w 227"/>
                  <a:gd name="T79" fmla="*/ 122 h 313"/>
                  <a:gd name="T80" fmla="*/ 60 w 227"/>
                  <a:gd name="T81" fmla="*/ 133 h 313"/>
                  <a:gd name="T82" fmla="*/ 60 w 227"/>
                  <a:gd name="T83" fmla="*/ 146 h 313"/>
                  <a:gd name="T84" fmla="*/ 96 w 227"/>
                  <a:gd name="T85" fmla="*/ 139 h 313"/>
                  <a:gd name="T86" fmla="*/ 108 w 227"/>
                  <a:gd name="T87" fmla="*/ 142 h 313"/>
                  <a:gd name="T88" fmla="*/ 119 w 227"/>
                  <a:gd name="T89" fmla="*/ 154 h 313"/>
                  <a:gd name="T90" fmla="*/ 140 w 227"/>
                  <a:gd name="T91" fmla="*/ 187 h 313"/>
                  <a:gd name="T92" fmla="*/ 156 w 227"/>
                  <a:gd name="T93" fmla="*/ 204 h 313"/>
                  <a:gd name="T94" fmla="*/ 144 w 227"/>
                  <a:gd name="T95" fmla="*/ 214 h 313"/>
                  <a:gd name="T96" fmla="*/ 125 w 227"/>
                  <a:gd name="T97" fmla="*/ 230 h 313"/>
                  <a:gd name="T98" fmla="*/ 103 w 227"/>
                  <a:gd name="T99" fmla="*/ 247 h 313"/>
                  <a:gd name="T100" fmla="*/ 77 w 227"/>
                  <a:gd name="T101" fmla="*/ 275 h 313"/>
                  <a:gd name="T102" fmla="*/ 80 w 227"/>
                  <a:gd name="T103" fmla="*/ 30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313">
                    <a:moveTo>
                      <a:pt x="81" y="313"/>
                    </a:moveTo>
                    <a:lnTo>
                      <a:pt x="75" y="307"/>
                    </a:lnTo>
                    <a:lnTo>
                      <a:pt x="46" y="307"/>
                    </a:lnTo>
                    <a:lnTo>
                      <a:pt x="19" y="301"/>
                    </a:lnTo>
                    <a:lnTo>
                      <a:pt x="13" y="297"/>
                    </a:lnTo>
                    <a:lnTo>
                      <a:pt x="9" y="293"/>
                    </a:lnTo>
                    <a:lnTo>
                      <a:pt x="7" y="290"/>
                    </a:lnTo>
                    <a:lnTo>
                      <a:pt x="6" y="288"/>
                    </a:lnTo>
                    <a:lnTo>
                      <a:pt x="22" y="270"/>
                    </a:lnTo>
                    <a:lnTo>
                      <a:pt x="26" y="256"/>
                    </a:lnTo>
                    <a:lnTo>
                      <a:pt x="28" y="248"/>
                    </a:lnTo>
                    <a:lnTo>
                      <a:pt x="27" y="239"/>
                    </a:lnTo>
                    <a:lnTo>
                      <a:pt x="24" y="233"/>
                    </a:lnTo>
                    <a:lnTo>
                      <a:pt x="21" y="227"/>
                    </a:lnTo>
                    <a:lnTo>
                      <a:pt x="17" y="221"/>
                    </a:lnTo>
                    <a:lnTo>
                      <a:pt x="12" y="217"/>
                    </a:lnTo>
                    <a:lnTo>
                      <a:pt x="2" y="207"/>
                    </a:lnTo>
                    <a:lnTo>
                      <a:pt x="2" y="201"/>
                    </a:lnTo>
                    <a:lnTo>
                      <a:pt x="4" y="196"/>
                    </a:lnTo>
                    <a:lnTo>
                      <a:pt x="7" y="193"/>
                    </a:lnTo>
                    <a:lnTo>
                      <a:pt x="9" y="189"/>
                    </a:lnTo>
                    <a:lnTo>
                      <a:pt x="13" y="186"/>
                    </a:lnTo>
                    <a:lnTo>
                      <a:pt x="17" y="183"/>
                    </a:lnTo>
                    <a:lnTo>
                      <a:pt x="26" y="178"/>
                    </a:lnTo>
                    <a:lnTo>
                      <a:pt x="33" y="168"/>
                    </a:lnTo>
                    <a:lnTo>
                      <a:pt x="33" y="155"/>
                    </a:lnTo>
                    <a:lnTo>
                      <a:pt x="27" y="147"/>
                    </a:lnTo>
                    <a:lnTo>
                      <a:pt x="22" y="141"/>
                    </a:lnTo>
                    <a:lnTo>
                      <a:pt x="17" y="136"/>
                    </a:lnTo>
                    <a:lnTo>
                      <a:pt x="11" y="131"/>
                    </a:lnTo>
                    <a:lnTo>
                      <a:pt x="7" y="130"/>
                    </a:lnTo>
                    <a:lnTo>
                      <a:pt x="7" y="129"/>
                    </a:lnTo>
                    <a:lnTo>
                      <a:pt x="16" y="122"/>
                    </a:lnTo>
                    <a:lnTo>
                      <a:pt x="19" y="117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10" y="104"/>
                    </a:lnTo>
                    <a:lnTo>
                      <a:pt x="10" y="96"/>
                    </a:lnTo>
                    <a:lnTo>
                      <a:pt x="4" y="90"/>
                    </a:lnTo>
                    <a:lnTo>
                      <a:pt x="0" y="85"/>
                    </a:lnTo>
                    <a:lnTo>
                      <a:pt x="0" y="67"/>
                    </a:lnTo>
                    <a:lnTo>
                      <a:pt x="7" y="59"/>
                    </a:lnTo>
                    <a:lnTo>
                      <a:pt x="9" y="58"/>
                    </a:lnTo>
                    <a:lnTo>
                      <a:pt x="12" y="58"/>
                    </a:lnTo>
                    <a:lnTo>
                      <a:pt x="14" y="57"/>
                    </a:lnTo>
                    <a:lnTo>
                      <a:pt x="14" y="38"/>
                    </a:lnTo>
                    <a:lnTo>
                      <a:pt x="19" y="34"/>
                    </a:lnTo>
                    <a:lnTo>
                      <a:pt x="21" y="33"/>
                    </a:lnTo>
                    <a:lnTo>
                      <a:pt x="24" y="32"/>
                    </a:lnTo>
                    <a:lnTo>
                      <a:pt x="27" y="33"/>
                    </a:lnTo>
                    <a:lnTo>
                      <a:pt x="29" y="36"/>
                    </a:lnTo>
                    <a:lnTo>
                      <a:pt x="32" y="40"/>
                    </a:lnTo>
                    <a:lnTo>
                      <a:pt x="33" y="42"/>
                    </a:lnTo>
                    <a:lnTo>
                      <a:pt x="34" y="46"/>
                    </a:lnTo>
                    <a:lnTo>
                      <a:pt x="30" y="48"/>
                    </a:lnTo>
                    <a:lnTo>
                      <a:pt x="29" y="50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32" y="58"/>
                    </a:lnTo>
                    <a:lnTo>
                      <a:pt x="35" y="61"/>
                    </a:lnTo>
                    <a:lnTo>
                      <a:pt x="41" y="67"/>
                    </a:lnTo>
                    <a:lnTo>
                      <a:pt x="46" y="67"/>
                    </a:lnTo>
                    <a:lnTo>
                      <a:pt x="52" y="63"/>
                    </a:lnTo>
                    <a:lnTo>
                      <a:pt x="52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57" y="55"/>
                    </a:lnTo>
                    <a:lnTo>
                      <a:pt x="63" y="51"/>
                    </a:lnTo>
                    <a:lnTo>
                      <a:pt x="68" y="49"/>
                    </a:lnTo>
                    <a:lnTo>
                      <a:pt x="72" y="45"/>
                    </a:lnTo>
                    <a:lnTo>
                      <a:pt x="76" y="43"/>
                    </a:lnTo>
                    <a:lnTo>
                      <a:pt x="80" y="42"/>
                    </a:lnTo>
                    <a:lnTo>
                      <a:pt x="85" y="41"/>
                    </a:lnTo>
                    <a:lnTo>
                      <a:pt x="96" y="41"/>
                    </a:lnTo>
                    <a:lnTo>
                      <a:pt x="102" y="40"/>
                    </a:lnTo>
                    <a:lnTo>
                      <a:pt x="107" y="37"/>
                    </a:lnTo>
                    <a:lnTo>
                      <a:pt x="106" y="16"/>
                    </a:lnTo>
                    <a:lnTo>
                      <a:pt x="109" y="12"/>
                    </a:lnTo>
                    <a:lnTo>
                      <a:pt x="113" y="9"/>
                    </a:lnTo>
                    <a:lnTo>
                      <a:pt x="122" y="3"/>
                    </a:lnTo>
                    <a:lnTo>
                      <a:pt x="125" y="1"/>
                    </a:lnTo>
                    <a:lnTo>
                      <a:pt x="129" y="0"/>
                    </a:lnTo>
                    <a:lnTo>
                      <a:pt x="131" y="0"/>
                    </a:lnTo>
                    <a:lnTo>
                      <a:pt x="133" y="2"/>
                    </a:lnTo>
                    <a:lnTo>
                      <a:pt x="135" y="4"/>
                    </a:lnTo>
                    <a:lnTo>
                      <a:pt x="136" y="7"/>
                    </a:lnTo>
                    <a:lnTo>
                      <a:pt x="141" y="16"/>
                    </a:lnTo>
                    <a:lnTo>
                      <a:pt x="157" y="41"/>
                    </a:lnTo>
                    <a:lnTo>
                      <a:pt x="158" y="46"/>
                    </a:lnTo>
                    <a:lnTo>
                      <a:pt x="158" y="50"/>
                    </a:lnTo>
                    <a:lnTo>
                      <a:pt x="160" y="52"/>
                    </a:lnTo>
                    <a:lnTo>
                      <a:pt x="162" y="54"/>
                    </a:lnTo>
                    <a:lnTo>
                      <a:pt x="164" y="55"/>
                    </a:lnTo>
                    <a:lnTo>
                      <a:pt x="169" y="57"/>
                    </a:lnTo>
                    <a:lnTo>
                      <a:pt x="180" y="56"/>
                    </a:lnTo>
                    <a:lnTo>
                      <a:pt x="187" y="56"/>
                    </a:lnTo>
                    <a:lnTo>
                      <a:pt x="194" y="57"/>
                    </a:lnTo>
                    <a:lnTo>
                      <a:pt x="191" y="59"/>
                    </a:lnTo>
                    <a:lnTo>
                      <a:pt x="188" y="62"/>
                    </a:lnTo>
                    <a:lnTo>
                      <a:pt x="185" y="64"/>
                    </a:lnTo>
                    <a:lnTo>
                      <a:pt x="182" y="68"/>
                    </a:lnTo>
                    <a:lnTo>
                      <a:pt x="182" y="72"/>
                    </a:lnTo>
                    <a:lnTo>
                      <a:pt x="182" y="77"/>
                    </a:lnTo>
                    <a:lnTo>
                      <a:pt x="183" y="78"/>
                    </a:lnTo>
                    <a:lnTo>
                      <a:pt x="185" y="80"/>
                    </a:lnTo>
                    <a:lnTo>
                      <a:pt x="186" y="83"/>
                    </a:lnTo>
                    <a:lnTo>
                      <a:pt x="190" y="85"/>
                    </a:lnTo>
                    <a:lnTo>
                      <a:pt x="194" y="86"/>
                    </a:lnTo>
                    <a:lnTo>
                      <a:pt x="197" y="88"/>
                    </a:lnTo>
                    <a:lnTo>
                      <a:pt x="204" y="92"/>
                    </a:lnTo>
                    <a:lnTo>
                      <a:pt x="212" y="97"/>
                    </a:lnTo>
                    <a:lnTo>
                      <a:pt x="220" y="102"/>
                    </a:lnTo>
                    <a:lnTo>
                      <a:pt x="227" y="107"/>
                    </a:lnTo>
                    <a:lnTo>
                      <a:pt x="207" y="134"/>
                    </a:lnTo>
                    <a:lnTo>
                      <a:pt x="206" y="137"/>
                    </a:lnTo>
                    <a:lnTo>
                      <a:pt x="204" y="140"/>
                    </a:lnTo>
                    <a:lnTo>
                      <a:pt x="202" y="143"/>
                    </a:lnTo>
                    <a:lnTo>
                      <a:pt x="198" y="146"/>
                    </a:lnTo>
                    <a:lnTo>
                      <a:pt x="191" y="151"/>
                    </a:lnTo>
                    <a:lnTo>
                      <a:pt x="185" y="153"/>
                    </a:lnTo>
                    <a:lnTo>
                      <a:pt x="176" y="155"/>
                    </a:lnTo>
                    <a:lnTo>
                      <a:pt x="169" y="156"/>
                    </a:lnTo>
                    <a:lnTo>
                      <a:pt x="162" y="151"/>
                    </a:lnTo>
                    <a:lnTo>
                      <a:pt x="157" y="146"/>
                    </a:lnTo>
                    <a:lnTo>
                      <a:pt x="152" y="142"/>
                    </a:lnTo>
                    <a:lnTo>
                      <a:pt x="148" y="138"/>
                    </a:lnTo>
                    <a:lnTo>
                      <a:pt x="146" y="135"/>
                    </a:lnTo>
                    <a:lnTo>
                      <a:pt x="146" y="132"/>
                    </a:lnTo>
                    <a:lnTo>
                      <a:pt x="146" y="125"/>
                    </a:lnTo>
                    <a:lnTo>
                      <a:pt x="146" y="120"/>
                    </a:lnTo>
                    <a:lnTo>
                      <a:pt x="146" y="117"/>
                    </a:lnTo>
                    <a:lnTo>
                      <a:pt x="145" y="116"/>
                    </a:lnTo>
                    <a:lnTo>
                      <a:pt x="131" y="111"/>
                    </a:lnTo>
                    <a:lnTo>
                      <a:pt x="131" y="102"/>
                    </a:lnTo>
                    <a:lnTo>
                      <a:pt x="132" y="94"/>
                    </a:lnTo>
                    <a:lnTo>
                      <a:pt x="133" y="87"/>
                    </a:lnTo>
                    <a:lnTo>
                      <a:pt x="133" y="82"/>
                    </a:lnTo>
                    <a:lnTo>
                      <a:pt x="124" y="81"/>
                    </a:lnTo>
                    <a:lnTo>
                      <a:pt x="118" y="80"/>
                    </a:lnTo>
                    <a:lnTo>
                      <a:pt x="114" y="80"/>
                    </a:lnTo>
                    <a:lnTo>
                      <a:pt x="112" y="78"/>
                    </a:lnTo>
                    <a:lnTo>
                      <a:pt x="110" y="77"/>
                    </a:lnTo>
                    <a:lnTo>
                      <a:pt x="109" y="75"/>
                    </a:lnTo>
                    <a:lnTo>
                      <a:pt x="101" y="75"/>
                    </a:lnTo>
                    <a:lnTo>
                      <a:pt x="98" y="75"/>
                    </a:lnTo>
                    <a:lnTo>
                      <a:pt x="96" y="76"/>
                    </a:lnTo>
                    <a:lnTo>
                      <a:pt x="96" y="77"/>
                    </a:lnTo>
                    <a:lnTo>
                      <a:pt x="95" y="80"/>
                    </a:lnTo>
                    <a:lnTo>
                      <a:pt x="93" y="87"/>
                    </a:lnTo>
                    <a:lnTo>
                      <a:pt x="87" y="90"/>
                    </a:lnTo>
                    <a:lnTo>
                      <a:pt x="82" y="93"/>
                    </a:lnTo>
                    <a:lnTo>
                      <a:pt x="73" y="99"/>
                    </a:lnTo>
                    <a:lnTo>
                      <a:pt x="73" y="102"/>
                    </a:lnTo>
                    <a:lnTo>
                      <a:pt x="74" y="105"/>
                    </a:lnTo>
                    <a:lnTo>
                      <a:pt x="75" y="108"/>
                    </a:lnTo>
                    <a:lnTo>
                      <a:pt x="78" y="113"/>
                    </a:lnTo>
                    <a:lnTo>
                      <a:pt x="77" y="116"/>
                    </a:lnTo>
                    <a:lnTo>
                      <a:pt x="74" y="119"/>
                    </a:lnTo>
                    <a:lnTo>
                      <a:pt x="73" y="121"/>
                    </a:lnTo>
                    <a:lnTo>
                      <a:pt x="69" y="122"/>
                    </a:lnTo>
                    <a:lnTo>
                      <a:pt x="64" y="124"/>
                    </a:lnTo>
                    <a:lnTo>
                      <a:pt x="62" y="126"/>
                    </a:lnTo>
                    <a:lnTo>
                      <a:pt x="60" y="128"/>
                    </a:lnTo>
                    <a:lnTo>
                      <a:pt x="60" y="133"/>
                    </a:lnTo>
                    <a:lnTo>
                      <a:pt x="59" y="138"/>
                    </a:lnTo>
                    <a:lnTo>
                      <a:pt x="58" y="143"/>
                    </a:lnTo>
                    <a:lnTo>
                      <a:pt x="59" y="145"/>
                    </a:lnTo>
                    <a:lnTo>
                      <a:pt x="60" y="146"/>
                    </a:lnTo>
                    <a:lnTo>
                      <a:pt x="87" y="146"/>
                    </a:lnTo>
                    <a:lnTo>
                      <a:pt x="91" y="143"/>
                    </a:lnTo>
                    <a:lnTo>
                      <a:pt x="94" y="141"/>
                    </a:lnTo>
                    <a:lnTo>
                      <a:pt x="96" y="139"/>
                    </a:lnTo>
                    <a:lnTo>
                      <a:pt x="99" y="139"/>
                    </a:lnTo>
                    <a:lnTo>
                      <a:pt x="102" y="138"/>
                    </a:lnTo>
                    <a:lnTo>
                      <a:pt x="107" y="139"/>
                    </a:lnTo>
                    <a:lnTo>
                      <a:pt x="108" y="142"/>
                    </a:lnTo>
                    <a:lnTo>
                      <a:pt x="110" y="143"/>
                    </a:lnTo>
                    <a:lnTo>
                      <a:pt x="113" y="145"/>
                    </a:lnTo>
                    <a:lnTo>
                      <a:pt x="116" y="146"/>
                    </a:lnTo>
                    <a:lnTo>
                      <a:pt x="119" y="154"/>
                    </a:lnTo>
                    <a:lnTo>
                      <a:pt x="123" y="172"/>
                    </a:lnTo>
                    <a:lnTo>
                      <a:pt x="127" y="177"/>
                    </a:lnTo>
                    <a:lnTo>
                      <a:pt x="133" y="182"/>
                    </a:lnTo>
                    <a:lnTo>
                      <a:pt x="140" y="187"/>
                    </a:lnTo>
                    <a:lnTo>
                      <a:pt x="144" y="189"/>
                    </a:lnTo>
                    <a:lnTo>
                      <a:pt x="149" y="190"/>
                    </a:lnTo>
                    <a:lnTo>
                      <a:pt x="158" y="204"/>
                    </a:lnTo>
                    <a:lnTo>
                      <a:pt x="156" y="204"/>
                    </a:lnTo>
                    <a:lnTo>
                      <a:pt x="153" y="205"/>
                    </a:lnTo>
                    <a:lnTo>
                      <a:pt x="150" y="208"/>
                    </a:lnTo>
                    <a:lnTo>
                      <a:pt x="146" y="212"/>
                    </a:lnTo>
                    <a:lnTo>
                      <a:pt x="144" y="214"/>
                    </a:lnTo>
                    <a:lnTo>
                      <a:pt x="142" y="217"/>
                    </a:lnTo>
                    <a:lnTo>
                      <a:pt x="139" y="220"/>
                    </a:lnTo>
                    <a:lnTo>
                      <a:pt x="132" y="226"/>
                    </a:lnTo>
                    <a:lnTo>
                      <a:pt x="125" y="230"/>
                    </a:lnTo>
                    <a:lnTo>
                      <a:pt x="118" y="232"/>
                    </a:lnTo>
                    <a:lnTo>
                      <a:pt x="113" y="237"/>
                    </a:lnTo>
                    <a:lnTo>
                      <a:pt x="107" y="241"/>
                    </a:lnTo>
                    <a:lnTo>
                      <a:pt x="103" y="247"/>
                    </a:lnTo>
                    <a:lnTo>
                      <a:pt x="99" y="252"/>
                    </a:lnTo>
                    <a:lnTo>
                      <a:pt x="85" y="265"/>
                    </a:lnTo>
                    <a:lnTo>
                      <a:pt x="80" y="270"/>
                    </a:lnTo>
                    <a:lnTo>
                      <a:pt x="77" y="275"/>
                    </a:lnTo>
                    <a:lnTo>
                      <a:pt x="74" y="281"/>
                    </a:lnTo>
                    <a:lnTo>
                      <a:pt x="74" y="288"/>
                    </a:lnTo>
                    <a:lnTo>
                      <a:pt x="76" y="297"/>
                    </a:lnTo>
                    <a:lnTo>
                      <a:pt x="80" y="308"/>
                    </a:lnTo>
                    <a:lnTo>
                      <a:pt x="81" y="313"/>
                    </a:lnTo>
                    <a:close/>
                  </a:path>
                </a:pathLst>
              </a:custGeom>
              <a:solidFill>
                <a:srgbClr val="E6B9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Freeform 50">
                <a:extLst>
                  <a:ext uri="{FF2B5EF4-FFF2-40B4-BE49-F238E27FC236}">
                    <a16:creationId xmlns:a16="http://schemas.microsoft.com/office/drawing/2014/main" id="{FD4B1539-B6AF-4A84-9B90-22FD3045A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103"/>
                <a:ext cx="227" cy="313"/>
              </a:xfrm>
              <a:custGeom>
                <a:avLst/>
                <a:gdLst>
                  <a:gd name="T0" fmla="*/ 19 w 227"/>
                  <a:gd name="T1" fmla="*/ 301 h 313"/>
                  <a:gd name="T2" fmla="*/ 6 w 227"/>
                  <a:gd name="T3" fmla="*/ 288 h 313"/>
                  <a:gd name="T4" fmla="*/ 27 w 227"/>
                  <a:gd name="T5" fmla="*/ 239 h 313"/>
                  <a:gd name="T6" fmla="*/ 12 w 227"/>
                  <a:gd name="T7" fmla="*/ 217 h 313"/>
                  <a:gd name="T8" fmla="*/ 7 w 227"/>
                  <a:gd name="T9" fmla="*/ 193 h 313"/>
                  <a:gd name="T10" fmla="*/ 26 w 227"/>
                  <a:gd name="T11" fmla="*/ 178 h 313"/>
                  <a:gd name="T12" fmla="*/ 22 w 227"/>
                  <a:gd name="T13" fmla="*/ 141 h 313"/>
                  <a:gd name="T14" fmla="*/ 7 w 227"/>
                  <a:gd name="T15" fmla="*/ 129 h 313"/>
                  <a:gd name="T16" fmla="*/ 20 w 227"/>
                  <a:gd name="T17" fmla="*/ 112 h 313"/>
                  <a:gd name="T18" fmla="*/ 0 w 227"/>
                  <a:gd name="T19" fmla="*/ 85 h 313"/>
                  <a:gd name="T20" fmla="*/ 12 w 227"/>
                  <a:gd name="T21" fmla="*/ 58 h 313"/>
                  <a:gd name="T22" fmla="*/ 21 w 227"/>
                  <a:gd name="T23" fmla="*/ 33 h 313"/>
                  <a:gd name="T24" fmla="*/ 32 w 227"/>
                  <a:gd name="T25" fmla="*/ 40 h 313"/>
                  <a:gd name="T26" fmla="*/ 29 w 227"/>
                  <a:gd name="T27" fmla="*/ 50 h 313"/>
                  <a:gd name="T28" fmla="*/ 35 w 227"/>
                  <a:gd name="T29" fmla="*/ 61 h 313"/>
                  <a:gd name="T30" fmla="*/ 52 w 227"/>
                  <a:gd name="T31" fmla="*/ 60 h 313"/>
                  <a:gd name="T32" fmla="*/ 63 w 227"/>
                  <a:gd name="T33" fmla="*/ 51 h 313"/>
                  <a:gd name="T34" fmla="*/ 80 w 227"/>
                  <a:gd name="T35" fmla="*/ 42 h 313"/>
                  <a:gd name="T36" fmla="*/ 107 w 227"/>
                  <a:gd name="T37" fmla="*/ 37 h 313"/>
                  <a:gd name="T38" fmla="*/ 122 w 227"/>
                  <a:gd name="T39" fmla="*/ 3 h 313"/>
                  <a:gd name="T40" fmla="*/ 133 w 227"/>
                  <a:gd name="T41" fmla="*/ 2 h 313"/>
                  <a:gd name="T42" fmla="*/ 157 w 227"/>
                  <a:gd name="T43" fmla="*/ 41 h 313"/>
                  <a:gd name="T44" fmla="*/ 162 w 227"/>
                  <a:gd name="T45" fmla="*/ 54 h 313"/>
                  <a:gd name="T46" fmla="*/ 187 w 227"/>
                  <a:gd name="T47" fmla="*/ 56 h 313"/>
                  <a:gd name="T48" fmla="*/ 185 w 227"/>
                  <a:gd name="T49" fmla="*/ 64 h 313"/>
                  <a:gd name="T50" fmla="*/ 183 w 227"/>
                  <a:gd name="T51" fmla="*/ 78 h 313"/>
                  <a:gd name="T52" fmla="*/ 194 w 227"/>
                  <a:gd name="T53" fmla="*/ 86 h 313"/>
                  <a:gd name="T54" fmla="*/ 220 w 227"/>
                  <a:gd name="T55" fmla="*/ 102 h 313"/>
                  <a:gd name="T56" fmla="*/ 204 w 227"/>
                  <a:gd name="T57" fmla="*/ 140 h 313"/>
                  <a:gd name="T58" fmla="*/ 185 w 227"/>
                  <a:gd name="T59" fmla="*/ 153 h 313"/>
                  <a:gd name="T60" fmla="*/ 157 w 227"/>
                  <a:gd name="T61" fmla="*/ 146 h 313"/>
                  <a:gd name="T62" fmla="*/ 146 w 227"/>
                  <a:gd name="T63" fmla="*/ 132 h 313"/>
                  <a:gd name="T64" fmla="*/ 145 w 227"/>
                  <a:gd name="T65" fmla="*/ 116 h 313"/>
                  <a:gd name="T66" fmla="*/ 133 w 227"/>
                  <a:gd name="T67" fmla="*/ 87 h 313"/>
                  <a:gd name="T68" fmla="*/ 114 w 227"/>
                  <a:gd name="T69" fmla="*/ 80 h 313"/>
                  <a:gd name="T70" fmla="*/ 101 w 227"/>
                  <a:gd name="T71" fmla="*/ 75 h 313"/>
                  <a:gd name="T72" fmla="*/ 95 w 227"/>
                  <a:gd name="T73" fmla="*/ 80 h 313"/>
                  <a:gd name="T74" fmla="*/ 73 w 227"/>
                  <a:gd name="T75" fmla="*/ 99 h 313"/>
                  <a:gd name="T76" fmla="*/ 78 w 227"/>
                  <a:gd name="T77" fmla="*/ 113 h 313"/>
                  <a:gd name="T78" fmla="*/ 69 w 227"/>
                  <a:gd name="T79" fmla="*/ 122 h 313"/>
                  <a:gd name="T80" fmla="*/ 60 w 227"/>
                  <a:gd name="T81" fmla="*/ 133 h 313"/>
                  <a:gd name="T82" fmla="*/ 60 w 227"/>
                  <a:gd name="T83" fmla="*/ 146 h 313"/>
                  <a:gd name="T84" fmla="*/ 96 w 227"/>
                  <a:gd name="T85" fmla="*/ 139 h 313"/>
                  <a:gd name="T86" fmla="*/ 108 w 227"/>
                  <a:gd name="T87" fmla="*/ 142 h 313"/>
                  <a:gd name="T88" fmla="*/ 119 w 227"/>
                  <a:gd name="T89" fmla="*/ 154 h 313"/>
                  <a:gd name="T90" fmla="*/ 140 w 227"/>
                  <a:gd name="T91" fmla="*/ 187 h 313"/>
                  <a:gd name="T92" fmla="*/ 156 w 227"/>
                  <a:gd name="T93" fmla="*/ 204 h 313"/>
                  <a:gd name="T94" fmla="*/ 144 w 227"/>
                  <a:gd name="T95" fmla="*/ 214 h 313"/>
                  <a:gd name="T96" fmla="*/ 125 w 227"/>
                  <a:gd name="T97" fmla="*/ 230 h 313"/>
                  <a:gd name="T98" fmla="*/ 103 w 227"/>
                  <a:gd name="T99" fmla="*/ 247 h 313"/>
                  <a:gd name="T100" fmla="*/ 77 w 227"/>
                  <a:gd name="T101" fmla="*/ 275 h 313"/>
                  <a:gd name="T102" fmla="*/ 80 w 227"/>
                  <a:gd name="T103" fmla="*/ 30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7" h="313">
                    <a:moveTo>
                      <a:pt x="81" y="313"/>
                    </a:moveTo>
                    <a:lnTo>
                      <a:pt x="75" y="307"/>
                    </a:lnTo>
                    <a:lnTo>
                      <a:pt x="46" y="307"/>
                    </a:lnTo>
                    <a:lnTo>
                      <a:pt x="19" y="301"/>
                    </a:lnTo>
                    <a:lnTo>
                      <a:pt x="13" y="297"/>
                    </a:lnTo>
                    <a:lnTo>
                      <a:pt x="9" y="293"/>
                    </a:lnTo>
                    <a:lnTo>
                      <a:pt x="7" y="290"/>
                    </a:lnTo>
                    <a:lnTo>
                      <a:pt x="6" y="288"/>
                    </a:lnTo>
                    <a:lnTo>
                      <a:pt x="22" y="270"/>
                    </a:lnTo>
                    <a:lnTo>
                      <a:pt x="26" y="256"/>
                    </a:lnTo>
                    <a:lnTo>
                      <a:pt x="28" y="248"/>
                    </a:lnTo>
                    <a:lnTo>
                      <a:pt x="27" y="239"/>
                    </a:lnTo>
                    <a:lnTo>
                      <a:pt x="24" y="233"/>
                    </a:lnTo>
                    <a:lnTo>
                      <a:pt x="21" y="227"/>
                    </a:lnTo>
                    <a:lnTo>
                      <a:pt x="17" y="221"/>
                    </a:lnTo>
                    <a:lnTo>
                      <a:pt x="12" y="217"/>
                    </a:lnTo>
                    <a:lnTo>
                      <a:pt x="2" y="207"/>
                    </a:lnTo>
                    <a:lnTo>
                      <a:pt x="2" y="201"/>
                    </a:lnTo>
                    <a:lnTo>
                      <a:pt x="4" y="196"/>
                    </a:lnTo>
                    <a:lnTo>
                      <a:pt x="7" y="193"/>
                    </a:lnTo>
                    <a:lnTo>
                      <a:pt x="9" y="189"/>
                    </a:lnTo>
                    <a:lnTo>
                      <a:pt x="13" y="186"/>
                    </a:lnTo>
                    <a:lnTo>
                      <a:pt x="17" y="183"/>
                    </a:lnTo>
                    <a:lnTo>
                      <a:pt x="26" y="178"/>
                    </a:lnTo>
                    <a:lnTo>
                      <a:pt x="33" y="168"/>
                    </a:lnTo>
                    <a:lnTo>
                      <a:pt x="33" y="155"/>
                    </a:lnTo>
                    <a:lnTo>
                      <a:pt x="27" y="147"/>
                    </a:lnTo>
                    <a:lnTo>
                      <a:pt x="22" y="141"/>
                    </a:lnTo>
                    <a:lnTo>
                      <a:pt x="17" y="136"/>
                    </a:lnTo>
                    <a:lnTo>
                      <a:pt x="11" y="131"/>
                    </a:lnTo>
                    <a:lnTo>
                      <a:pt x="7" y="130"/>
                    </a:lnTo>
                    <a:lnTo>
                      <a:pt x="7" y="129"/>
                    </a:lnTo>
                    <a:lnTo>
                      <a:pt x="16" y="122"/>
                    </a:lnTo>
                    <a:lnTo>
                      <a:pt x="19" y="117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10" y="104"/>
                    </a:lnTo>
                    <a:lnTo>
                      <a:pt x="10" y="96"/>
                    </a:lnTo>
                    <a:lnTo>
                      <a:pt x="4" y="90"/>
                    </a:lnTo>
                    <a:lnTo>
                      <a:pt x="0" y="85"/>
                    </a:lnTo>
                    <a:lnTo>
                      <a:pt x="0" y="67"/>
                    </a:lnTo>
                    <a:lnTo>
                      <a:pt x="7" y="59"/>
                    </a:lnTo>
                    <a:lnTo>
                      <a:pt x="9" y="58"/>
                    </a:lnTo>
                    <a:lnTo>
                      <a:pt x="12" y="58"/>
                    </a:lnTo>
                    <a:lnTo>
                      <a:pt x="14" y="57"/>
                    </a:lnTo>
                    <a:lnTo>
                      <a:pt x="14" y="38"/>
                    </a:lnTo>
                    <a:lnTo>
                      <a:pt x="19" y="34"/>
                    </a:lnTo>
                    <a:lnTo>
                      <a:pt x="21" y="33"/>
                    </a:lnTo>
                    <a:lnTo>
                      <a:pt x="24" y="32"/>
                    </a:lnTo>
                    <a:lnTo>
                      <a:pt x="27" y="33"/>
                    </a:lnTo>
                    <a:lnTo>
                      <a:pt x="29" y="36"/>
                    </a:lnTo>
                    <a:lnTo>
                      <a:pt x="32" y="40"/>
                    </a:lnTo>
                    <a:lnTo>
                      <a:pt x="33" y="42"/>
                    </a:lnTo>
                    <a:lnTo>
                      <a:pt x="34" y="46"/>
                    </a:lnTo>
                    <a:lnTo>
                      <a:pt x="30" y="48"/>
                    </a:lnTo>
                    <a:lnTo>
                      <a:pt x="29" y="50"/>
                    </a:lnTo>
                    <a:lnTo>
                      <a:pt x="29" y="53"/>
                    </a:lnTo>
                    <a:lnTo>
                      <a:pt x="29" y="55"/>
                    </a:lnTo>
                    <a:lnTo>
                      <a:pt x="32" y="58"/>
                    </a:lnTo>
                    <a:lnTo>
                      <a:pt x="35" y="61"/>
                    </a:lnTo>
                    <a:lnTo>
                      <a:pt x="41" y="67"/>
                    </a:lnTo>
                    <a:lnTo>
                      <a:pt x="46" y="67"/>
                    </a:lnTo>
                    <a:lnTo>
                      <a:pt x="52" y="63"/>
                    </a:lnTo>
                    <a:lnTo>
                      <a:pt x="52" y="60"/>
                    </a:lnTo>
                    <a:lnTo>
                      <a:pt x="54" y="58"/>
                    </a:lnTo>
                    <a:lnTo>
                      <a:pt x="56" y="56"/>
                    </a:lnTo>
                    <a:lnTo>
                      <a:pt x="57" y="55"/>
                    </a:lnTo>
                    <a:lnTo>
                      <a:pt x="63" y="51"/>
                    </a:lnTo>
                    <a:lnTo>
                      <a:pt x="68" y="49"/>
                    </a:lnTo>
                    <a:lnTo>
                      <a:pt x="72" y="45"/>
                    </a:lnTo>
                    <a:lnTo>
                      <a:pt x="76" y="43"/>
                    </a:lnTo>
                    <a:lnTo>
                      <a:pt x="80" y="42"/>
                    </a:lnTo>
                    <a:lnTo>
                      <a:pt x="85" y="41"/>
                    </a:lnTo>
                    <a:lnTo>
                      <a:pt x="96" y="41"/>
                    </a:lnTo>
                    <a:lnTo>
                      <a:pt x="102" y="40"/>
                    </a:lnTo>
                    <a:lnTo>
                      <a:pt x="107" y="37"/>
                    </a:lnTo>
                    <a:lnTo>
                      <a:pt x="106" y="16"/>
                    </a:lnTo>
                    <a:lnTo>
                      <a:pt x="109" y="12"/>
                    </a:lnTo>
                    <a:lnTo>
                      <a:pt x="113" y="9"/>
                    </a:lnTo>
                    <a:lnTo>
                      <a:pt x="122" y="3"/>
                    </a:lnTo>
                    <a:lnTo>
                      <a:pt x="125" y="1"/>
                    </a:lnTo>
                    <a:lnTo>
                      <a:pt x="129" y="0"/>
                    </a:lnTo>
                    <a:lnTo>
                      <a:pt x="131" y="0"/>
                    </a:lnTo>
                    <a:lnTo>
                      <a:pt x="133" y="2"/>
                    </a:lnTo>
                    <a:lnTo>
                      <a:pt x="135" y="4"/>
                    </a:lnTo>
                    <a:lnTo>
                      <a:pt x="136" y="7"/>
                    </a:lnTo>
                    <a:lnTo>
                      <a:pt x="141" y="16"/>
                    </a:lnTo>
                    <a:lnTo>
                      <a:pt x="157" y="41"/>
                    </a:lnTo>
                    <a:lnTo>
                      <a:pt x="158" y="46"/>
                    </a:lnTo>
                    <a:lnTo>
                      <a:pt x="158" y="50"/>
                    </a:lnTo>
                    <a:lnTo>
                      <a:pt x="160" y="52"/>
                    </a:lnTo>
                    <a:lnTo>
                      <a:pt x="162" y="54"/>
                    </a:lnTo>
                    <a:lnTo>
                      <a:pt x="164" y="55"/>
                    </a:lnTo>
                    <a:lnTo>
                      <a:pt x="169" y="57"/>
                    </a:lnTo>
                    <a:lnTo>
                      <a:pt x="180" y="56"/>
                    </a:lnTo>
                    <a:lnTo>
                      <a:pt x="187" y="56"/>
                    </a:lnTo>
                    <a:lnTo>
                      <a:pt x="194" y="57"/>
                    </a:lnTo>
                    <a:lnTo>
                      <a:pt x="191" y="59"/>
                    </a:lnTo>
                    <a:lnTo>
                      <a:pt x="188" y="62"/>
                    </a:lnTo>
                    <a:lnTo>
                      <a:pt x="185" y="64"/>
                    </a:lnTo>
                    <a:lnTo>
                      <a:pt x="182" y="68"/>
                    </a:lnTo>
                    <a:lnTo>
                      <a:pt x="182" y="72"/>
                    </a:lnTo>
                    <a:lnTo>
                      <a:pt x="182" y="77"/>
                    </a:lnTo>
                    <a:lnTo>
                      <a:pt x="183" y="78"/>
                    </a:lnTo>
                    <a:lnTo>
                      <a:pt x="185" y="80"/>
                    </a:lnTo>
                    <a:lnTo>
                      <a:pt x="186" y="83"/>
                    </a:lnTo>
                    <a:lnTo>
                      <a:pt x="190" y="85"/>
                    </a:lnTo>
                    <a:lnTo>
                      <a:pt x="194" y="86"/>
                    </a:lnTo>
                    <a:lnTo>
                      <a:pt x="197" y="88"/>
                    </a:lnTo>
                    <a:lnTo>
                      <a:pt x="204" y="92"/>
                    </a:lnTo>
                    <a:lnTo>
                      <a:pt x="212" y="97"/>
                    </a:lnTo>
                    <a:lnTo>
                      <a:pt x="220" y="102"/>
                    </a:lnTo>
                    <a:lnTo>
                      <a:pt x="227" y="107"/>
                    </a:lnTo>
                    <a:lnTo>
                      <a:pt x="207" y="134"/>
                    </a:lnTo>
                    <a:lnTo>
                      <a:pt x="206" y="137"/>
                    </a:lnTo>
                    <a:lnTo>
                      <a:pt x="204" y="140"/>
                    </a:lnTo>
                    <a:lnTo>
                      <a:pt x="202" y="143"/>
                    </a:lnTo>
                    <a:lnTo>
                      <a:pt x="198" y="146"/>
                    </a:lnTo>
                    <a:lnTo>
                      <a:pt x="191" y="151"/>
                    </a:lnTo>
                    <a:lnTo>
                      <a:pt x="185" y="153"/>
                    </a:lnTo>
                    <a:lnTo>
                      <a:pt x="176" y="155"/>
                    </a:lnTo>
                    <a:lnTo>
                      <a:pt x="169" y="156"/>
                    </a:lnTo>
                    <a:lnTo>
                      <a:pt x="162" y="151"/>
                    </a:lnTo>
                    <a:lnTo>
                      <a:pt x="157" y="146"/>
                    </a:lnTo>
                    <a:lnTo>
                      <a:pt x="152" y="142"/>
                    </a:lnTo>
                    <a:lnTo>
                      <a:pt x="148" y="138"/>
                    </a:lnTo>
                    <a:lnTo>
                      <a:pt x="146" y="135"/>
                    </a:lnTo>
                    <a:lnTo>
                      <a:pt x="146" y="132"/>
                    </a:lnTo>
                    <a:lnTo>
                      <a:pt x="146" y="125"/>
                    </a:lnTo>
                    <a:lnTo>
                      <a:pt x="146" y="120"/>
                    </a:lnTo>
                    <a:lnTo>
                      <a:pt x="146" y="117"/>
                    </a:lnTo>
                    <a:lnTo>
                      <a:pt x="145" y="116"/>
                    </a:lnTo>
                    <a:lnTo>
                      <a:pt x="131" y="111"/>
                    </a:lnTo>
                    <a:lnTo>
                      <a:pt x="131" y="102"/>
                    </a:lnTo>
                    <a:lnTo>
                      <a:pt x="132" y="94"/>
                    </a:lnTo>
                    <a:lnTo>
                      <a:pt x="133" y="87"/>
                    </a:lnTo>
                    <a:lnTo>
                      <a:pt x="133" y="82"/>
                    </a:lnTo>
                    <a:lnTo>
                      <a:pt x="124" y="81"/>
                    </a:lnTo>
                    <a:lnTo>
                      <a:pt x="118" y="80"/>
                    </a:lnTo>
                    <a:lnTo>
                      <a:pt x="114" y="80"/>
                    </a:lnTo>
                    <a:lnTo>
                      <a:pt x="112" y="78"/>
                    </a:lnTo>
                    <a:lnTo>
                      <a:pt x="110" y="77"/>
                    </a:lnTo>
                    <a:lnTo>
                      <a:pt x="109" y="75"/>
                    </a:lnTo>
                    <a:lnTo>
                      <a:pt x="101" y="75"/>
                    </a:lnTo>
                    <a:lnTo>
                      <a:pt x="98" y="75"/>
                    </a:lnTo>
                    <a:lnTo>
                      <a:pt x="96" y="76"/>
                    </a:lnTo>
                    <a:lnTo>
                      <a:pt x="96" y="77"/>
                    </a:lnTo>
                    <a:lnTo>
                      <a:pt x="95" y="80"/>
                    </a:lnTo>
                    <a:lnTo>
                      <a:pt x="93" y="87"/>
                    </a:lnTo>
                    <a:lnTo>
                      <a:pt x="87" y="90"/>
                    </a:lnTo>
                    <a:lnTo>
                      <a:pt x="82" y="93"/>
                    </a:lnTo>
                    <a:lnTo>
                      <a:pt x="73" y="99"/>
                    </a:lnTo>
                    <a:lnTo>
                      <a:pt x="73" y="102"/>
                    </a:lnTo>
                    <a:lnTo>
                      <a:pt x="74" y="105"/>
                    </a:lnTo>
                    <a:lnTo>
                      <a:pt x="75" y="108"/>
                    </a:lnTo>
                    <a:lnTo>
                      <a:pt x="78" y="113"/>
                    </a:lnTo>
                    <a:lnTo>
                      <a:pt x="77" y="116"/>
                    </a:lnTo>
                    <a:lnTo>
                      <a:pt x="74" y="119"/>
                    </a:lnTo>
                    <a:lnTo>
                      <a:pt x="73" y="121"/>
                    </a:lnTo>
                    <a:lnTo>
                      <a:pt x="69" y="122"/>
                    </a:lnTo>
                    <a:lnTo>
                      <a:pt x="64" y="124"/>
                    </a:lnTo>
                    <a:lnTo>
                      <a:pt x="62" y="126"/>
                    </a:lnTo>
                    <a:lnTo>
                      <a:pt x="60" y="128"/>
                    </a:lnTo>
                    <a:lnTo>
                      <a:pt x="60" y="133"/>
                    </a:lnTo>
                    <a:lnTo>
                      <a:pt x="59" y="138"/>
                    </a:lnTo>
                    <a:lnTo>
                      <a:pt x="58" y="143"/>
                    </a:lnTo>
                    <a:lnTo>
                      <a:pt x="59" y="145"/>
                    </a:lnTo>
                    <a:lnTo>
                      <a:pt x="60" y="146"/>
                    </a:lnTo>
                    <a:lnTo>
                      <a:pt x="87" y="146"/>
                    </a:lnTo>
                    <a:lnTo>
                      <a:pt x="91" y="143"/>
                    </a:lnTo>
                    <a:lnTo>
                      <a:pt x="94" y="141"/>
                    </a:lnTo>
                    <a:lnTo>
                      <a:pt x="96" y="139"/>
                    </a:lnTo>
                    <a:lnTo>
                      <a:pt x="99" y="139"/>
                    </a:lnTo>
                    <a:lnTo>
                      <a:pt x="102" y="138"/>
                    </a:lnTo>
                    <a:lnTo>
                      <a:pt x="107" y="139"/>
                    </a:lnTo>
                    <a:lnTo>
                      <a:pt x="108" y="142"/>
                    </a:lnTo>
                    <a:lnTo>
                      <a:pt x="110" y="143"/>
                    </a:lnTo>
                    <a:lnTo>
                      <a:pt x="113" y="145"/>
                    </a:lnTo>
                    <a:lnTo>
                      <a:pt x="116" y="146"/>
                    </a:lnTo>
                    <a:lnTo>
                      <a:pt x="119" y="154"/>
                    </a:lnTo>
                    <a:lnTo>
                      <a:pt x="123" y="172"/>
                    </a:lnTo>
                    <a:lnTo>
                      <a:pt x="127" y="177"/>
                    </a:lnTo>
                    <a:lnTo>
                      <a:pt x="133" y="182"/>
                    </a:lnTo>
                    <a:lnTo>
                      <a:pt x="140" y="187"/>
                    </a:lnTo>
                    <a:lnTo>
                      <a:pt x="144" y="189"/>
                    </a:lnTo>
                    <a:lnTo>
                      <a:pt x="149" y="190"/>
                    </a:lnTo>
                    <a:lnTo>
                      <a:pt x="158" y="204"/>
                    </a:lnTo>
                    <a:lnTo>
                      <a:pt x="156" y="204"/>
                    </a:lnTo>
                    <a:lnTo>
                      <a:pt x="153" y="205"/>
                    </a:lnTo>
                    <a:lnTo>
                      <a:pt x="150" y="208"/>
                    </a:lnTo>
                    <a:lnTo>
                      <a:pt x="146" y="212"/>
                    </a:lnTo>
                    <a:lnTo>
                      <a:pt x="144" y="214"/>
                    </a:lnTo>
                    <a:lnTo>
                      <a:pt x="142" y="217"/>
                    </a:lnTo>
                    <a:lnTo>
                      <a:pt x="139" y="220"/>
                    </a:lnTo>
                    <a:lnTo>
                      <a:pt x="132" y="226"/>
                    </a:lnTo>
                    <a:lnTo>
                      <a:pt x="125" y="230"/>
                    </a:lnTo>
                    <a:lnTo>
                      <a:pt x="118" y="232"/>
                    </a:lnTo>
                    <a:lnTo>
                      <a:pt x="113" y="237"/>
                    </a:lnTo>
                    <a:lnTo>
                      <a:pt x="107" y="241"/>
                    </a:lnTo>
                    <a:lnTo>
                      <a:pt x="103" y="247"/>
                    </a:lnTo>
                    <a:lnTo>
                      <a:pt x="99" y="252"/>
                    </a:lnTo>
                    <a:lnTo>
                      <a:pt x="85" y="265"/>
                    </a:lnTo>
                    <a:lnTo>
                      <a:pt x="80" y="270"/>
                    </a:lnTo>
                    <a:lnTo>
                      <a:pt x="77" y="275"/>
                    </a:lnTo>
                    <a:lnTo>
                      <a:pt x="74" y="281"/>
                    </a:lnTo>
                    <a:lnTo>
                      <a:pt x="74" y="288"/>
                    </a:lnTo>
                    <a:lnTo>
                      <a:pt x="76" y="297"/>
                    </a:lnTo>
                    <a:lnTo>
                      <a:pt x="80" y="308"/>
                    </a:lnTo>
                    <a:lnTo>
                      <a:pt x="81" y="313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Freeform 51">
                <a:extLst>
                  <a:ext uri="{FF2B5EF4-FFF2-40B4-BE49-F238E27FC236}">
                    <a16:creationId xmlns:a16="http://schemas.microsoft.com/office/drawing/2014/main" id="{1657C980-5C65-4BD3-BFA2-8B57E0877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780"/>
                <a:ext cx="840" cy="617"/>
              </a:xfrm>
              <a:custGeom>
                <a:avLst/>
                <a:gdLst>
                  <a:gd name="T0" fmla="*/ 571 w 840"/>
                  <a:gd name="T1" fmla="*/ 605 h 617"/>
                  <a:gd name="T2" fmla="*/ 542 w 840"/>
                  <a:gd name="T3" fmla="*/ 593 h 617"/>
                  <a:gd name="T4" fmla="*/ 501 w 840"/>
                  <a:gd name="T5" fmla="*/ 579 h 617"/>
                  <a:gd name="T6" fmla="*/ 425 w 840"/>
                  <a:gd name="T7" fmla="*/ 584 h 617"/>
                  <a:gd name="T8" fmla="*/ 372 w 840"/>
                  <a:gd name="T9" fmla="*/ 591 h 617"/>
                  <a:gd name="T10" fmla="*/ 330 w 840"/>
                  <a:gd name="T11" fmla="*/ 602 h 617"/>
                  <a:gd name="T12" fmla="*/ 298 w 840"/>
                  <a:gd name="T13" fmla="*/ 578 h 617"/>
                  <a:gd name="T14" fmla="*/ 269 w 840"/>
                  <a:gd name="T15" fmla="*/ 583 h 617"/>
                  <a:gd name="T16" fmla="*/ 239 w 840"/>
                  <a:gd name="T17" fmla="*/ 585 h 617"/>
                  <a:gd name="T18" fmla="*/ 205 w 840"/>
                  <a:gd name="T19" fmla="*/ 568 h 617"/>
                  <a:gd name="T20" fmla="*/ 165 w 840"/>
                  <a:gd name="T21" fmla="*/ 605 h 617"/>
                  <a:gd name="T22" fmla="*/ 131 w 840"/>
                  <a:gd name="T23" fmla="*/ 599 h 617"/>
                  <a:gd name="T24" fmla="*/ 107 w 840"/>
                  <a:gd name="T25" fmla="*/ 561 h 617"/>
                  <a:gd name="T26" fmla="*/ 96 w 840"/>
                  <a:gd name="T27" fmla="*/ 539 h 617"/>
                  <a:gd name="T28" fmla="*/ 48 w 840"/>
                  <a:gd name="T29" fmla="*/ 505 h 617"/>
                  <a:gd name="T30" fmla="*/ 52 w 840"/>
                  <a:gd name="T31" fmla="*/ 473 h 617"/>
                  <a:gd name="T32" fmla="*/ 14 w 840"/>
                  <a:gd name="T33" fmla="*/ 432 h 617"/>
                  <a:gd name="T34" fmla="*/ 35 w 840"/>
                  <a:gd name="T35" fmla="*/ 417 h 617"/>
                  <a:gd name="T36" fmla="*/ 22 w 840"/>
                  <a:gd name="T37" fmla="*/ 359 h 617"/>
                  <a:gd name="T38" fmla="*/ 1 w 840"/>
                  <a:gd name="T39" fmla="*/ 359 h 617"/>
                  <a:gd name="T40" fmla="*/ 5 w 840"/>
                  <a:gd name="T41" fmla="*/ 326 h 617"/>
                  <a:gd name="T42" fmla="*/ 45 w 840"/>
                  <a:gd name="T43" fmla="*/ 295 h 617"/>
                  <a:gd name="T44" fmla="*/ 100 w 840"/>
                  <a:gd name="T45" fmla="*/ 298 h 617"/>
                  <a:gd name="T46" fmla="*/ 126 w 840"/>
                  <a:gd name="T47" fmla="*/ 306 h 617"/>
                  <a:gd name="T48" fmla="*/ 178 w 840"/>
                  <a:gd name="T49" fmla="*/ 278 h 617"/>
                  <a:gd name="T50" fmla="*/ 228 w 840"/>
                  <a:gd name="T51" fmla="*/ 279 h 617"/>
                  <a:gd name="T52" fmla="*/ 279 w 840"/>
                  <a:gd name="T53" fmla="*/ 247 h 617"/>
                  <a:gd name="T54" fmla="*/ 304 w 840"/>
                  <a:gd name="T55" fmla="*/ 215 h 617"/>
                  <a:gd name="T56" fmla="*/ 311 w 840"/>
                  <a:gd name="T57" fmla="*/ 142 h 617"/>
                  <a:gd name="T58" fmla="*/ 354 w 840"/>
                  <a:gd name="T59" fmla="*/ 136 h 617"/>
                  <a:gd name="T60" fmla="*/ 396 w 840"/>
                  <a:gd name="T61" fmla="*/ 139 h 617"/>
                  <a:gd name="T62" fmla="*/ 415 w 840"/>
                  <a:gd name="T63" fmla="*/ 87 h 617"/>
                  <a:gd name="T64" fmla="*/ 434 w 840"/>
                  <a:gd name="T65" fmla="*/ 61 h 617"/>
                  <a:gd name="T66" fmla="*/ 488 w 840"/>
                  <a:gd name="T67" fmla="*/ 83 h 617"/>
                  <a:gd name="T68" fmla="*/ 523 w 840"/>
                  <a:gd name="T69" fmla="*/ 70 h 617"/>
                  <a:gd name="T70" fmla="*/ 551 w 840"/>
                  <a:gd name="T71" fmla="*/ 22 h 617"/>
                  <a:gd name="T72" fmla="*/ 602 w 840"/>
                  <a:gd name="T73" fmla="*/ 0 h 617"/>
                  <a:gd name="T74" fmla="*/ 638 w 840"/>
                  <a:gd name="T75" fmla="*/ 54 h 617"/>
                  <a:gd name="T76" fmla="*/ 684 w 840"/>
                  <a:gd name="T77" fmla="*/ 130 h 617"/>
                  <a:gd name="T78" fmla="*/ 667 w 840"/>
                  <a:gd name="T79" fmla="*/ 157 h 617"/>
                  <a:gd name="T80" fmla="*/ 685 w 840"/>
                  <a:gd name="T81" fmla="*/ 198 h 617"/>
                  <a:gd name="T82" fmla="*/ 755 w 840"/>
                  <a:gd name="T83" fmla="*/ 214 h 617"/>
                  <a:gd name="T84" fmla="*/ 814 w 840"/>
                  <a:gd name="T85" fmla="*/ 255 h 617"/>
                  <a:gd name="T86" fmla="*/ 838 w 840"/>
                  <a:gd name="T87" fmla="*/ 299 h 617"/>
                  <a:gd name="T88" fmla="*/ 828 w 840"/>
                  <a:gd name="T89" fmla="*/ 351 h 617"/>
                  <a:gd name="T90" fmla="*/ 767 w 840"/>
                  <a:gd name="T91" fmla="*/ 378 h 617"/>
                  <a:gd name="T92" fmla="*/ 744 w 840"/>
                  <a:gd name="T93" fmla="*/ 414 h 617"/>
                  <a:gd name="T94" fmla="*/ 706 w 840"/>
                  <a:gd name="T95" fmla="*/ 430 h 617"/>
                  <a:gd name="T96" fmla="*/ 704 w 840"/>
                  <a:gd name="T97" fmla="*/ 466 h 617"/>
                  <a:gd name="T98" fmla="*/ 632 w 840"/>
                  <a:gd name="T99" fmla="*/ 496 h 617"/>
                  <a:gd name="T100" fmla="*/ 595 w 840"/>
                  <a:gd name="T101" fmla="*/ 512 h 617"/>
                  <a:gd name="T102" fmla="*/ 603 w 840"/>
                  <a:gd name="T103" fmla="*/ 535 h 617"/>
                  <a:gd name="T104" fmla="*/ 626 w 840"/>
                  <a:gd name="T105" fmla="*/ 568 h 617"/>
                  <a:gd name="T106" fmla="*/ 606 w 840"/>
                  <a:gd name="T107" fmla="*/ 594 h 617"/>
                  <a:gd name="T108" fmla="*/ 607 w 840"/>
                  <a:gd name="T109" fmla="*/ 615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40" h="617">
                    <a:moveTo>
                      <a:pt x="601" y="617"/>
                    </a:moveTo>
                    <a:lnTo>
                      <a:pt x="595" y="614"/>
                    </a:lnTo>
                    <a:lnTo>
                      <a:pt x="585" y="604"/>
                    </a:lnTo>
                    <a:lnTo>
                      <a:pt x="578" y="604"/>
                    </a:lnTo>
                    <a:lnTo>
                      <a:pt x="574" y="604"/>
                    </a:lnTo>
                    <a:lnTo>
                      <a:pt x="572" y="605"/>
                    </a:lnTo>
                    <a:lnTo>
                      <a:pt x="571" y="605"/>
                    </a:lnTo>
                    <a:lnTo>
                      <a:pt x="569" y="611"/>
                    </a:lnTo>
                    <a:lnTo>
                      <a:pt x="565" y="610"/>
                    </a:lnTo>
                    <a:lnTo>
                      <a:pt x="554" y="610"/>
                    </a:lnTo>
                    <a:lnTo>
                      <a:pt x="551" y="606"/>
                    </a:lnTo>
                    <a:lnTo>
                      <a:pt x="550" y="602"/>
                    </a:lnTo>
                    <a:lnTo>
                      <a:pt x="549" y="596"/>
                    </a:lnTo>
                    <a:lnTo>
                      <a:pt x="542" y="593"/>
                    </a:lnTo>
                    <a:lnTo>
                      <a:pt x="531" y="585"/>
                    </a:lnTo>
                    <a:lnTo>
                      <a:pt x="527" y="582"/>
                    </a:lnTo>
                    <a:lnTo>
                      <a:pt x="522" y="579"/>
                    </a:lnTo>
                    <a:lnTo>
                      <a:pt x="517" y="578"/>
                    </a:lnTo>
                    <a:lnTo>
                      <a:pt x="512" y="577"/>
                    </a:lnTo>
                    <a:lnTo>
                      <a:pt x="507" y="577"/>
                    </a:lnTo>
                    <a:lnTo>
                      <a:pt x="501" y="579"/>
                    </a:lnTo>
                    <a:lnTo>
                      <a:pt x="485" y="581"/>
                    </a:lnTo>
                    <a:lnTo>
                      <a:pt x="476" y="581"/>
                    </a:lnTo>
                    <a:lnTo>
                      <a:pt x="469" y="581"/>
                    </a:lnTo>
                    <a:lnTo>
                      <a:pt x="453" y="576"/>
                    </a:lnTo>
                    <a:lnTo>
                      <a:pt x="441" y="576"/>
                    </a:lnTo>
                    <a:lnTo>
                      <a:pt x="432" y="580"/>
                    </a:lnTo>
                    <a:lnTo>
                      <a:pt x="425" y="584"/>
                    </a:lnTo>
                    <a:lnTo>
                      <a:pt x="418" y="590"/>
                    </a:lnTo>
                    <a:lnTo>
                      <a:pt x="415" y="593"/>
                    </a:lnTo>
                    <a:lnTo>
                      <a:pt x="413" y="596"/>
                    </a:lnTo>
                    <a:lnTo>
                      <a:pt x="398" y="596"/>
                    </a:lnTo>
                    <a:lnTo>
                      <a:pt x="385" y="590"/>
                    </a:lnTo>
                    <a:lnTo>
                      <a:pt x="375" y="590"/>
                    </a:lnTo>
                    <a:lnTo>
                      <a:pt x="372" y="591"/>
                    </a:lnTo>
                    <a:lnTo>
                      <a:pt x="369" y="593"/>
                    </a:lnTo>
                    <a:lnTo>
                      <a:pt x="357" y="596"/>
                    </a:lnTo>
                    <a:lnTo>
                      <a:pt x="351" y="596"/>
                    </a:lnTo>
                    <a:lnTo>
                      <a:pt x="346" y="598"/>
                    </a:lnTo>
                    <a:lnTo>
                      <a:pt x="341" y="601"/>
                    </a:lnTo>
                    <a:lnTo>
                      <a:pt x="335" y="602"/>
                    </a:lnTo>
                    <a:lnTo>
                      <a:pt x="330" y="602"/>
                    </a:lnTo>
                    <a:lnTo>
                      <a:pt x="325" y="601"/>
                    </a:lnTo>
                    <a:lnTo>
                      <a:pt x="314" y="597"/>
                    </a:lnTo>
                    <a:lnTo>
                      <a:pt x="306" y="593"/>
                    </a:lnTo>
                    <a:lnTo>
                      <a:pt x="301" y="589"/>
                    </a:lnTo>
                    <a:lnTo>
                      <a:pt x="300" y="581"/>
                    </a:lnTo>
                    <a:lnTo>
                      <a:pt x="299" y="579"/>
                    </a:lnTo>
                    <a:lnTo>
                      <a:pt x="298" y="578"/>
                    </a:lnTo>
                    <a:lnTo>
                      <a:pt x="295" y="575"/>
                    </a:lnTo>
                    <a:lnTo>
                      <a:pt x="291" y="572"/>
                    </a:lnTo>
                    <a:lnTo>
                      <a:pt x="282" y="573"/>
                    </a:lnTo>
                    <a:lnTo>
                      <a:pt x="280" y="573"/>
                    </a:lnTo>
                    <a:lnTo>
                      <a:pt x="278" y="574"/>
                    </a:lnTo>
                    <a:lnTo>
                      <a:pt x="274" y="577"/>
                    </a:lnTo>
                    <a:lnTo>
                      <a:pt x="269" y="583"/>
                    </a:lnTo>
                    <a:lnTo>
                      <a:pt x="263" y="585"/>
                    </a:lnTo>
                    <a:lnTo>
                      <a:pt x="256" y="586"/>
                    </a:lnTo>
                    <a:lnTo>
                      <a:pt x="249" y="587"/>
                    </a:lnTo>
                    <a:lnTo>
                      <a:pt x="246" y="588"/>
                    </a:lnTo>
                    <a:lnTo>
                      <a:pt x="243" y="589"/>
                    </a:lnTo>
                    <a:lnTo>
                      <a:pt x="241" y="589"/>
                    </a:lnTo>
                    <a:lnTo>
                      <a:pt x="239" y="585"/>
                    </a:lnTo>
                    <a:lnTo>
                      <a:pt x="234" y="581"/>
                    </a:lnTo>
                    <a:lnTo>
                      <a:pt x="229" y="578"/>
                    </a:lnTo>
                    <a:lnTo>
                      <a:pt x="224" y="574"/>
                    </a:lnTo>
                    <a:lnTo>
                      <a:pt x="219" y="572"/>
                    </a:lnTo>
                    <a:lnTo>
                      <a:pt x="214" y="570"/>
                    </a:lnTo>
                    <a:lnTo>
                      <a:pt x="209" y="569"/>
                    </a:lnTo>
                    <a:lnTo>
                      <a:pt x="205" y="568"/>
                    </a:lnTo>
                    <a:lnTo>
                      <a:pt x="200" y="569"/>
                    </a:lnTo>
                    <a:lnTo>
                      <a:pt x="190" y="575"/>
                    </a:lnTo>
                    <a:lnTo>
                      <a:pt x="184" y="581"/>
                    </a:lnTo>
                    <a:lnTo>
                      <a:pt x="179" y="588"/>
                    </a:lnTo>
                    <a:lnTo>
                      <a:pt x="173" y="597"/>
                    </a:lnTo>
                    <a:lnTo>
                      <a:pt x="169" y="602"/>
                    </a:lnTo>
                    <a:lnTo>
                      <a:pt x="165" y="605"/>
                    </a:lnTo>
                    <a:lnTo>
                      <a:pt x="160" y="608"/>
                    </a:lnTo>
                    <a:lnTo>
                      <a:pt x="154" y="610"/>
                    </a:lnTo>
                    <a:lnTo>
                      <a:pt x="141" y="606"/>
                    </a:lnTo>
                    <a:lnTo>
                      <a:pt x="137" y="604"/>
                    </a:lnTo>
                    <a:lnTo>
                      <a:pt x="135" y="603"/>
                    </a:lnTo>
                    <a:lnTo>
                      <a:pt x="133" y="603"/>
                    </a:lnTo>
                    <a:lnTo>
                      <a:pt x="131" y="599"/>
                    </a:lnTo>
                    <a:lnTo>
                      <a:pt x="129" y="596"/>
                    </a:lnTo>
                    <a:lnTo>
                      <a:pt x="127" y="592"/>
                    </a:lnTo>
                    <a:lnTo>
                      <a:pt x="124" y="591"/>
                    </a:lnTo>
                    <a:lnTo>
                      <a:pt x="118" y="588"/>
                    </a:lnTo>
                    <a:lnTo>
                      <a:pt x="112" y="585"/>
                    </a:lnTo>
                    <a:lnTo>
                      <a:pt x="107" y="578"/>
                    </a:lnTo>
                    <a:lnTo>
                      <a:pt x="107" y="561"/>
                    </a:lnTo>
                    <a:lnTo>
                      <a:pt x="109" y="558"/>
                    </a:lnTo>
                    <a:lnTo>
                      <a:pt x="109" y="555"/>
                    </a:lnTo>
                    <a:lnTo>
                      <a:pt x="109" y="549"/>
                    </a:lnTo>
                    <a:lnTo>
                      <a:pt x="106" y="545"/>
                    </a:lnTo>
                    <a:lnTo>
                      <a:pt x="104" y="542"/>
                    </a:lnTo>
                    <a:lnTo>
                      <a:pt x="100" y="539"/>
                    </a:lnTo>
                    <a:lnTo>
                      <a:pt x="96" y="539"/>
                    </a:lnTo>
                    <a:lnTo>
                      <a:pt x="88" y="538"/>
                    </a:lnTo>
                    <a:lnTo>
                      <a:pt x="84" y="537"/>
                    </a:lnTo>
                    <a:lnTo>
                      <a:pt x="81" y="536"/>
                    </a:lnTo>
                    <a:lnTo>
                      <a:pt x="74" y="530"/>
                    </a:lnTo>
                    <a:lnTo>
                      <a:pt x="64" y="512"/>
                    </a:lnTo>
                    <a:lnTo>
                      <a:pt x="49" y="509"/>
                    </a:lnTo>
                    <a:lnTo>
                      <a:pt x="48" y="505"/>
                    </a:lnTo>
                    <a:lnTo>
                      <a:pt x="48" y="501"/>
                    </a:lnTo>
                    <a:lnTo>
                      <a:pt x="48" y="498"/>
                    </a:lnTo>
                    <a:lnTo>
                      <a:pt x="49" y="495"/>
                    </a:lnTo>
                    <a:lnTo>
                      <a:pt x="51" y="488"/>
                    </a:lnTo>
                    <a:lnTo>
                      <a:pt x="54" y="483"/>
                    </a:lnTo>
                    <a:lnTo>
                      <a:pt x="53" y="478"/>
                    </a:lnTo>
                    <a:lnTo>
                      <a:pt x="52" y="473"/>
                    </a:lnTo>
                    <a:lnTo>
                      <a:pt x="50" y="469"/>
                    </a:lnTo>
                    <a:lnTo>
                      <a:pt x="48" y="465"/>
                    </a:lnTo>
                    <a:lnTo>
                      <a:pt x="42" y="459"/>
                    </a:lnTo>
                    <a:lnTo>
                      <a:pt x="36" y="453"/>
                    </a:lnTo>
                    <a:lnTo>
                      <a:pt x="16" y="444"/>
                    </a:lnTo>
                    <a:lnTo>
                      <a:pt x="14" y="441"/>
                    </a:lnTo>
                    <a:lnTo>
                      <a:pt x="14" y="432"/>
                    </a:lnTo>
                    <a:lnTo>
                      <a:pt x="14" y="430"/>
                    </a:lnTo>
                    <a:lnTo>
                      <a:pt x="16" y="429"/>
                    </a:lnTo>
                    <a:lnTo>
                      <a:pt x="17" y="427"/>
                    </a:lnTo>
                    <a:lnTo>
                      <a:pt x="20" y="426"/>
                    </a:lnTo>
                    <a:lnTo>
                      <a:pt x="28" y="422"/>
                    </a:lnTo>
                    <a:lnTo>
                      <a:pt x="33" y="418"/>
                    </a:lnTo>
                    <a:lnTo>
                      <a:pt x="35" y="417"/>
                    </a:lnTo>
                    <a:lnTo>
                      <a:pt x="37" y="414"/>
                    </a:lnTo>
                    <a:lnTo>
                      <a:pt x="37" y="374"/>
                    </a:lnTo>
                    <a:lnTo>
                      <a:pt x="35" y="368"/>
                    </a:lnTo>
                    <a:lnTo>
                      <a:pt x="33" y="364"/>
                    </a:lnTo>
                    <a:lnTo>
                      <a:pt x="29" y="361"/>
                    </a:lnTo>
                    <a:lnTo>
                      <a:pt x="26" y="360"/>
                    </a:lnTo>
                    <a:lnTo>
                      <a:pt x="22" y="359"/>
                    </a:lnTo>
                    <a:lnTo>
                      <a:pt x="17" y="359"/>
                    </a:lnTo>
                    <a:lnTo>
                      <a:pt x="9" y="359"/>
                    </a:lnTo>
                    <a:lnTo>
                      <a:pt x="6" y="361"/>
                    </a:lnTo>
                    <a:lnTo>
                      <a:pt x="5" y="364"/>
                    </a:lnTo>
                    <a:lnTo>
                      <a:pt x="4" y="364"/>
                    </a:lnTo>
                    <a:lnTo>
                      <a:pt x="4" y="365"/>
                    </a:lnTo>
                    <a:lnTo>
                      <a:pt x="1" y="359"/>
                    </a:lnTo>
                    <a:lnTo>
                      <a:pt x="0" y="355"/>
                    </a:lnTo>
                    <a:lnTo>
                      <a:pt x="0" y="351"/>
                    </a:lnTo>
                    <a:lnTo>
                      <a:pt x="1" y="348"/>
                    </a:lnTo>
                    <a:lnTo>
                      <a:pt x="11" y="343"/>
                    </a:lnTo>
                    <a:lnTo>
                      <a:pt x="11" y="333"/>
                    </a:lnTo>
                    <a:lnTo>
                      <a:pt x="8" y="329"/>
                    </a:lnTo>
                    <a:lnTo>
                      <a:pt x="5" y="326"/>
                    </a:lnTo>
                    <a:lnTo>
                      <a:pt x="4" y="325"/>
                    </a:lnTo>
                    <a:lnTo>
                      <a:pt x="4" y="324"/>
                    </a:lnTo>
                    <a:lnTo>
                      <a:pt x="7" y="322"/>
                    </a:lnTo>
                    <a:lnTo>
                      <a:pt x="11" y="320"/>
                    </a:lnTo>
                    <a:lnTo>
                      <a:pt x="17" y="316"/>
                    </a:lnTo>
                    <a:lnTo>
                      <a:pt x="28" y="302"/>
                    </a:lnTo>
                    <a:lnTo>
                      <a:pt x="45" y="295"/>
                    </a:lnTo>
                    <a:lnTo>
                      <a:pt x="58" y="294"/>
                    </a:lnTo>
                    <a:lnTo>
                      <a:pt x="68" y="294"/>
                    </a:lnTo>
                    <a:lnTo>
                      <a:pt x="79" y="291"/>
                    </a:lnTo>
                    <a:lnTo>
                      <a:pt x="91" y="286"/>
                    </a:lnTo>
                    <a:lnTo>
                      <a:pt x="99" y="286"/>
                    </a:lnTo>
                    <a:lnTo>
                      <a:pt x="99" y="291"/>
                    </a:lnTo>
                    <a:lnTo>
                      <a:pt x="100" y="298"/>
                    </a:lnTo>
                    <a:lnTo>
                      <a:pt x="102" y="300"/>
                    </a:lnTo>
                    <a:lnTo>
                      <a:pt x="105" y="303"/>
                    </a:lnTo>
                    <a:lnTo>
                      <a:pt x="108" y="306"/>
                    </a:lnTo>
                    <a:lnTo>
                      <a:pt x="112" y="307"/>
                    </a:lnTo>
                    <a:lnTo>
                      <a:pt x="117" y="307"/>
                    </a:lnTo>
                    <a:lnTo>
                      <a:pt x="121" y="307"/>
                    </a:lnTo>
                    <a:lnTo>
                      <a:pt x="126" y="306"/>
                    </a:lnTo>
                    <a:lnTo>
                      <a:pt x="131" y="303"/>
                    </a:lnTo>
                    <a:lnTo>
                      <a:pt x="144" y="287"/>
                    </a:lnTo>
                    <a:lnTo>
                      <a:pt x="154" y="288"/>
                    </a:lnTo>
                    <a:lnTo>
                      <a:pt x="159" y="288"/>
                    </a:lnTo>
                    <a:lnTo>
                      <a:pt x="165" y="287"/>
                    </a:lnTo>
                    <a:lnTo>
                      <a:pt x="171" y="282"/>
                    </a:lnTo>
                    <a:lnTo>
                      <a:pt x="178" y="278"/>
                    </a:lnTo>
                    <a:lnTo>
                      <a:pt x="185" y="277"/>
                    </a:lnTo>
                    <a:lnTo>
                      <a:pt x="195" y="281"/>
                    </a:lnTo>
                    <a:lnTo>
                      <a:pt x="201" y="282"/>
                    </a:lnTo>
                    <a:lnTo>
                      <a:pt x="207" y="283"/>
                    </a:lnTo>
                    <a:lnTo>
                      <a:pt x="212" y="281"/>
                    </a:lnTo>
                    <a:lnTo>
                      <a:pt x="217" y="280"/>
                    </a:lnTo>
                    <a:lnTo>
                      <a:pt x="228" y="279"/>
                    </a:lnTo>
                    <a:lnTo>
                      <a:pt x="239" y="277"/>
                    </a:lnTo>
                    <a:lnTo>
                      <a:pt x="245" y="276"/>
                    </a:lnTo>
                    <a:lnTo>
                      <a:pt x="250" y="274"/>
                    </a:lnTo>
                    <a:lnTo>
                      <a:pt x="267" y="264"/>
                    </a:lnTo>
                    <a:lnTo>
                      <a:pt x="271" y="252"/>
                    </a:lnTo>
                    <a:lnTo>
                      <a:pt x="275" y="250"/>
                    </a:lnTo>
                    <a:lnTo>
                      <a:pt x="279" y="247"/>
                    </a:lnTo>
                    <a:lnTo>
                      <a:pt x="281" y="244"/>
                    </a:lnTo>
                    <a:lnTo>
                      <a:pt x="284" y="240"/>
                    </a:lnTo>
                    <a:lnTo>
                      <a:pt x="287" y="231"/>
                    </a:lnTo>
                    <a:lnTo>
                      <a:pt x="290" y="224"/>
                    </a:lnTo>
                    <a:lnTo>
                      <a:pt x="297" y="220"/>
                    </a:lnTo>
                    <a:lnTo>
                      <a:pt x="301" y="218"/>
                    </a:lnTo>
                    <a:lnTo>
                      <a:pt x="304" y="215"/>
                    </a:lnTo>
                    <a:lnTo>
                      <a:pt x="310" y="202"/>
                    </a:lnTo>
                    <a:lnTo>
                      <a:pt x="311" y="178"/>
                    </a:lnTo>
                    <a:lnTo>
                      <a:pt x="308" y="168"/>
                    </a:lnTo>
                    <a:lnTo>
                      <a:pt x="309" y="159"/>
                    </a:lnTo>
                    <a:lnTo>
                      <a:pt x="311" y="150"/>
                    </a:lnTo>
                    <a:lnTo>
                      <a:pt x="311" y="145"/>
                    </a:lnTo>
                    <a:lnTo>
                      <a:pt x="311" y="142"/>
                    </a:lnTo>
                    <a:lnTo>
                      <a:pt x="310" y="139"/>
                    </a:lnTo>
                    <a:lnTo>
                      <a:pt x="308" y="136"/>
                    </a:lnTo>
                    <a:lnTo>
                      <a:pt x="307" y="132"/>
                    </a:lnTo>
                    <a:lnTo>
                      <a:pt x="328" y="132"/>
                    </a:lnTo>
                    <a:lnTo>
                      <a:pt x="339" y="133"/>
                    </a:lnTo>
                    <a:lnTo>
                      <a:pt x="350" y="135"/>
                    </a:lnTo>
                    <a:lnTo>
                      <a:pt x="354" y="136"/>
                    </a:lnTo>
                    <a:lnTo>
                      <a:pt x="357" y="137"/>
                    </a:lnTo>
                    <a:lnTo>
                      <a:pt x="365" y="138"/>
                    </a:lnTo>
                    <a:lnTo>
                      <a:pt x="375" y="140"/>
                    </a:lnTo>
                    <a:lnTo>
                      <a:pt x="379" y="142"/>
                    </a:lnTo>
                    <a:lnTo>
                      <a:pt x="384" y="145"/>
                    </a:lnTo>
                    <a:lnTo>
                      <a:pt x="390" y="145"/>
                    </a:lnTo>
                    <a:lnTo>
                      <a:pt x="396" y="139"/>
                    </a:lnTo>
                    <a:lnTo>
                      <a:pt x="396" y="133"/>
                    </a:lnTo>
                    <a:lnTo>
                      <a:pt x="394" y="128"/>
                    </a:lnTo>
                    <a:lnTo>
                      <a:pt x="393" y="123"/>
                    </a:lnTo>
                    <a:lnTo>
                      <a:pt x="395" y="118"/>
                    </a:lnTo>
                    <a:lnTo>
                      <a:pt x="397" y="114"/>
                    </a:lnTo>
                    <a:lnTo>
                      <a:pt x="413" y="95"/>
                    </a:lnTo>
                    <a:lnTo>
                      <a:pt x="415" y="87"/>
                    </a:lnTo>
                    <a:lnTo>
                      <a:pt x="418" y="81"/>
                    </a:lnTo>
                    <a:lnTo>
                      <a:pt x="422" y="75"/>
                    </a:lnTo>
                    <a:lnTo>
                      <a:pt x="428" y="70"/>
                    </a:lnTo>
                    <a:lnTo>
                      <a:pt x="430" y="65"/>
                    </a:lnTo>
                    <a:lnTo>
                      <a:pt x="431" y="62"/>
                    </a:lnTo>
                    <a:lnTo>
                      <a:pt x="432" y="62"/>
                    </a:lnTo>
                    <a:lnTo>
                      <a:pt x="434" y="61"/>
                    </a:lnTo>
                    <a:lnTo>
                      <a:pt x="439" y="61"/>
                    </a:lnTo>
                    <a:lnTo>
                      <a:pt x="464" y="75"/>
                    </a:lnTo>
                    <a:lnTo>
                      <a:pt x="469" y="76"/>
                    </a:lnTo>
                    <a:lnTo>
                      <a:pt x="475" y="77"/>
                    </a:lnTo>
                    <a:lnTo>
                      <a:pt x="481" y="79"/>
                    </a:lnTo>
                    <a:lnTo>
                      <a:pt x="485" y="80"/>
                    </a:lnTo>
                    <a:lnTo>
                      <a:pt x="488" y="83"/>
                    </a:lnTo>
                    <a:lnTo>
                      <a:pt x="498" y="83"/>
                    </a:lnTo>
                    <a:lnTo>
                      <a:pt x="503" y="83"/>
                    </a:lnTo>
                    <a:lnTo>
                      <a:pt x="508" y="82"/>
                    </a:lnTo>
                    <a:lnTo>
                      <a:pt x="513" y="80"/>
                    </a:lnTo>
                    <a:lnTo>
                      <a:pt x="517" y="79"/>
                    </a:lnTo>
                    <a:lnTo>
                      <a:pt x="520" y="75"/>
                    </a:lnTo>
                    <a:lnTo>
                      <a:pt x="523" y="70"/>
                    </a:lnTo>
                    <a:lnTo>
                      <a:pt x="520" y="43"/>
                    </a:lnTo>
                    <a:lnTo>
                      <a:pt x="525" y="36"/>
                    </a:lnTo>
                    <a:lnTo>
                      <a:pt x="529" y="31"/>
                    </a:lnTo>
                    <a:lnTo>
                      <a:pt x="534" y="27"/>
                    </a:lnTo>
                    <a:lnTo>
                      <a:pt x="539" y="25"/>
                    </a:lnTo>
                    <a:lnTo>
                      <a:pt x="545" y="23"/>
                    </a:lnTo>
                    <a:lnTo>
                      <a:pt x="551" y="22"/>
                    </a:lnTo>
                    <a:lnTo>
                      <a:pt x="567" y="21"/>
                    </a:lnTo>
                    <a:lnTo>
                      <a:pt x="569" y="20"/>
                    </a:lnTo>
                    <a:lnTo>
                      <a:pt x="570" y="18"/>
                    </a:lnTo>
                    <a:lnTo>
                      <a:pt x="574" y="14"/>
                    </a:lnTo>
                    <a:lnTo>
                      <a:pt x="577" y="5"/>
                    </a:lnTo>
                    <a:lnTo>
                      <a:pt x="583" y="0"/>
                    </a:lnTo>
                    <a:lnTo>
                      <a:pt x="602" y="0"/>
                    </a:lnTo>
                    <a:lnTo>
                      <a:pt x="603" y="0"/>
                    </a:lnTo>
                    <a:lnTo>
                      <a:pt x="604" y="3"/>
                    </a:lnTo>
                    <a:lnTo>
                      <a:pt x="605" y="9"/>
                    </a:lnTo>
                    <a:lnTo>
                      <a:pt x="607" y="16"/>
                    </a:lnTo>
                    <a:lnTo>
                      <a:pt x="609" y="23"/>
                    </a:lnTo>
                    <a:lnTo>
                      <a:pt x="628" y="50"/>
                    </a:lnTo>
                    <a:lnTo>
                      <a:pt x="638" y="54"/>
                    </a:lnTo>
                    <a:lnTo>
                      <a:pt x="653" y="58"/>
                    </a:lnTo>
                    <a:lnTo>
                      <a:pt x="666" y="66"/>
                    </a:lnTo>
                    <a:lnTo>
                      <a:pt x="672" y="77"/>
                    </a:lnTo>
                    <a:lnTo>
                      <a:pt x="675" y="98"/>
                    </a:lnTo>
                    <a:lnTo>
                      <a:pt x="683" y="114"/>
                    </a:lnTo>
                    <a:lnTo>
                      <a:pt x="684" y="121"/>
                    </a:lnTo>
                    <a:lnTo>
                      <a:pt x="684" y="130"/>
                    </a:lnTo>
                    <a:lnTo>
                      <a:pt x="684" y="135"/>
                    </a:lnTo>
                    <a:lnTo>
                      <a:pt x="683" y="139"/>
                    </a:lnTo>
                    <a:lnTo>
                      <a:pt x="682" y="144"/>
                    </a:lnTo>
                    <a:lnTo>
                      <a:pt x="680" y="148"/>
                    </a:lnTo>
                    <a:lnTo>
                      <a:pt x="671" y="154"/>
                    </a:lnTo>
                    <a:lnTo>
                      <a:pt x="668" y="155"/>
                    </a:lnTo>
                    <a:lnTo>
                      <a:pt x="667" y="157"/>
                    </a:lnTo>
                    <a:lnTo>
                      <a:pt x="666" y="158"/>
                    </a:lnTo>
                    <a:lnTo>
                      <a:pt x="666" y="161"/>
                    </a:lnTo>
                    <a:lnTo>
                      <a:pt x="665" y="171"/>
                    </a:lnTo>
                    <a:lnTo>
                      <a:pt x="666" y="179"/>
                    </a:lnTo>
                    <a:lnTo>
                      <a:pt x="668" y="184"/>
                    </a:lnTo>
                    <a:lnTo>
                      <a:pt x="672" y="189"/>
                    </a:lnTo>
                    <a:lnTo>
                      <a:pt x="685" y="198"/>
                    </a:lnTo>
                    <a:lnTo>
                      <a:pt x="705" y="203"/>
                    </a:lnTo>
                    <a:lnTo>
                      <a:pt x="711" y="206"/>
                    </a:lnTo>
                    <a:lnTo>
                      <a:pt x="716" y="208"/>
                    </a:lnTo>
                    <a:lnTo>
                      <a:pt x="722" y="210"/>
                    </a:lnTo>
                    <a:lnTo>
                      <a:pt x="727" y="211"/>
                    </a:lnTo>
                    <a:lnTo>
                      <a:pt x="740" y="213"/>
                    </a:lnTo>
                    <a:lnTo>
                      <a:pt x="755" y="214"/>
                    </a:lnTo>
                    <a:lnTo>
                      <a:pt x="760" y="217"/>
                    </a:lnTo>
                    <a:lnTo>
                      <a:pt x="766" y="222"/>
                    </a:lnTo>
                    <a:lnTo>
                      <a:pt x="779" y="234"/>
                    </a:lnTo>
                    <a:lnTo>
                      <a:pt x="799" y="250"/>
                    </a:lnTo>
                    <a:lnTo>
                      <a:pt x="804" y="250"/>
                    </a:lnTo>
                    <a:lnTo>
                      <a:pt x="809" y="252"/>
                    </a:lnTo>
                    <a:lnTo>
                      <a:pt x="814" y="255"/>
                    </a:lnTo>
                    <a:lnTo>
                      <a:pt x="819" y="260"/>
                    </a:lnTo>
                    <a:lnTo>
                      <a:pt x="823" y="273"/>
                    </a:lnTo>
                    <a:lnTo>
                      <a:pt x="825" y="281"/>
                    </a:lnTo>
                    <a:lnTo>
                      <a:pt x="828" y="289"/>
                    </a:lnTo>
                    <a:lnTo>
                      <a:pt x="834" y="292"/>
                    </a:lnTo>
                    <a:lnTo>
                      <a:pt x="835" y="294"/>
                    </a:lnTo>
                    <a:lnTo>
                      <a:pt x="838" y="299"/>
                    </a:lnTo>
                    <a:lnTo>
                      <a:pt x="837" y="311"/>
                    </a:lnTo>
                    <a:lnTo>
                      <a:pt x="840" y="320"/>
                    </a:lnTo>
                    <a:lnTo>
                      <a:pt x="835" y="324"/>
                    </a:lnTo>
                    <a:lnTo>
                      <a:pt x="832" y="327"/>
                    </a:lnTo>
                    <a:lnTo>
                      <a:pt x="830" y="331"/>
                    </a:lnTo>
                    <a:lnTo>
                      <a:pt x="828" y="338"/>
                    </a:lnTo>
                    <a:lnTo>
                      <a:pt x="828" y="351"/>
                    </a:lnTo>
                    <a:lnTo>
                      <a:pt x="831" y="367"/>
                    </a:lnTo>
                    <a:lnTo>
                      <a:pt x="828" y="369"/>
                    </a:lnTo>
                    <a:lnTo>
                      <a:pt x="797" y="369"/>
                    </a:lnTo>
                    <a:lnTo>
                      <a:pt x="783" y="372"/>
                    </a:lnTo>
                    <a:lnTo>
                      <a:pt x="777" y="373"/>
                    </a:lnTo>
                    <a:lnTo>
                      <a:pt x="772" y="375"/>
                    </a:lnTo>
                    <a:lnTo>
                      <a:pt x="767" y="378"/>
                    </a:lnTo>
                    <a:lnTo>
                      <a:pt x="763" y="382"/>
                    </a:lnTo>
                    <a:lnTo>
                      <a:pt x="761" y="387"/>
                    </a:lnTo>
                    <a:lnTo>
                      <a:pt x="758" y="394"/>
                    </a:lnTo>
                    <a:lnTo>
                      <a:pt x="753" y="399"/>
                    </a:lnTo>
                    <a:lnTo>
                      <a:pt x="750" y="403"/>
                    </a:lnTo>
                    <a:lnTo>
                      <a:pt x="747" y="408"/>
                    </a:lnTo>
                    <a:lnTo>
                      <a:pt x="744" y="414"/>
                    </a:lnTo>
                    <a:lnTo>
                      <a:pt x="740" y="417"/>
                    </a:lnTo>
                    <a:lnTo>
                      <a:pt x="735" y="418"/>
                    </a:lnTo>
                    <a:lnTo>
                      <a:pt x="726" y="420"/>
                    </a:lnTo>
                    <a:lnTo>
                      <a:pt x="717" y="421"/>
                    </a:lnTo>
                    <a:lnTo>
                      <a:pt x="710" y="421"/>
                    </a:lnTo>
                    <a:lnTo>
                      <a:pt x="709" y="425"/>
                    </a:lnTo>
                    <a:lnTo>
                      <a:pt x="706" y="430"/>
                    </a:lnTo>
                    <a:lnTo>
                      <a:pt x="703" y="434"/>
                    </a:lnTo>
                    <a:lnTo>
                      <a:pt x="699" y="437"/>
                    </a:lnTo>
                    <a:lnTo>
                      <a:pt x="698" y="440"/>
                    </a:lnTo>
                    <a:lnTo>
                      <a:pt x="698" y="443"/>
                    </a:lnTo>
                    <a:lnTo>
                      <a:pt x="699" y="450"/>
                    </a:lnTo>
                    <a:lnTo>
                      <a:pt x="701" y="457"/>
                    </a:lnTo>
                    <a:lnTo>
                      <a:pt x="704" y="466"/>
                    </a:lnTo>
                    <a:lnTo>
                      <a:pt x="705" y="476"/>
                    </a:lnTo>
                    <a:lnTo>
                      <a:pt x="681" y="481"/>
                    </a:lnTo>
                    <a:lnTo>
                      <a:pt x="676" y="483"/>
                    </a:lnTo>
                    <a:lnTo>
                      <a:pt x="671" y="486"/>
                    </a:lnTo>
                    <a:lnTo>
                      <a:pt x="662" y="491"/>
                    </a:lnTo>
                    <a:lnTo>
                      <a:pt x="648" y="494"/>
                    </a:lnTo>
                    <a:lnTo>
                      <a:pt x="632" y="496"/>
                    </a:lnTo>
                    <a:lnTo>
                      <a:pt x="619" y="498"/>
                    </a:lnTo>
                    <a:lnTo>
                      <a:pt x="605" y="498"/>
                    </a:lnTo>
                    <a:lnTo>
                      <a:pt x="598" y="500"/>
                    </a:lnTo>
                    <a:lnTo>
                      <a:pt x="593" y="503"/>
                    </a:lnTo>
                    <a:lnTo>
                      <a:pt x="593" y="506"/>
                    </a:lnTo>
                    <a:lnTo>
                      <a:pt x="593" y="509"/>
                    </a:lnTo>
                    <a:lnTo>
                      <a:pt x="595" y="512"/>
                    </a:lnTo>
                    <a:lnTo>
                      <a:pt x="599" y="517"/>
                    </a:lnTo>
                    <a:lnTo>
                      <a:pt x="597" y="521"/>
                    </a:lnTo>
                    <a:lnTo>
                      <a:pt x="596" y="524"/>
                    </a:lnTo>
                    <a:lnTo>
                      <a:pt x="596" y="526"/>
                    </a:lnTo>
                    <a:lnTo>
                      <a:pt x="598" y="530"/>
                    </a:lnTo>
                    <a:lnTo>
                      <a:pt x="599" y="532"/>
                    </a:lnTo>
                    <a:lnTo>
                      <a:pt x="603" y="535"/>
                    </a:lnTo>
                    <a:lnTo>
                      <a:pt x="610" y="540"/>
                    </a:lnTo>
                    <a:lnTo>
                      <a:pt x="620" y="553"/>
                    </a:lnTo>
                    <a:lnTo>
                      <a:pt x="623" y="555"/>
                    </a:lnTo>
                    <a:lnTo>
                      <a:pt x="626" y="557"/>
                    </a:lnTo>
                    <a:lnTo>
                      <a:pt x="626" y="559"/>
                    </a:lnTo>
                    <a:lnTo>
                      <a:pt x="626" y="561"/>
                    </a:lnTo>
                    <a:lnTo>
                      <a:pt x="626" y="568"/>
                    </a:lnTo>
                    <a:lnTo>
                      <a:pt x="621" y="573"/>
                    </a:lnTo>
                    <a:lnTo>
                      <a:pt x="613" y="577"/>
                    </a:lnTo>
                    <a:lnTo>
                      <a:pt x="610" y="579"/>
                    </a:lnTo>
                    <a:lnTo>
                      <a:pt x="609" y="580"/>
                    </a:lnTo>
                    <a:lnTo>
                      <a:pt x="607" y="583"/>
                    </a:lnTo>
                    <a:lnTo>
                      <a:pt x="606" y="585"/>
                    </a:lnTo>
                    <a:lnTo>
                      <a:pt x="606" y="594"/>
                    </a:lnTo>
                    <a:lnTo>
                      <a:pt x="609" y="596"/>
                    </a:lnTo>
                    <a:lnTo>
                      <a:pt x="612" y="601"/>
                    </a:lnTo>
                    <a:lnTo>
                      <a:pt x="615" y="605"/>
                    </a:lnTo>
                    <a:lnTo>
                      <a:pt x="616" y="609"/>
                    </a:lnTo>
                    <a:lnTo>
                      <a:pt x="616" y="612"/>
                    </a:lnTo>
                    <a:lnTo>
                      <a:pt x="611" y="614"/>
                    </a:lnTo>
                    <a:lnTo>
                      <a:pt x="607" y="615"/>
                    </a:lnTo>
                    <a:lnTo>
                      <a:pt x="601" y="617"/>
                    </a:lnTo>
                    <a:close/>
                  </a:path>
                </a:pathLst>
              </a:custGeom>
              <a:solidFill>
                <a:srgbClr val="DC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Freeform 52">
                <a:extLst>
                  <a:ext uri="{FF2B5EF4-FFF2-40B4-BE49-F238E27FC236}">
                    <a16:creationId xmlns:a16="http://schemas.microsoft.com/office/drawing/2014/main" id="{3612B172-3D01-4A59-B7AF-E507CA350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" y="780"/>
                <a:ext cx="840" cy="617"/>
              </a:xfrm>
              <a:custGeom>
                <a:avLst/>
                <a:gdLst>
                  <a:gd name="T0" fmla="*/ 571 w 840"/>
                  <a:gd name="T1" fmla="*/ 605 h 617"/>
                  <a:gd name="T2" fmla="*/ 542 w 840"/>
                  <a:gd name="T3" fmla="*/ 593 h 617"/>
                  <a:gd name="T4" fmla="*/ 501 w 840"/>
                  <a:gd name="T5" fmla="*/ 579 h 617"/>
                  <a:gd name="T6" fmla="*/ 425 w 840"/>
                  <a:gd name="T7" fmla="*/ 584 h 617"/>
                  <a:gd name="T8" fmla="*/ 372 w 840"/>
                  <a:gd name="T9" fmla="*/ 591 h 617"/>
                  <a:gd name="T10" fmla="*/ 330 w 840"/>
                  <a:gd name="T11" fmla="*/ 602 h 617"/>
                  <a:gd name="T12" fmla="*/ 298 w 840"/>
                  <a:gd name="T13" fmla="*/ 578 h 617"/>
                  <a:gd name="T14" fmla="*/ 269 w 840"/>
                  <a:gd name="T15" fmla="*/ 583 h 617"/>
                  <a:gd name="T16" fmla="*/ 239 w 840"/>
                  <a:gd name="T17" fmla="*/ 585 h 617"/>
                  <a:gd name="T18" fmla="*/ 205 w 840"/>
                  <a:gd name="T19" fmla="*/ 568 h 617"/>
                  <a:gd name="T20" fmla="*/ 165 w 840"/>
                  <a:gd name="T21" fmla="*/ 605 h 617"/>
                  <a:gd name="T22" fmla="*/ 131 w 840"/>
                  <a:gd name="T23" fmla="*/ 599 h 617"/>
                  <a:gd name="T24" fmla="*/ 107 w 840"/>
                  <a:gd name="T25" fmla="*/ 561 h 617"/>
                  <a:gd name="T26" fmla="*/ 96 w 840"/>
                  <a:gd name="T27" fmla="*/ 539 h 617"/>
                  <a:gd name="T28" fmla="*/ 48 w 840"/>
                  <a:gd name="T29" fmla="*/ 505 h 617"/>
                  <a:gd name="T30" fmla="*/ 52 w 840"/>
                  <a:gd name="T31" fmla="*/ 473 h 617"/>
                  <a:gd name="T32" fmla="*/ 14 w 840"/>
                  <a:gd name="T33" fmla="*/ 432 h 617"/>
                  <a:gd name="T34" fmla="*/ 35 w 840"/>
                  <a:gd name="T35" fmla="*/ 417 h 617"/>
                  <a:gd name="T36" fmla="*/ 22 w 840"/>
                  <a:gd name="T37" fmla="*/ 359 h 617"/>
                  <a:gd name="T38" fmla="*/ 1 w 840"/>
                  <a:gd name="T39" fmla="*/ 359 h 617"/>
                  <a:gd name="T40" fmla="*/ 5 w 840"/>
                  <a:gd name="T41" fmla="*/ 326 h 617"/>
                  <a:gd name="T42" fmla="*/ 45 w 840"/>
                  <a:gd name="T43" fmla="*/ 295 h 617"/>
                  <a:gd name="T44" fmla="*/ 100 w 840"/>
                  <a:gd name="T45" fmla="*/ 298 h 617"/>
                  <a:gd name="T46" fmla="*/ 126 w 840"/>
                  <a:gd name="T47" fmla="*/ 306 h 617"/>
                  <a:gd name="T48" fmla="*/ 178 w 840"/>
                  <a:gd name="T49" fmla="*/ 278 h 617"/>
                  <a:gd name="T50" fmla="*/ 228 w 840"/>
                  <a:gd name="T51" fmla="*/ 279 h 617"/>
                  <a:gd name="T52" fmla="*/ 279 w 840"/>
                  <a:gd name="T53" fmla="*/ 247 h 617"/>
                  <a:gd name="T54" fmla="*/ 304 w 840"/>
                  <a:gd name="T55" fmla="*/ 215 h 617"/>
                  <a:gd name="T56" fmla="*/ 311 w 840"/>
                  <a:gd name="T57" fmla="*/ 142 h 617"/>
                  <a:gd name="T58" fmla="*/ 354 w 840"/>
                  <a:gd name="T59" fmla="*/ 136 h 617"/>
                  <a:gd name="T60" fmla="*/ 396 w 840"/>
                  <a:gd name="T61" fmla="*/ 139 h 617"/>
                  <a:gd name="T62" fmla="*/ 415 w 840"/>
                  <a:gd name="T63" fmla="*/ 87 h 617"/>
                  <a:gd name="T64" fmla="*/ 434 w 840"/>
                  <a:gd name="T65" fmla="*/ 61 h 617"/>
                  <a:gd name="T66" fmla="*/ 488 w 840"/>
                  <a:gd name="T67" fmla="*/ 83 h 617"/>
                  <a:gd name="T68" fmla="*/ 523 w 840"/>
                  <a:gd name="T69" fmla="*/ 70 h 617"/>
                  <a:gd name="T70" fmla="*/ 551 w 840"/>
                  <a:gd name="T71" fmla="*/ 22 h 617"/>
                  <a:gd name="T72" fmla="*/ 602 w 840"/>
                  <a:gd name="T73" fmla="*/ 0 h 617"/>
                  <a:gd name="T74" fmla="*/ 638 w 840"/>
                  <a:gd name="T75" fmla="*/ 54 h 617"/>
                  <a:gd name="T76" fmla="*/ 684 w 840"/>
                  <a:gd name="T77" fmla="*/ 130 h 617"/>
                  <a:gd name="T78" fmla="*/ 667 w 840"/>
                  <a:gd name="T79" fmla="*/ 157 h 617"/>
                  <a:gd name="T80" fmla="*/ 685 w 840"/>
                  <a:gd name="T81" fmla="*/ 198 h 617"/>
                  <a:gd name="T82" fmla="*/ 755 w 840"/>
                  <a:gd name="T83" fmla="*/ 214 h 617"/>
                  <a:gd name="T84" fmla="*/ 814 w 840"/>
                  <a:gd name="T85" fmla="*/ 255 h 617"/>
                  <a:gd name="T86" fmla="*/ 838 w 840"/>
                  <a:gd name="T87" fmla="*/ 299 h 617"/>
                  <a:gd name="T88" fmla="*/ 828 w 840"/>
                  <a:gd name="T89" fmla="*/ 351 h 617"/>
                  <a:gd name="T90" fmla="*/ 767 w 840"/>
                  <a:gd name="T91" fmla="*/ 378 h 617"/>
                  <a:gd name="T92" fmla="*/ 744 w 840"/>
                  <a:gd name="T93" fmla="*/ 414 h 617"/>
                  <a:gd name="T94" fmla="*/ 706 w 840"/>
                  <a:gd name="T95" fmla="*/ 430 h 617"/>
                  <a:gd name="T96" fmla="*/ 704 w 840"/>
                  <a:gd name="T97" fmla="*/ 466 h 617"/>
                  <a:gd name="T98" fmla="*/ 632 w 840"/>
                  <a:gd name="T99" fmla="*/ 496 h 617"/>
                  <a:gd name="T100" fmla="*/ 595 w 840"/>
                  <a:gd name="T101" fmla="*/ 512 h 617"/>
                  <a:gd name="T102" fmla="*/ 603 w 840"/>
                  <a:gd name="T103" fmla="*/ 535 h 617"/>
                  <a:gd name="T104" fmla="*/ 626 w 840"/>
                  <a:gd name="T105" fmla="*/ 568 h 617"/>
                  <a:gd name="T106" fmla="*/ 606 w 840"/>
                  <a:gd name="T107" fmla="*/ 594 h 617"/>
                  <a:gd name="T108" fmla="*/ 607 w 840"/>
                  <a:gd name="T109" fmla="*/ 615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40" h="617">
                    <a:moveTo>
                      <a:pt x="601" y="617"/>
                    </a:moveTo>
                    <a:lnTo>
                      <a:pt x="595" y="614"/>
                    </a:lnTo>
                    <a:lnTo>
                      <a:pt x="585" y="604"/>
                    </a:lnTo>
                    <a:lnTo>
                      <a:pt x="578" y="604"/>
                    </a:lnTo>
                    <a:lnTo>
                      <a:pt x="574" y="604"/>
                    </a:lnTo>
                    <a:lnTo>
                      <a:pt x="572" y="605"/>
                    </a:lnTo>
                    <a:lnTo>
                      <a:pt x="571" y="605"/>
                    </a:lnTo>
                    <a:lnTo>
                      <a:pt x="569" y="611"/>
                    </a:lnTo>
                    <a:lnTo>
                      <a:pt x="565" y="610"/>
                    </a:lnTo>
                    <a:lnTo>
                      <a:pt x="554" y="610"/>
                    </a:lnTo>
                    <a:lnTo>
                      <a:pt x="551" y="606"/>
                    </a:lnTo>
                    <a:lnTo>
                      <a:pt x="550" y="602"/>
                    </a:lnTo>
                    <a:lnTo>
                      <a:pt x="549" y="596"/>
                    </a:lnTo>
                    <a:lnTo>
                      <a:pt x="542" y="593"/>
                    </a:lnTo>
                    <a:lnTo>
                      <a:pt x="531" y="585"/>
                    </a:lnTo>
                    <a:lnTo>
                      <a:pt x="527" y="582"/>
                    </a:lnTo>
                    <a:lnTo>
                      <a:pt x="522" y="579"/>
                    </a:lnTo>
                    <a:lnTo>
                      <a:pt x="517" y="578"/>
                    </a:lnTo>
                    <a:lnTo>
                      <a:pt x="512" y="577"/>
                    </a:lnTo>
                    <a:lnTo>
                      <a:pt x="507" y="577"/>
                    </a:lnTo>
                    <a:lnTo>
                      <a:pt x="501" y="579"/>
                    </a:lnTo>
                    <a:lnTo>
                      <a:pt x="485" y="581"/>
                    </a:lnTo>
                    <a:lnTo>
                      <a:pt x="476" y="581"/>
                    </a:lnTo>
                    <a:lnTo>
                      <a:pt x="469" y="581"/>
                    </a:lnTo>
                    <a:lnTo>
                      <a:pt x="453" y="576"/>
                    </a:lnTo>
                    <a:lnTo>
                      <a:pt x="441" y="576"/>
                    </a:lnTo>
                    <a:lnTo>
                      <a:pt x="432" y="580"/>
                    </a:lnTo>
                    <a:lnTo>
                      <a:pt x="425" y="584"/>
                    </a:lnTo>
                    <a:lnTo>
                      <a:pt x="418" y="590"/>
                    </a:lnTo>
                    <a:lnTo>
                      <a:pt x="415" y="593"/>
                    </a:lnTo>
                    <a:lnTo>
                      <a:pt x="413" y="596"/>
                    </a:lnTo>
                    <a:lnTo>
                      <a:pt x="398" y="596"/>
                    </a:lnTo>
                    <a:lnTo>
                      <a:pt x="385" y="590"/>
                    </a:lnTo>
                    <a:lnTo>
                      <a:pt x="375" y="590"/>
                    </a:lnTo>
                    <a:lnTo>
                      <a:pt x="372" y="591"/>
                    </a:lnTo>
                    <a:lnTo>
                      <a:pt x="369" y="593"/>
                    </a:lnTo>
                    <a:lnTo>
                      <a:pt x="357" y="596"/>
                    </a:lnTo>
                    <a:lnTo>
                      <a:pt x="351" y="596"/>
                    </a:lnTo>
                    <a:lnTo>
                      <a:pt x="346" y="598"/>
                    </a:lnTo>
                    <a:lnTo>
                      <a:pt x="341" y="601"/>
                    </a:lnTo>
                    <a:lnTo>
                      <a:pt x="335" y="602"/>
                    </a:lnTo>
                    <a:lnTo>
                      <a:pt x="330" y="602"/>
                    </a:lnTo>
                    <a:lnTo>
                      <a:pt x="325" y="601"/>
                    </a:lnTo>
                    <a:lnTo>
                      <a:pt x="314" y="597"/>
                    </a:lnTo>
                    <a:lnTo>
                      <a:pt x="306" y="593"/>
                    </a:lnTo>
                    <a:lnTo>
                      <a:pt x="301" y="589"/>
                    </a:lnTo>
                    <a:lnTo>
                      <a:pt x="300" y="581"/>
                    </a:lnTo>
                    <a:lnTo>
                      <a:pt x="299" y="579"/>
                    </a:lnTo>
                    <a:lnTo>
                      <a:pt x="298" y="578"/>
                    </a:lnTo>
                    <a:lnTo>
                      <a:pt x="295" y="575"/>
                    </a:lnTo>
                    <a:lnTo>
                      <a:pt x="291" y="572"/>
                    </a:lnTo>
                    <a:lnTo>
                      <a:pt x="282" y="573"/>
                    </a:lnTo>
                    <a:lnTo>
                      <a:pt x="280" y="573"/>
                    </a:lnTo>
                    <a:lnTo>
                      <a:pt x="278" y="574"/>
                    </a:lnTo>
                    <a:lnTo>
                      <a:pt x="274" y="577"/>
                    </a:lnTo>
                    <a:lnTo>
                      <a:pt x="269" y="583"/>
                    </a:lnTo>
                    <a:lnTo>
                      <a:pt x="263" y="585"/>
                    </a:lnTo>
                    <a:lnTo>
                      <a:pt x="256" y="586"/>
                    </a:lnTo>
                    <a:lnTo>
                      <a:pt x="249" y="587"/>
                    </a:lnTo>
                    <a:lnTo>
                      <a:pt x="246" y="588"/>
                    </a:lnTo>
                    <a:lnTo>
                      <a:pt x="243" y="589"/>
                    </a:lnTo>
                    <a:lnTo>
                      <a:pt x="241" y="589"/>
                    </a:lnTo>
                    <a:lnTo>
                      <a:pt x="239" y="585"/>
                    </a:lnTo>
                    <a:lnTo>
                      <a:pt x="234" y="581"/>
                    </a:lnTo>
                    <a:lnTo>
                      <a:pt x="229" y="578"/>
                    </a:lnTo>
                    <a:lnTo>
                      <a:pt x="224" y="574"/>
                    </a:lnTo>
                    <a:lnTo>
                      <a:pt x="219" y="572"/>
                    </a:lnTo>
                    <a:lnTo>
                      <a:pt x="214" y="570"/>
                    </a:lnTo>
                    <a:lnTo>
                      <a:pt x="209" y="569"/>
                    </a:lnTo>
                    <a:lnTo>
                      <a:pt x="205" y="568"/>
                    </a:lnTo>
                    <a:lnTo>
                      <a:pt x="200" y="569"/>
                    </a:lnTo>
                    <a:lnTo>
                      <a:pt x="190" y="575"/>
                    </a:lnTo>
                    <a:lnTo>
                      <a:pt x="184" y="581"/>
                    </a:lnTo>
                    <a:lnTo>
                      <a:pt x="179" y="588"/>
                    </a:lnTo>
                    <a:lnTo>
                      <a:pt x="173" y="597"/>
                    </a:lnTo>
                    <a:lnTo>
                      <a:pt x="169" y="602"/>
                    </a:lnTo>
                    <a:lnTo>
                      <a:pt x="165" y="605"/>
                    </a:lnTo>
                    <a:lnTo>
                      <a:pt x="160" y="608"/>
                    </a:lnTo>
                    <a:lnTo>
                      <a:pt x="154" y="610"/>
                    </a:lnTo>
                    <a:lnTo>
                      <a:pt x="141" y="606"/>
                    </a:lnTo>
                    <a:lnTo>
                      <a:pt x="137" y="604"/>
                    </a:lnTo>
                    <a:lnTo>
                      <a:pt x="135" y="603"/>
                    </a:lnTo>
                    <a:lnTo>
                      <a:pt x="133" y="603"/>
                    </a:lnTo>
                    <a:lnTo>
                      <a:pt x="131" y="599"/>
                    </a:lnTo>
                    <a:lnTo>
                      <a:pt x="129" y="596"/>
                    </a:lnTo>
                    <a:lnTo>
                      <a:pt x="127" y="592"/>
                    </a:lnTo>
                    <a:lnTo>
                      <a:pt x="124" y="591"/>
                    </a:lnTo>
                    <a:lnTo>
                      <a:pt x="118" y="588"/>
                    </a:lnTo>
                    <a:lnTo>
                      <a:pt x="112" y="585"/>
                    </a:lnTo>
                    <a:lnTo>
                      <a:pt x="107" y="578"/>
                    </a:lnTo>
                    <a:lnTo>
                      <a:pt x="107" y="561"/>
                    </a:lnTo>
                    <a:lnTo>
                      <a:pt x="109" y="558"/>
                    </a:lnTo>
                    <a:lnTo>
                      <a:pt x="109" y="555"/>
                    </a:lnTo>
                    <a:lnTo>
                      <a:pt x="109" y="549"/>
                    </a:lnTo>
                    <a:lnTo>
                      <a:pt x="106" y="545"/>
                    </a:lnTo>
                    <a:lnTo>
                      <a:pt x="104" y="542"/>
                    </a:lnTo>
                    <a:lnTo>
                      <a:pt x="100" y="539"/>
                    </a:lnTo>
                    <a:lnTo>
                      <a:pt x="96" y="539"/>
                    </a:lnTo>
                    <a:lnTo>
                      <a:pt x="88" y="538"/>
                    </a:lnTo>
                    <a:lnTo>
                      <a:pt x="84" y="537"/>
                    </a:lnTo>
                    <a:lnTo>
                      <a:pt x="81" y="536"/>
                    </a:lnTo>
                    <a:lnTo>
                      <a:pt x="74" y="530"/>
                    </a:lnTo>
                    <a:lnTo>
                      <a:pt x="64" y="512"/>
                    </a:lnTo>
                    <a:lnTo>
                      <a:pt x="49" y="509"/>
                    </a:lnTo>
                    <a:lnTo>
                      <a:pt x="48" y="505"/>
                    </a:lnTo>
                    <a:lnTo>
                      <a:pt x="48" y="501"/>
                    </a:lnTo>
                    <a:lnTo>
                      <a:pt x="48" y="498"/>
                    </a:lnTo>
                    <a:lnTo>
                      <a:pt x="49" y="495"/>
                    </a:lnTo>
                    <a:lnTo>
                      <a:pt x="51" y="488"/>
                    </a:lnTo>
                    <a:lnTo>
                      <a:pt x="54" y="483"/>
                    </a:lnTo>
                    <a:lnTo>
                      <a:pt x="53" y="478"/>
                    </a:lnTo>
                    <a:lnTo>
                      <a:pt x="52" y="473"/>
                    </a:lnTo>
                    <a:lnTo>
                      <a:pt x="50" y="469"/>
                    </a:lnTo>
                    <a:lnTo>
                      <a:pt x="48" y="465"/>
                    </a:lnTo>
                    <a:lnTo>
                      <a:pt x="42" y="459"/>
                    </a:lnTo>
                    <a:lnTo>
                      <a:pt x="36" y="453"/>
                    </a:lnTo>
                    <a:lnTo>
                      <a:pt x="16" y="444"/>
                    </a:lnTo>
                    <a:lnTo>
                      <a:pt x="14" y="441"/>
                    </a:lnTo>
                    <a:lnTo>
                      <a:pt x="14" y="432"/>
                    </a:lnTo>
                    <a:lnTo>
                      <a:pt x="14" y="430"/>
                    </a:lnTo>
                    <a:lnTo>
                      <a:pt x="16" y="429"/>
                    </a:lnTo>
                    <a:lnTo>
                      <a:pt x="17" y="427"/>
                    </a:lnTo>
                    <a:lnTo>
                      <a:pt x="20" y="426"/>
                    </a:lnTo>
                    <a:lnTo>
                      <a:pt x="28" y="422"/>
                    </a:lnTo>
                    <a:lnTo>
                      <a:pt x="33" y="418"/>
                    </a:lnTo>
                    <a:lnTo>
                      <a:pt x="35" y="417"/>
                    </a:lnTo>
                    <a:lnTo>
                      <a:pt x="37" y="414"/>
                    </a:lnTo>
                    <a:lnTo>
                      <a:pt x="37" y="374"/>
                    </a:lnTo>
                    <a:lnTo>
                      <a:pt x="35" y="368"/>
                    </a:lnTo>
                    <a:lnTo>
                      <a:pt x="33" y="364"/>
                    </a:lnTo>
                    <a:lnTo>
                      <a:pt x="29" y="361"/>
                    </a:lnTo>
                    <a:lnTo>
                      <a:pt x="26" y="360"/>
                    </a:lnTo>
                    <a:lnTo>
                      <a:pt x="22" y="359"/>
                    </a:lnTo>
                    <a:lnTo>
                      <a:pt x="17" y="359"/>
                    </a:lnTo>
                    <a:lnTo>
                      <a:pt x="9" y="359"/>
                    </a:lnTo>
                    <a:lnTo>
                      <a:pt x="6" y="361"/>
                    </a:lnTo>
                    <a:lnTo>
                      <a:pt x="5" y="364"/>
                    </a:lnTo>
                    <a:lnTo>
                      <a:pt x="4" y="364"/>
                    </a:lnTo>
                    <a:lnTo>
                      <a:pt x="4" y="365"/>
                    </a:lnTo>
                    <a:lnTo>
                      <a:pt x="1" y="359"/>
                    </a:lnTo>
                    <a:lnTo>
                      <a:pt x="0" y="355"/>
                    </a:lnTo>
                    <a:lnTo>
                      <a:pt x="0" y="351"/>
                    </a:lnTo>
                    <a:lnTo>
                      <a:pt x="1" y="348"/>
                    </a:lnTo>
                    <a:lnTo>
                      <a:pt x="11" y="343"/>
                    </a:lnTo>
                    <a:lnTo>
                      <a:pt x="11" y="333"/>
                    </a:lnTo>
                    <a:lnTo>
                      <a:pt x="8" y="329"/>
                    </a:lnTo>
                    <a:lnTo>
                      <a:pt x="5" y="326"/>
                    </a:lnTo>
                    <a:lnTo>
                      <a:pt x="4" y="325"/>
                    </a:lnTo>
                    <a:lnTo>
                      <a:pt x="4" y="324"/>
                    </a:lnTo>
                    <a:lnTo>
                      <a:pt x="7" y="322"/>
                    </a:lnTo>
                    <a:lnTo>
                      <a:pt x="11" y="320"/>
                    </a:lnTo>
                    <a:lnTo>
                      <a:pt x="17" y="316"/>
                    </a:lnTo>
                    <a:lnTo>
                      <a:pt x="28" y="302"/>
                    </a:lnTo>
                    <a:lnTo>
                      <a:pt x="45" y="295"/>
                    </a:lnTo>
                    <a:lnTo>
                      <a:pt x="58" y="294"/>
                    </a:lnTo>
                    <a:lnTo>
                      <a:pt x="68" y="294"/>
                    </a:lnTo>
                    <a:lnTo>
                      <a:pt x="79" y="291"/>
                    </a:lnTo>
                    <a:lnTo>
                      <a:pt x="91" y="286"/>
                    </a:lnTo>
                    <a:lnTo>
                      <a:pt x="99" y="286"/>
                    </a:lnTo>
                    <a:lnTo>
                      <a:pt x="99" y="291"/>
                    </a:lnTo>
                    <a:lnTo>
                      <a:pt x="100" y="298"/>
                    </a:lnTo>
                    <a:lnTo>
                      <a:pt x="102" y="300"/>
                    </a:lnTo>
                    <a:lnTo>
                      <a:pt x="105" y="303"/>
                    </a:lnTo>
                    <a:lnTo>
                      <a:pt x="108" y="306"/>
                    </a:lnTo>
                    <a:lnTo>
                      <a:pt x="112" y="307"/>
                    </a:lnTo>
                    <a:lnTo>
                      <a:pt x="117" y="307"/>
                    </a:lnTo>
                    <a:lnTo>
                      <a:pt x="121" y="307"/>
                    </a:lnTo>
                    <a:lnTo>
                      <a:pt x="126" y="306"/>
                    </a:lnTo>
                    <a:lnTo>
                      <a:pt x="131" y="303"/>
                    </a:lnTo>
                    <a:lnTo>
                      <a:pt x="144" y="287"/>
                    </a:lnTo>
                    <a:lnTo>
                      <a:pt x="154" y="288"/>
                    </a:lnTo>
                    <a:lnTo>
                      <a:pt x="159" y="288"/>
                    </a:lnTo>
                    <a:lnTo>
                      <a:pt x="165" y="287"/>
                    </a:lnTo>
                    <a:lnTo>
                      <a:pt x="171" y="282"/>
                    </a:lnTo>
                    <a:lnTo>
                      <a:pt x="178" y="278"/>
                    </a:lnTo>
                    <a:lnTo>
                      <a:pt x="185" y="277"/>
                    </a:lnTo>
                    <a:lnTo>
                      <a:pt x="195" y="281"/>
                    </a:lnTo>
                    <a:lnTo>
                      <a:pt x="201" y="282"/>
                    </a:lnTo>
                    <a:lnTo>
                      <a:pt x="207" y="283"/>
                    </a:lnTo>
                    <a:lnTo>
                      <a:pt x="212" y="281"/>
                    </a:lnTo>
                    <a:lnTo>
                      <a:pt x="217" y="280"/>
                    </a:lnTo>
                    <a:lnTo>
                      <a:pt x="228" y="279"/>
                    </a:lnTo>
                    <a:lnTo>
                      <a:pt x="239" y="277"/>
                    </a:lnTo>
                    <a:lnTo>
                      <a:pt x="245" y="276"/>
                    </a:lnTo>
                    <a:lnTo>
                      <a:pt x="250" y="274"/>
                    </a:lnTo>
                    <a:lnTo>
                      <a:pt x="267" y="264"/>
                    </a:lnTo>
                    <a:lnTo>
                      <a:pt x="271" y="252"/>
                    </a:lnTo>
                    <a:lnTo>
                      <a:pt x="275" y="250"/>
                    </a:lnTo>
                    <a:lnTo>
                      <a:pt x="279" y="247"/>
                    </a:lnTo>
                    <a:lnTo>
                      <a:pt x="281" y="244"/>
                    </a:lnTo>
                    <a:lnTo>
                      <a:pt x="284" y="240"/>
                    </a:lnTo>
                    <a:lnTo>
                      <a:pt x="287" y="231"/>
                    </a:lnTo>
                    <a:lnTo>
                      <a:pt x="290" y="224"/>
                    </a:lnTo>
                    <a:lnTo>
                      <a:pt x="297" y="220"/>
                    </a:lnTo>
                    <a:lnTo>
                      <a:pt x="301" y="218"/>
                    </a:lnTo>
                    <a:lnTo>
                      <a:pt x="304" y="215"/>
                    </a:lnTo>
                    <a:lnTo>
                      <a:pt x="310" y="202"/>
                    </a:lnTo>
                    <a:lnTo>
                      <a:pt x="311" y="178"/>
                    </a:lnTo>
                    <a:lnTo>
                      <a:pt x="308" y="168"/>
                    </a:lnTo>
                    <a:lnTo>
                      <a:pt x="309" y="159"/>
                    </a:lnTo>
                    <a:lnTo>
                      <a:pt x="311" y="150"/>
                    </a:lnTo>
                    <a:lnTo>
                      <a:pt x="311" y="145"/>
                    </a:lnTo>
                    <a:lnTo>
                      <a:pt x="311" y="142"/>
                    </a:lnTo>
                    <a:lnTo>
                      <a:pt x="310" y="139"/>
                    </a:lnTo>
                    <a:lnTo>
                      <a:pt x="308" y="136"/>
                    </a:lnTo>
                    <a:lnTo>
                      <a:pt x="307" y="132"/>
                    </a:lnTo>
                    <a:lnTo>
                      <a:pt x="328" y="132"/>
                    </a:lnTo>
                    <a:lnTo>
                      <a:pt x="339" y="133"/>
                    </a:lnTo>
                    <a:lnTo>
                      <a:pt x="350" y="135"/>
                    </a:lnTo>
                    <a:lnTo>
                      <a:pt x="354" y="136"/>
                    </a:lnTo>
                    <a:lnTo>
                      <a:pt x="357" y="137"/>
                    </a:lnTo>
                    <a:lnTo>
                      <a:pt x="365" y="138"/>
                    </a:lnTo>
                    <a:lnTo>
                      <a:pt x="375" y="140"/>
                    </a:lnTo>
                    <a:lnTo>
                      <a:pt x="379" y="142"/>
                    </a:lnTo>
                    <a:lnTo>
                      <a:pt x="384" y="145"/>
                    </a:lnTo>
                    <a:lnTo>
                      <a:pt x="390" y="145"/>
                    </a:lnTo>
                    <a:lnTo>
                      <a:pt x="396" y="139"/>
                    </a:lnTo>
                    <a:lnTo>
                      <a:pt x="396" y="133"/>
                    </a:lnTo>
                    <a:lnTo>
                      <a:pt x="394" y="128"/>
                    </a:lnTo>
                    <a:lnTo>
                      <a:pt x="393" y="123"/>
                    </a:lnTo>
                    <a:lnTo>
                      <a:pt x="395" y="118"/>
                    </a:lnTo>
                    <a:lnTo>
                      <a:pt x="397" y="114"/>
                    </a:lnTo>
                    <a:lnTo>
                      <a:pt x="413" y="95"/>
                    </a:lnTo>
                    <a:lnTo>
                      <a:pt x="415" y="87"/>
                    </a:lnTo>
                    <a:lnTo>
                      <a:pt x="418" y="81"/>
                    </a:lnTo>
                    <a:lnTo>
                      <a:pt x="422" y="75"/>
                    </a:lnTo>
                    <a:lnTo>
                      <a:pt x="428" y="70"/>
                    </a:lnTo>
                    <a:lnTo>
                      <a:pt x="430" y="65"/>
                    </a:lnTo>
                    <a:lnTo>
                      <a:pt x="431" y="62"/>
                    </a:lnTo>
                    <a:lnTo>
                      <a:pt x="432" y="62"/>
                    </a:lnTo>
                    <a:lnTo>
                      <a:pt x="434" y="61"/>
                    </a:lnTo>
                    <a:lnTo>
                      <a:pt x="439" y="61"/>
                    </a:lnTo>
                    <a:lnTo>
                      <a:pt x="464" y="75"/>
                    </a:lnTo>
                    <a:lnTo>
                      <a:pt x="469" y="76"/>
                    </a:lnTo>
                    <a:lnTo>
                      <a:pt x="475" y="77"/>
                    </a:lnTo>
                    <a:lnTo>
                      <a:pt x="481" y="79"/>
                    </a:lnTo>
                    <a:lnTo>
                      <a:pt x="485" y="80"/>
                    </a:lnTo>
                    <a:lnTo>
                      <a:pt x="488" y="83"/>
                    </a:lnTo>
                    <a:lnTo>
                      <a:pt x="498" y="83"/>
                    </a:lnTo>
                    <a:lnTo>
                      <a:pt x="503" y="83"/>
                    </a:lnTo>
                    <a:lnTo>
                      <a:pt x="508" y="82"/>
                    </a:lnTo>
                    <a:lnTo>
                      <a:pt x="513" y="80"/>
                    </a:lnTo>
                    <a:lnTo>
                      <a:pt x="517" y="79"/>
                    </a:lnTo>
                    <a:lnTo>
                      <a:pt x="520" y="75"/>
                    </a:lnTo>
                    <a:lnTo>
                      <a:pt x="523" y="70"/>
                    </a:lnTo>
                    <a:lnTo>
                      <a:pt x="520" y="43"/>
                    </a:lnTo>
                    <a:lnTo>
                      <a:pt x="525" y="36"/>
                    </a:lnTo>
                    <a:lnTo>
                      <a:pt x="529" y="31"/>
                    </a:lnTo>
                    <a:lnTo>
                      <a:pt x="534" y="27"/>
                    </a:lnTo>
                    <a:lnTo>
                      <a:pt x="539" y="25"/>
                    </a:lnTo>
                    <a:lnTo>
                      <a:pt x="545" y="23"/>
                    </a:lnTo>
                    <a:lnTo>
                      <a:pt x="551" y="22"/>
                    </a:lnTo>
                    <a:lnTo>
                      <a:pt x="567" y="21"/>
                    </a:lnTo>
                    <a:lnTo>
                      <a:pt x="569" y="20"/>
                    </a:lnTo>
                    <a:lnTo>
                      <a:pt x="570" y="18"/>
                    </a:lnTo>
                    <a:lnTo>
                      <a:pt x="574" y="14"/>
                    </a:lnTo>
                    <a:lnTo>
                      <a:pt x="577" y="5"/>
                    </a:lnTo>
                    <a:lnTo>
                      <a:pt x="583" y="0"/>
                    </a:lnTo>
                    <a:lnTo>
                      <a:pt x="602" y="0"/>
                    </a:lnTo>
                    <a:lnTo>
                      <a:pt x="603" y="0"/>
                    </a:lnTo>
                    <a:lnTo>
                      <a:pt x="604" y="3"/>
                    </a:lnTo>
                    <a:lnTo>
                      <a:pt x="605" y="9"/>
                    </a:lnTo>
                    <a:lnTo>
                      <a:pt x="607" y="16"/>
                    </a:lnTo>
                    <a:lnTo>
                      <a:pt x="609" y="23"/>
                    </a:lnTo>
                    <a:lnTo>
                      <a:pt x="628" y="50"/>
                    </a:lnTo>
                    <a:lnTo>
                      <a:pt x="638" y="54"/>
                    </a:lnTo>
                    <a:lnTo>
                      <a:pt x="653" y="58"/>
                    </a:lnTo>
                    <a:lnTo>
                      <a:pt x="666" y="66"/>
                    </a:lnTo>
                    <a:lnTo>
                      <a:pt x="672" y="77"/>
                    </a:lnTo>
                    <a:lnTo>
                      <a:pt x="675" y="98"/>
                    </a:lnTo>
                    <a:lnTo>
                      <a:pt x="683" y="114"/>
                    </a:lnTo>
                    <a:lnTo>
                      <a:pt x="684" y="121"/>
                    </a:lnTo>
                    <a:lnTo>
                      <a:pt x="684" y="130"/>
                    </a:lnTo>
                    <a:lnTo>
                      <a:pt x="684" y="135"/>
                    </a:lnTo>
                    <a:lnTo>
                      <a:pt x="683" y="139"/>
                    </a:lnTo>
                    <a:lnTo>
                      <a:pt x="682" y="144"/>
                    </a:lnTo>
                    <a:lnTo>
                      <a:pt x="680" y="148"/>
                    </a:lnTo>
                    <a:lnTo>
                      <a:pt x="671" y="154"/>
                    </a:lnTo>
                    <a:lnTo>
                      <a:pt x="668" y="155"/>
                    </a:lnTo>
                    <a:lnTo>
                      <a:pt x="667" y="157"/>
                    </a:lnTo>
                    <a:lnTo>
                      <a:pt x="666" y="158"/>
                    </a:lnTo>
                    <a:lnTo>
                      <a:pt x="666" y="161"/>
                    </a:lnTo>
                    <a:lnTo>
                      <a:pt x="665" y="171"/>
                    </a:lnTo>
                    <a:lnTo>
                      <a:pt x="666" y="179"/>
                    </a:lnTo>
                    <a:lnTo>
                      <a:pt x="668" y="184"/>
                    </a:lnTo>
                    <a:lnTo>
                      <a:pt x="672" y="189"/>
                    </a:lnTo>
                    <a:lnTo>
                      <a:pt x="685" y="198"/>
                    </a:lnTo>
                    <a:lnTo>
                      <a:pt x="705" y="203"/>
                    </a:lnTo>
                    <a:lnTo>
                      <a:pt x="711" y="206"/>
                    </a:lnTo>
                    <a:lnTo>
                      <a:pt x="716" y="208"/>
                    </a:lnTo>
                    <a:lnTo>
                      <a:pt x="722" y="210"/>
                    </a:lnTo>
                    <a:lnTo>
                      <a:pt x="727" y="211"/>
                    </a:lnTo>
                    <a:lnTo>
                      <a:pt x="740" y="213"/>
                    </a:lnTo>
                    <a:lnTo>
                      <a:pt x="755" y="214"/>
                    </a:lnTo>
                    <a:lnTo>
                      <a:pt x="760" y="217"/>
                    </a:lnTo>
                    <a:lnTo>
                      <a:pt x="766" y="222"/>
                    </a:lnTo>
                    <a:lnTo>
                      <a:pt x="779" y="234"/>
                    </a:lnTo>
                    <a:lnTo>
                      <a:pt x="799" y="250"/>
                    </a:lnTo>
                    <a:lnTo>
                      <a:pt x="804" y="250"/>
                    </a:lnTo>
                    <a:lnTo>
                      <a:pt x="809" y="252"/>
                    </a:lnTo>
                    <a:lnTo>
                      <a:pt x="814" y="255"/>
                    </a:lnTo>
                    <a:lnTo>
                      <a:pt x="819" y="260"/>
                    </a:lnTo>
                    <a:lnTo>
                      <a:pt x="823" y="273"/>
                    </a:lnTo>
                    <a:lnTo>
                      <a:pt x="825" y="281"/>
                    </a:lnTo>
                    <a:lnTo>
                      <a:pt x="828" y="289"/>
                    </a:lnTo>
                    <a:lnTo>
                      <a:pt x="834" y="292"/>
                    </a:lnTo>
                    <a:lnTo>
                      <a:pt x="835" y="294"/>
                    </a:lnTo>
                    <a:lnTo>
                      <a:pt x="838" y="299"/>
                    </a:lnTo>
                    <a:lnTo>
                      <a:pt x="837" y="311"/>
                    </a:lnTo>
                    <a:lnTo>
                      <a:pt x="840" y="320"/>
                    </a:lnTo>
                    <a:lnTo>
                      <a:pt x="835" y="324"/>
                    </a:lnTo>
                    <a:lnTo>
                      <a:pt x="832" y="327"/>
                    </a:lnTo>
                    <a:lnTo>
                      <a:pt x="830" y="331"/>
                    </a:lnTo>
                    <a:lnTo>
                      <a:pt x="828" y="338"/>
                    </a:lnTo>
                    <a:lnTo>
                      <a:pt x="828" y="351"/>
                    </a:lnTo>
                    <a:lnTo>
                      <a:pt x="831" y="367"/>
                    </a:lnTo>
                    <a:lnTo>
                      <a:pt x="828" y="369"/>
                    </a:lnTo>
                    <a:lnTo>
                      <a:pt x="797" y="369"/>
                    </a:lnTo>
                    <a:lnTo>
                      <a:pt x="783" y="372"/>
                    </a:lnTo>
                    <a:lnTo>
                      <a:pt x="777" y="373"/>
                    </a:lnTo>
                    <a:lnTo>
                      <a:pt x="772" y="375"/>
                    </a:lnTo>
                    <a:lnTo>
                      <a:pt x="767" y="378"/>
                    </a:lnTo>
                    <a:lnTo>
                      <a:pt x="763" y="382"/>
                    </a:lnTo>
                    <a:lnTo>
                      <a:pt x="761" y="387"/>
                    </a:lnTo>
                    <a:lnTo>
                      <a:pt x="758" y="394"/>
                    </a:lnTo>
                    <a:lnTo>
                      <a:pt x="753" y="399"/>
                    </a:lnTo>
                    <a:lnTo>
                      <a:pt x="750" y="403"/>
                    </a:lnTo>
                    <a:lnTo>
                      <a:pt x="747" y="408"/>
                    </a:lnTo>
                    <a:lnTo>
                      <a:pt x="744" y="414"/>
                    </a:lnTo>
                    <a:lnTo>
                      <a:pt x="740" y="417"/>
                    </a:lnTo>
                    <a:lnTo>
                      <a:pt x="735" y="418"/>
                    </a:lnTo>
                    <a:lnTo>
                      <a:pt x="726" y="420"/>
                    </a:lnTo>
                    <a:lnTo>
                      <a:pt x="717" y="421"/>
                    </a:lnTo>
                    <a:lnTo>
                      <a:pt x="710" y="421"/>
                    </a:lnTo>
                    <a:lnTo>
                      <a:pt x="709" y="425"/>
                    </a:lnTo>
                    <a:lnTo>
                      <a:pt x="706" y="430"/>
                    </a:lnTo>
                    <a:lnTo>
                      <a:pt x="703" y="434"/>
                    </a:lnTo>
                    <a:lnTo>
                      <a:pt x="699" y="437"/>
                    </a:lnTo>
                    <a:lnTo>
                      <a:pt x="698" y="440"/>
                    </a:lnTo>
                    <a:lnTo>
                      <a:pt x="698" y="443"/>
                    </a:lnTo>
                    <a:lnTo>
                      <a:pt x="699" y="450"/>
                    </a:lnTo>
                    <a:lnTo>
                      <a:pt x="701" y="457"/>
                    </a:lnTo>
                    <a:lnTo>
                      <a:pt x="704" y="466"/>
                    </a:lnTo>
                    <a:lnTo>
                      <a:pt x="705" y="476"/>
                    </a:lnTo>
                    <a:lnTo>
                      <a:pt x="681" y="481"/>
                    </a:lnTo>
                    <a:lnTo>
                      <a:pt x="676" y="483"/>
                    </a:lnTo>
                    <a:lnTo>
                      <a:pt x="671" y="486"/>
                    </a:lnTo>
                    <a:lnTo>
                      <a:pt x="662" y="491"/>
                    </a:lnTo>
                    <a:lnTo>
                      <a:pt x="648" y="494"/>
                    </a:lnTo>
                    <a:lnTo>
                      <a:pt x="632" y="496"/>
                    </a:lnTo>
                    <a:lnTo>
                      <a:pt x="619" y="498"/>
                    </a:lnTo>
                    <a:lnTo>
                      <a:pt x="605" y="498"/>
                    </a:lnTo>
                    <a:lnTo>
                      <a:pt x="598" y="500"/>
                    </a:lnTo>
                    <a:lnTo>
                      <a:pt x="593" y="503"/>
                    </a:lnTo>
                    <a:lnTo>
                      <a:pt x="593" y="506"/>
                    </a:lnTo>
                    <a:lnTo>
                      <a:pt x="593" y="509"/>
                    </a:lnTo>
                    <a:lnTo>
                      <a:pt x="595" y="512"/>
                    </a:lnTo>
                    <a:lnTo>
                      <a:pt x="599" y="517"/>
                    </a:lnTo>
                    <a:lnTo>
                      <a:pt x="597" y="521"/>
                    </a:lnTo>
                    <a:lnTo>
                      <a:pt x="596" y="524"/>
                    </a:lnTo>
                    <a:lnTo>
                      <a:pt x="596" y="526"/>
                    </a:lnTo>
                    <a:lnTo>
                      <a:pt x="598" y="530"/>
                    </a:lnTo>
                    <a:lnTo>
                      <a:pt x="599" y="532"/>
                    </a:lnTo>
                    <a:lnTo>
                      <a:pt x="603" y="535"/>
                    </a:lnTo>
                    <a:lnTo>
                      <a:pt x="610" y="540"/>
                    </a:lnTo>
                    <a:lnTo>
                      <a:pt x="620" y="553"/>
                    </a:lnTo>
                    <a:lnTo>
                      <a:pt x="623" y="555"/>
                    </a:lnTo>
                    <a:lnTo>
                      <a:pt x="626" y="557"/>
                    </a:lnTo>
                    <a:lnTo>
                      <a:pt x="626" y="559"/>
                    </a:lnTo>
                    <a:lnTo>
                      <a:pt x="626" y="561"/>
                    </a:lnTo>
                    <a:lnTo>
                      <a:pt x="626" y="568"/>
                    </a:lnTo>
                    <a:lnTo>
                      <a:pt x="621" y="573"/>
                    </a:lnTo>
                    <a:lnTo>
                      <a:pt x="613" y="577"/>
                    </a:lnTo>
                    <a:lnTo>
                      <a:pt x="610" y="579"/>
                    </a:lnTo>
                    <a:lnTo>
                      <a:pt x="609" y="580"/>
                    </a:lnTo>
                    <a:lnTo>
                      <a:pt x="607" y="583"/>
                    </a:lnTo>
                    <a:lnTo>
                      <a:pt x="606" y="585"/>
                    </a:lnTo>
                    <a:lnTo>
                      <a:pt x="606" y="594"/>
                    </a:lnTo>
                    <a:lnTo>
                      <a:pt x="609" y="596"/>
                    </a:lnTo>
                    <a:lnTo>
                      <a:pt x="612" y="601"/>
                    </a:lnTo>
                    <a:lnTo>
                      <a:pt x="615" y="605"/>
                    </a:lnTo>
                    <a:lnTo>
                      <a:pt x="616" y="609"/>
                    </a:lnTo>
                    <a:lnTo>
                      <a:pt x="616" y="612"/>
                    </a:lnTo>
                    <a:lnTo>
                      <a:pt x="611" y="614"/>
                    </a:lnTo>
                    <a:lnTo>
                      <a:pt x="607" y="615"/>
                    </a:lnTo>
                    <a:lnTo>
                      <a:pt x="601" y="61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Freeform 53">
                <a:extLst>
                  <a:ext uri="{FF2B5EF4-FFF2-40B4-BE49-F238E27FC236}">
                    <a16:creationId xmlns:a16="http://schemas.microsoft.com/office/drawing/2014/main" id="{C588BA11-1AF4-4708-B5DC-4BFBC6A76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" y="607"/>
                <a:ext cx="925" cy="761"/>
              </a:xfrm>
              <a:custGeom>
                <a:avLst/>
                <a:gdLst>
                  <a:gd name="T0" fmla="*/ 228 w 925"/>
                  <a:gd name="T1" fmla="*/ 698 h 761"/>
                  <a:gd name="T2" fmla="*/ 214 w 925"/>
                  <a:gd name="T3" fmla="*/ 667 h 761"/>
                  <a:gd name="T4" fmla="*/ 149 w 925"/>
                  <a:gd name="T5" fmla="*/ 685 h 761"/>
                  <a:gd name="T6" fmla="*/ 114 w 925"/>
                  <a:gd name="T7" fmla="*/ 682 h 761"/>
                  <a:gd name="T8" fmla="*/ 73 w 925"/>
                  <a:gd name="T9" fmla="*/ 635 h 761"/>
                  <a:gd name="T10" fmla="*/ 91 w 925"/>
                  <a:gd name="T11" fmla="*/ 596 h 761"/>
                  <a:gd name="T12" fmla="*/ 21 w 925"/>
                  <a:gd name="T13" fmla="*/ 581 h 761"/>
                  <a:gd name="T14" fmla="*/ 42 w 925"/>
                  <a:gd name="T15" fmla="*/ 516 h 761"/>
                  <a:gd name="T16" fmla="*/ 238 w 925"/>
                  <a:gd name="T17" fmla="*/ 567 h 761"/>
                  <a:gd name="T18" fmla="*/ 282 w 925"/>
                  <a:gd name="T19" fmla="*/ 564 h 761"/>
                  <a:gd name="T20" fmla="*/ 330 w 925"/>
                  <a:gd name="T21" fmla="*/ 542 h 761"/>
                  <a:gd name="T22" fmla="*/ 379 w 925"/>
                  <a:gd name="T23" fmla="*/ 528 h 761"/>
                  <a:gd name="T24" fmla="*/ 449 w 925"/>
                  <a:gd name="T25" fmla="*/ 520 h 761"/>
                  <a:gd name="T26" fmla="*/ 516 w 925"/>
                  <a:gd name="T27" fmla="*/ 463 h 761"/>
                  <a:gd name="T28" fmla="*/ 514 w 925"/>
                  <a:gd name="T29" fmla="*/ 400 h 761"/>
                  <a:gd name="T30" fmla="*/ 572 w 925"/>
                  <a:gd name="T31" fmla="*/ 404 h 761"/>
                  <a:gd name="T32" fmla="*/ 621 w 925"/>
                  <a:gd name="T33" fmla="*/ 374 h 761"/>
                  <a:gd name="T34" fmla="*/ 659 w 925"/>
                  <a:gd name="T35" fmla="*/ 332 h 761"/>
                  <a:gd name="T36" fmla="*/ 713 w 925"/>
                  <a:gd name="T37" fmla="*/ 306 h 761"/>
                  <a:gd name="T38" fmla="*/ 764 w 925"/>
                  <a:gd name="T39" fmla="*/ 286 h 761"/>
                  <a:gd name="T40" fmla="*/ 695 w 925"/>
                  <a:gd name="T41" fmla="*/ 247 h 761"/>
                  <a:gd name="T42" fmla="*/ 638 w 925"/>
                  <a:gd name="T43" fmla="*/ 258 h 761"/>
                  <a:gd name="T44" fmla="*/ 623 w 925"/>
                  <a:gd name="T45" fmla="*/ 239 h 761"/>
                  <a:gd name="T46" fmla="*/ 645 w 925"/>
                  <a:gd name="T47" fmla="*/ 173 h 761"/>
                  <a:gd name="T48" fmla="*/ 714 w 925"/>
                  <a:gd name="T49" fmla="*/ 147 h 761"/>
                  <a:gd name="T50" fmla="*/ 731 w 925"/>
                  <a:gd name="T51" fmla="*/ 81 h 761"/>
                  <a:gd name="T52" fmla="*/ 722 w 925"/>
                  <a:gd name="T53" fmla="*/ 19 h 761"/>
                  <a:gd name="T54" fmla="*/ 761 w 925"/>
                  <a:gd name="T55" fmla="*/ 0 h 761"/>
                  <a:gd name="T56" fmla="*/ 768 w 925"/>
                  <a:gd name="T57" fmla="*/ 42 h 761"/>
                  <a:gd name="T58" fmla="*/ 808 w 925"/>
                  <a:gd name="T59" fmla="*/ 50 h 761"/>
                  <a:gd name="T60" fmla="*/ 858 w 925"/>
                  <a:gd name="T61" fmla="*/ 68 h 761"/>
                  <a:gd name="T62" fmla="*/ 897 w 925"/>
                  <a:gd name="T63" fmla="*/ 54 h 761"/>
                  <a:gd name="T64" fmla="*/ 907 w 925"/>
                  <a:gd name="T65" fmla="*/ 156 h 761"/>
                  <a:gd name="T66" fmla="*/ 902 w 925"/>
                  <a:gd name="T67" fmla="*/ 209 h 761"/>
                  <a:gd name="T68" fmla="*/ 883 w 925"/>
                  <a:gd name="T69" fmla="*/ 191 h 761"/>
                  <a:gd name="T70" fmla="*/ 853 w 925"/>
                  <a:gd name="T71" fmla="*/ 243 h 761"/>
                  <a:gd name="T72" fmla="*/ 893 w 925"/>
                  <a:gd name="T73" fmla="*/ 286 h 761"/>
                  <a:gd name="T74" fmla="*/ 870 w 925"/>
                  <a:gd name="T75" fmla="*/ 322 h 761"/>
                  <a:gd name="T76" fmla="*/ 835 w 925"/>
                  <a:gd name="T77" fmla="*/ 337 h 761"/>
                  <a:gd name="T78" fmla="*/ 878 w 925"/>
                  <a:gd name="T79" fmla="*/ 401 h 761"/>
                  <a:gd name="T80" fmla="*/ 920 w 925"/>
                  <a:gd name="T81" fmla="*/ 427 h 761"/>
                  <a:gd name="T82" fmla="*/ 894 w 925"/>
                  <a:gd name="T83" fmla="*/ 457 h 761"/>
                  <a:gd name="T84" fmla="*/ 860 w 925"/>
                  <a:gd name="T85" fmla="*/ 487 h 761"/>
                  <a:gd name="T86" fmla="*/ 799 w 925"/>
                  <a:gd name="T87" fmla="*/ 499 h 761"/>
                  <a:gd name="T88" fmla="*/ 789 w 925"/>
                  <a:gd name="T89" fmla="*/ 526 h 761"/>
                  <a:gd name="T90" fmla="*/ 753 w 925"/>
                  <a:gd name="T91" fmla="*/ 530 h 761"/>
                  <a:gd name="T92" fmla="*/ 703 w 925"/>
                  <a:gd name="T93" fmla="*/ 502 h 761"/>
                  <a:gd name="T94" fmla="*/ 640 w 925"/>
                  <a:gd name="T95" fmla="*/ 558 h 761"/>
                  <a:gd name="T96" fmla="*/ 628 w 925"/>
                  <a:gd name="T97" fmla="*/ 528 h 761"/>
                  <a:gd name="T98" fmla="*/ 604 w 925"/>
                  <a:gd name="T99" fmla="*/ 541 h 761"/>
                  <a:gd name="T100" fmla="*/ 585 w 925"/>
                  <a:gd name="T101" fmla="*/ 612 h 761"/>
                  <a:gd name="T102" fmla="*/ 521 w 925"/>
                  <a:gd name="T103" fmla="*/ 646 h 761"/>
                  <a:gd name="T104" fmla="*/ 466 w 925"/>
                  <a:gd name="T105" fmla="*/ 660 h 761"/>
                  <a:gd name="T106" fmla="*/ 430 w 925"/>
                  <a:gd name="T107" fmla="*/ 699 h 761"/>
                  <a:gd name="T108" fmla="*/ 401 w 925"/>
                  <a:gd name="T109" fmla="*/ 748 h 761"/>
                  <a:gd name="T110" fmla="*/ 347 w 925"/>
                  <a:gd name="T111" fmla="*/ 686 h 761"/>
                  <a:gd name="T112" fmla="*/ 314 w 925"/>
                  <a:gd name="T113" fmla="*/ 677 h 761"/>
                  <a:gd name="T114" fmla="*/ 285 w 925"/>
                  <a:gd name="T115" fmla="*/ 739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5" h="761">
                    <a:moveTo>
                      <a:pt x="236" y="761"/>
                    </a:moveTo>
                    <a:lnTo>
                      <a:pt x="219" y="746"/>
                    </a:lnTo>
                    <a:lnTo>
                      <a:pt x="211" y="730"/>
                    </a:lnTo>
                    <a:lnTo>
                      <a:pt x="212" y="718"/>
                    </a:lnTo>
                    <a:lnTo>
                      <a:pt x="213" y="714"/>
                    </a:lnTo>
                    <a:lnTo>
                      <a:pt x="214" y="710"/>
                    </a:lnTo>
                    <a:lnTo>
                      <a:pt x="217" y="707"/>
                    </a:lnTo>
                    <a:lnTo>
                      <a:pt x="219" y="704"/>
                    </a:lnTo>
                    <a:lnTo>
                      <a:pt x="224" y="700"/>
                    </a:lnTo>
                    <a:lnTo>
                      <a:pt x="228" y="698"/>
                    </a:lnTo>
                    <a:lnTo>
                      <a:pt x="236" y="691"/>
                    </a:lnTo>
                    <a:lnTo>
                      <a:pt x="242" y="682"/>
                    </a:lnTo>
                    <a:lnTo>
                      <a:pt x="242" y="675"/>
                    </a:lnTo>
                    <a:lnTo>
                      <a:pt x="238" y="670"/>
                    </a:lnTo>
                    <a:lnTo>
                      <a:pt x="236" y="667"/>
                    </a:lnTo>
                    <a:lnTo>
                      <a:pt x="232" y="665"/>
                    </a:lnTo>
                    <a:lnTo>
                      <a:pt x="230" y="664"/>
                    </a:lnTo>
                    <a:lnTo>
                      <a:pt x="226" y="664"/>
                    </a:lnTo>
                    <a:lnTo>
                      <a:pt x="223" y="664"/>
                    </a:lnTo>
                    <a:lnTo>
                      <a:pt x="214" y="667"/>
                    </a:lnTo>
                    <a:lnTo>
                      <a:pt x="204" y="675"/>
                    </a:lnTo>
                    <a:lnTo>
                      <a:pt x="190" y="682"/>
                    </a:lnTo>
                    <a:lnTo>
                      <a:pt x="187" y="679"/>
                    </a:lnTo>
                    <a:lnTo>
                      <a:pt x="185" y="677"/>
                    </a:lnTo>
                    <a:lnTo>
                      <a:pt x="180" y="675"/>
                    </a:lnTo>
                    <a:lnTo>
                      <a:pt x="163" y="675"/>
                    </a:lnTo>
                    <a:lnTo>
                      <a:pt x="157" y="676"/>
                    </a:lnTo>
                    <a:lnTo>
                      <a:pt x="153" y="677"/>
                    </a:lnTo>
                    <a:lnTo>
                      <a:pt x="151" y="681"/>
                    </a:lnTo>
                    <a:lnTo>
                      <a:pt x="149" y="685"/>
                    </a:lnTo>
                    <a:lnTo>
                      <a:pt x="148" y="692"/>
                    </a:lnTo>
                    <a:lnTo>
                      <a:pt x="147" y="701"/>
                    </a:lnTo>
                    <a:lnTo>
                      <a:pt x="145" y="703"/>
                    </a:lnTo>
                    <a:lnTo>
                      <a:pt x="142" y="703"/>
                    </a:lnTo>
                    <a:lnTo>
                      <a:pt x="140" y="703"/>
                    </a:lnTo>
                    <a:lnTo>
                      <a:pt x="137" y="702"/>
                    </a:lnTo>
                    <a:lnTo>
                      <a:pt x="133" y="699"/>
                    </a:lnTo>
                    <a:lnTo>
                      <a:pt x="129" y="699"/>
                    </a:lnTo>
                    <a:lnTo>
                      <a:pt x="121" y="688"/>
                    </a:lnTo>
                    <a:lnTo>
                      <a:pt x="114" y="682"/>
                    </a:lnTo>
                    <a:lnTo>
                      <a:pt x="111" y="673"/>
                    </a:lnTo>
                    <a:lnTo>
                      <a:pt x="107" y="667"/>
                    </a:lnTo>
                    <a:lnTo>
                      <a:pt x="105" y="664"/>
                    </a:lnTo>
                    <a:lnTo>
                      <a:pt x="102" y="662"/>
                    </a:lnTo>
                    <a:lnTo>
                      <a:pt x="99" y="661"/>
                    </a:lnTo>
                    <a:lnTo>
                      <a:pt x="96" y="660"/>
                    </a:lnTo>
                    <a:lnTo>
                      <a:pt x="80" y="644"/>
                    </a:lnTo>
                    <a:lnTo>
                      <a:pt x="71" y="642"/>
                    </a:lnTo>
                    <a:lnTo>
                      <a:pt x="72" y="638"/>
                    </a:lnTo>
                    <a:lnTo>
                      <a:pt x="73" y="635"/>
                    </a:lnTo>
                    <a:lnTo>
                      <a:pt x="75" y="633"/>
                    </a:lnTo>
                    <a:lnTo>
                      <a:pt x="78" y="630"/>
                    </a:lnTo>
                    <a:lnTo>
                      <a:pt x="84" y="626"/>
                    </a:lnTo>
                    <a:lnTo>
                      <a:pt x="87" y="624"/>
                    </a:lnTo>
                    <a:lnTo>
                      <a:pt x="90" y="621"/>
                    </a:lnTo>
                    <a:lnTo>
                      <a:pt x="96" y="609"/>
                    </a:lnTo>
                    <a:lnTo>
                      <a:pt x="96" y="604"/>
                    </a:lnTo>
                    <a:lnTo>
                      <a:pt x="95" y="600"/>
                    </a:lnTo>
                    <a:lnTo>
                      <a:pt x="93" y="598"/>
                    </a:lnTo>
                    <a:lnTo>
                      <a:pt x="91" y="596"/>
                    </a:lnTo>
                    <a:lnTo>
                      <a:pt x="77" y="596"/>
                    </a:lnTo>
                    <a:lnTo>
                      <a:pt x="63" y="598"/>
                    </a:lnTo>
                    <a:lnTo>
                      <a:pt x="50" y="600"/>
                    </a:lnTo>
                    <a:lnTo>
                      <a:pt x="39" y="604"/>
                    </a:lnTo>
                    <a:lnTo>
                      <a:pt x="35" y="607"/>
                    </a:lnTo>
                    <a:lnTo>
                      <a:pt x="32" y="608"/>
                    </a:lnTo>
                    <a:lnTo>
                      <a:pt x="29" y="608"/>
                    </a:lnTo>
                    <a:lnTo>
                      <a:pt x="27" y="608"/>
                    </a:lnTo>
                    <a:lnTo>
                      <a:pt x="28" y="590"/>
                    </a:lnTo>
                    <a:lnTo>
                      <a:pt x="21" y="581"/>
                    </a:lnTo>
                    <a:lnTo>
                      <a:pt x="6" y="569"/>
                    </a:lnTo>
                    <a:lnTo>
                      <a:pt x="6" y="564"/>
                    </a:lnTo>
                    <a:lnTo>
                      <a:pt x="7" y="560"/>
                    </a:lnTo>
                    <a:lnTo>
                      <a:pt x="11" y="553"/>
                    </a:lnTo>
                    <a:lnTo>
                      <a:pt x="10" y="541"/>
                    </a:lnTo>
                    <a:lnTo>
                      <a:pt x="10" y="536"/>
                    </a:lnTo>
                    <a:lnTo>
                      <a:pt x="8" y="531"/>
                    </a:lnTo>
                    <a:lnTo>
                      <a:pt x="0" y="520"/>
                    </a:lnTo>
                    <a:lnTo>
                      <a:pt x="0" y="506"/>
                    </a:lnTo>
                    <a:lnTo>
                      <a:pt x="42" y="516"/>
                    </a:lnTo>
                    <a:lnTo>
                      <a:pt x="116" y="517"/>
                    </a:lnTo>
                    <a:lnTo>
                      <a:pt x="129" y="520"/>
                    </a:lnTo>
                    <a:lnTo>
                      <a:pt x="138" y="523"/>
                    </a:lnTo>
                    <a:lnTo>
                      <a:pt x="146" y="525"/>
                    </a:lnTo>
                    <a:lnTo>
                      <a:pt x="169" y="544"/>
                    </a:lnTo>
                    <a:lnTo>
                      <a:pt x="175" y="546"/>
                    </a:lnTo>
                    <a:lnTo>
                      <a:pt x="197" y="550"/>
                    </a:lnTo>
                    <a:lnTo>
                      <a:pt x="207" y="556"/>
                    </a:lnTo>
                    <a:lnTo>
                      <a:pt x="236" y="565"/>
                    </a:lnTo>
                    <a:lnTo>
                      <a:pt x="238" y="567"/>
                    </a:lnTo>
                    <a:lnTo>
                      <a:pt x="241" y="569"/>
                    </a:lnTo>
                    <a:lnTo>
                      <a:pt x="248" y="575"/>
                    </a:lnTo>
                    <a:lnTo>
                      <a:pt x="252" y="577"/>
                    </a:lnTo>
                    <a:lnTo>
                      <a:pt x="256" y="578"/>
                    </a:lnTo>
                    <a:lnTo>
                      <a:pt x="260" y="577"/>
                    </a:lnTo>
                    <a:lnTo>
                      <a:pt x="266" y="575"/>
                    </a:lnTo>
                    <a:lnTo>
                      <a:pt x="268" y="572"/>
                    </a:lnTo>
                    <a:lnTo>
                      <a:pt x="270" y="570"/>
                    </a:lnTo>
                    <a:lnTo>
                      <a:pt x="275" y="567"/>
                    </a:lnTo>
                    <a:lnTo>
                      <a:pt x="282" y="564"/>
                    </a:lnTo>
                    <a:lnTo>
                      <a:pt x="288" y="562"/>
                    </a:lnTo>
                    <a:lnTo>
                      <a:pt x="295" y="557"/>
                    </a:lnTo>
                    <a:lnTo>
                      <a:pt x="300" y="554"/>
                    </a:lnTo>
                    <a:lnTo>
                      <a:pt x="307" y="551"/>
                    </a:lnTo>
                    <a:lnTo>
                      <a:pt x="316" y="550"/>
                    </a:lnTo>
                    <a:lnTo>
                      <a:pt x="316" y="548"/>
                    </a:lnTo>
                    <a:lnTo>
                      <a:pt x="318" y="547"/>
                    </a:lnTo>
                    <a:lnTo>
                      <a:pt x="321" y="546"/>
                    </a:lnTo>
                    <a:lnTo>
                      <a:pt x="326" y="544"/>
                    </a:lnTo>
                    <a:lnTo>
                      <a:pt x="330" y="542"/>
                    </a:lnTo>
                    <a:lnTo>
                      <a:pt x="332" y="542"/>
                    </a:lnTo>
                    <a:lnTo>
                      <a:pt x="336" y="541"/>
                    </a:lnTo>
                    <a:lnTo>
                      <a:pt x="342" y="537"/>
                    </a:lnTo>
                    <a:lnTo>
                      <a:pt x="348" y="533"/>
                    </a:lnTo>
                    <a:lnTo>
                      <a:pt x="351" y="532"/>
                    </a:lnTo>
                    <a:lnTo>
                      <a:pt x="354" y="532"/>
                    </a:lnTo>
                    <a:lnTo>
                      <a:pt x="359" y="529"/>
                    </a:lnTo>
                    <a:lnTo>
                      <a:pt x="365" y="528"/>
                    </a:lnTo>
                    <a:lnTo>
                      <a:pt x="371" y="528"/>
                    </a:lnTo>
                    <a:lnTo>
                      <a:pt x="379" y="528"/>
                    </a:lnTo>
                    <a:lnTo>
                      <a:pt x="389" y="530"/>
                    </a:lnTo>
                    <a:lnTo>
                      <a:pt x="404" y="532"/>
                    </a:lnTo>
                    <a:lnTo>
                      <a:pt x="411" y="532"/>
                    </a:lnTo>
                    <a:lnTo>
                      <a:pt x="418" y="532"/>
                    </a:lnTo>
                    <a:lnTo>
                      <a:pt x="424" y="530"/>
                    </a:lnTo>
                    <a:lnTo>
                      <a:pt x="427" y="529"/>
                    </a:lnTo>
                    <a:lnTo>
                      <a:pt x="428" y="528"/>
                    </a:lnTo>
                    <a:lnTo>
                      <a:pt x="436" y="527"/>
                    </a:lnTo>
                    <a:lnTo>
                      <a:pt x="443" y="524"/>
                    </a:lnTo>
                    <a:lnTo>
                      <a:pt x="449" y="520"/>
                    </a:lnTo>
                    <a:lnTo>
                      <a:pt x="455" y="515"/>
                    </a:lnTo>
                    <a:lnTo>
                      <a:pt x="460" y="511"/>
                    </a:lnTo>
                    <a:lnTo>
                      <a:pt x="466" y="505"/>
                    </a:lnTo>
                    <a:lnTo>
                      <a:pt x="476" y="493"/>
                    </a:lnTo>
                    <a:lnTo>
                      <a:pt x="490" y="481"/>
                    </a:lnTo>
                    <a:lnTo>
                      <a:pt x="496" y="476"/>
                    </a:lnTo>
                    <a:lnTo>
                      <a:pt x="503" y="471"/>
                    </a:lnTo>
                    <a:lnTo>
                      <a:pt x="510" y="468"/>
                    </a:lnTo>
                    <a:lnTo>
                      <a:pt x="513" y="467"/>
                    </a:lnTo>
                    <a:lnTo>
                      <a:pt x="516" y="463"/>
                    </a:lnTo>
                    <a:lnTo>
                      <a:pt x="516" y="453"/>
                    </a:lnTo>
                    <a:lnTo>
                      <a:pt x="501" y="440"/>
                    </a:lnTo>
                    <a:lnTo>
                      <a:pt x="499" y="431"/>
                    </a:lnTo>
                    <a:lnTo>
                      <a:pt x="499" y="420"/>
                    </a:lnTo>
                    <a:lnTo>
                      <a:pt x="500" y="415"/>
                    </a:lnTo>
                    <a:lnTo>
                      <a:pt x="501" y="411"/>
                    </a:lnTo>
                    <a:lnTo>
                      <a:pt x="503" y="408"/>
                    </a:lnTo>
                    <a:lnTo>
                      <a:pt x="505" y="405"/>
                    </a:lnTo>
                    <a:lnTo>
                      <a:pt x="509" y="401"/>
                    </a:lnTo>
                    <a:lnTo>
                      <a:pt x="514" y="400"/>
                    </a:lnTo>
                    <a:lnTo>
                      <a:pt x="515" y="398"/>
                    </a:lnTo>
                    <a:lnTo>
                      <a:pt x="516" y="397"/>
                    </a:lnTo>
                    <a:lnTo>
                      <a:pt x="517" y="398"/>
                    </a:lnTo>
                    <a:lnTo>
                      <a:pt x="520" y="400"/>
                    </a:lnTo>
                    <a:lnTo>
                      <a:pt x="534" y="410"/>
                    </a:lnTo>
                    <a:lnTo>
                      <a:pt x="545" y="413"/>
                    </a:lnTo>
                    <a:lnTo>
                      <a:pt x="557" y="413"/>
                    </a:lnTo>
                    <a:lnTo>
                      <a:pt x="562" y="411"/>
                    </a:lnTo>
                    <a:lnTo>
                      <a:pt x="567" y="408"/>
                    </a:lnTo>
                    <a:lnTo>
                      <a:pt x="572" y="404"/>
                    </a:lnTo>
                    <a:lnTo>
                      <a:pt x="576" y="399"/>
                    </a:lnTo>
                    <a:lnTo>
                      <a:pt x="585" y="389"/>
                    </a:lnTo>
                    <a:lnTo>
                      <a:pt x="593" y="379"/>
                    </a:lnTo>
                    <a:lnTo>
                      <a:pt x="595" y="378"/>
                    </a:lnTo>
                    <a:lnTo>
                      <a:pt x="598" y="376"/>
                    </a:lnTo>
                    <a:lnTo>
                      <a:pt x="601" y="376"/>
                    </a:lnTo>
                    <a:lnTo>
                      <a:pt x="604" y="375"/>
                    </a:lnTo>
                    <a:lnTo>
                      <a:pt x="610" y="376"/>
                    </a:lnTo>
                    <a:lnTo>
                      <a:pt x="617" y="377"/>
                    </a:lnTo>
                    <a:lnTo>
                      <a:pt x="621" y="374"/>
                    </a:lnTo>
                    <a:lnTo>
                      <a:pt x="624" y="372"/>
                    </a:lnTo>
                    <a:lnTo>
                      <a:pt x="633" y="369"/>
                    </a:lnTo>
                    <a:lnTo>
                      <a:pt x="644" y="359"/>
                    </a:lnTo>
                    <a:lnTo>
                      <a:pt x="645" y="358"/>
                    </a:lnTo>
                    <a:lnTo>
                      <a:pt x="646" y="357"/>
                    </a:lnTo>
                    <a:lnTo>
                      <a:pt x="649" y="353"/>
                    </a:lnTo>
                    <a:lnTo>
                      <a:pt x="651" y="345"/>
                    </a:lnTo>
                    <a:lnTo>
                      <a:pt x="653" y="339"/>
                    </a:lnTo>
                    <a:lnTo>
                      <a:pt x="656" y="335"/>
                    </a:lnTo>
                    <a:lnTo>
                      <a:pt x="659" y="332"/>
                    </a:lnTo>
                    <a:lnTo>
                      <a:pt x="662" y="331"/>
                    </a:lnTo>
                    <a:lnTo>
                      <a:pt x="670" y="328"/>
                    </a:lnTo>
                    <a:lnTo>
                      <a:pt x="676" y="327"/>
                    </a:lnTo>
                    <a:lnTo>
                      <a:pt x="683" y="325"/>
                    </a:lnTo>
                    <a:lnTo>
                      <a:pt x="687" y="320"/>
                    </a:lnTo>
                    <a:lnTo>
                      <a:pt x="692" y="316"/>
                    </a:lnTo>
                    <a:lnTo>
                      <a:pt x="698" y="313"/>
                    </a:lnTo>
                    <a:lnTo>
                      <a:pt x="704" y="309"/>
                    </a:lnTo>
                    <a:lnTo>
                      <a:pt x="708" y="307"/>
                    </a:lnTo>
                    <a:lnTo>
                      <a:pt x="713" y="306"/>
                    </a:lnTo>
                    <a:lnTo>
                      <a:pt x="719" y="305"/>
                    </a:lnTo>
                    <a:lnTo>
                      <a:pt x="726" y="305"/>
                    </a:lnTo>
                    <a:lnTo>
                      <a:pt x="741" y="306"/>
                    </a:lnTo>
                    <a:lnTo>
                      <a:pt x="753" y="308"/>
                    </a:lnTo>
                    <a:lnTo>
                      <a:pt x="760" y="304"/>
                    </a:lnTo>
                    <a:lnTo>
                      <a:pt x="763" y="301"/>
                    </a:lnTo>
                    <a:lnTo>
                      <a:pt x="764" y="297"/>
                    </a:lnTo>
                    <a:lnTo>
                      <a:pt x="765" y="293"/>
                    </a:lnTo>
                    <a:lnTo>
                      <a:pt x="765" y="290"/>
                    </a:lnTo>
                    <a:lnTo>
                      <a:pt x="764" y="286"/>
                    </a:lnTo>
                    <a:lnTo>
                      <a:pt x="763" y="282"/>
                    </a:lnTo>
                    <a:lnTo>
                      <a:pt x="759" y="277"/>
                    </a:lnTo>
                    <a:lnTo>
                      <a:pt x="748" y="267"/>
                    </a:lnTo>
                    <a:lnTo>
                      <a:pt x="729" y="256"/>
                    </a:lnTo>
                    <a:lnTo>
                      <a:pt x="728" y="253"/>
                    </a:lnTo>
                    <a:lnTo>
                      <a:pt x="726" y="250"/>
                    </a:lnTo>
                    <a:lnTo>
                      <a:pt x="722" y="246"/>
                    </a:lnTo>
                    <a:lnTo>
                      <a:pt x="716" y="240"/>
                    </a:lnTo>
                    <a:lnTo>
                      <a:pt x="702" y="240"/>
                    </a:lnTo>
                    <a:lnTo>
                      <a:pt x="695" y="247"/>
                    </a:lnTo>
                    <a:lnTo>
                      <a:pt x="683" y="247"/>
                    </a:lnTo>
                    <a:lnTo>
                      <a:pt x="680" y="262"/>
                    </a:lnTo>
                    <a:lnTo>
                      <a:pt x="677" y="263"/>
                    </a:lnTo>
                    <a:lnTo>
                      <a:pt x="673" y="263"/>
                    </a:lnTo>
                    <a:lnTo>
                      <a:pt x="669" y="262"/>
                    </a:lnTo>
                    <a:lnTo>
                      <a:pt x="666" y="261"/>
                    </a:lnTo>
                    <a:lnTo>
                      <a:pt x="659" y="258"/>
                    </a:lnTo>
                    <a:lnTo>
                      <a:pt x="655" y="256"/>
                    </a:lnTo>
                    <a:lnTo>
                      <a:pt x="643" y="256"/>
                    </a:lnTo>
                    <a:lnTo>
                      <a:pt x="638" y="258"/>
                    </a:lnTo>
                    <a:lnTo>
                      <a:pt x="634" y="260"/>
                    </a:lnTo>
                    <a:lnTo>
                      <a:pt x="626" y="266"/>
                    </a:lnTo>
                    <a:lnTo>
                      <a:pt x="622" y="266"/>
                    </a:lnTo>
                    <a:lnTo>
                      <a:pt x="617" y="265"/>
                    </a:lnTo>
                    <a:lnTo>
                      <a:pt x="615" y="263"/>
                    </a:lnTo>
                    <a:lnTo>
                      <a:pt x="613" y="260"/>
                    </a:lnTo>
                    <a:lnTo>
                      <a:pt x="612" y="258"/>
                    </a:lnTo>
                    <a:lnTo>
                      <a:pt x="611" y="256"/>
                    </a:lnTo>
                    <a:lnTo>
                      <a:pt x="611" y="251"/>
                    </a:lnTo>
                    <a:lnTo>
                      <a:pt x="623" y="239"/>
                    </a:lnTo>
                    <a:lnTo>
                      <a:pt x="623" y="226"/>
                    </a:lnTo>
                    <a:lnTo>
                      <a:pt x="623" y="221"/>
                    </a:lnTo>
                    <a:lnTo>
                      <a:pt x="623" y="216"/>
                    </a:lnTo>
                    <a:lnTo>
                      <a:pt x="628" y="208"/>
                    </a:lnTo>
                    <a:lnTo>
                      <a:pt x="631" y="201"/>
                    </a:lnTo>
                    <a:lnTo>
                      <a:pt x="631" y="192"/>
                    </a:lnTo>
                    <a:lnTo>
                      <a:pt x="632" y="186"/>
                    </a:lnTo>
                    <a:lnTo>
                      <a:pt x="634" y="179"/>
                    </a:lnTo>
                    <a:lnTo>
                      <a:pt x="637" y="173"/>
                    </a:lnTo>
                    <a:lnTo>
                      <a:pt x="645" y="173"/>
                    </a:lnTo>
                    <a:lnTo>
                      <a:pt x="656" y="175"/>
                    </a:lnTo>
                    <a:lnTo>
                      <a:pt x="668" y="176"/>
                    </a:lnTo>
                    <a:lnTo>
                      <a:pt x="673" y="175"/>
                    </a:lnTo>
                    <a:lnTo>
                      <a:pt x="679" y="174"/>
                    </a:lnTo>
                    <a:lnTo>
                      <a:pt x="685" y="173"/>
                    </a:lnTo>
                    <a:lnTo>
                      <a:pt x="690" y="169"/>
                    </a:lnTo>
                    <a:lnTo>
                      <a:pt x="696" y="164"/>
                    </a:lnTo>
                    <a:lnTo>
                      <a:pt x="703" y="159"/>
                    </a:lnTo>
                    <a:lnTo>
                      <a:pt x="709" y="153"/>
                    </a:lnTo>
                    <a:lnTo>
                      <a:pt x="714" y="147"/>
                    </a:lnTo>
                    <a:lnTo>
                      <a:pt x="714" y="135"/>
                    </a:lnTo>
                    <a:lnTo>
                      <a:pt x="715" y="120"/>
                    </a:lnTo>
                    <a:lnTo>
                      <a:pt x="716" y="113"/>
                    </a:lnTo>
                    <a:lnTo>
                      <a:pt x="718" y="107"/>
                    </a:lnTo>
                    <a:lnTo>
                      <a:pt x="720" y="102"/>
                    </a:lnTo>
                    <a:lnTo>
                      <a:pt x="722" y="100"/>
                    </a:lnTo>
                    <a:lnTo>
                      <a:pt x="724" y="98"/>
                    </a:lnTo>
                    <a:lnTo>
                      <a:pt x="727" y="94"/>
                    </a:lnTo>
                    <a:lnTo>
                      <a:pt x="729" y="89"/>
                    </a:lnTo>
                    <a:lnTo>
                      <a:pt x="731" y="81"/>
                    </a:lnTo>
                    <a:lnTo>
                      <a:pt x="734" y="72"/>
                    </a:lnTo>
                    <a:lnTo>
                      <a:pt x="736" y="67"/>
                    </a:lnTo>
                    <a:lnTo>
                      <a:pt x="739" y="64"/>
                    </a:lnTo>
                    <a:lnTo>
                      <a:pt x="739" y="47"/>
                    </a:lnTo>
                    <a:lnTo>
                      <a:pt x="737" y="44"/>
                    </a:lnTo>
                    <a:lnTo>
                      <a:pt x="728" y="33"/>
                    </a:lnTo>
                    <a:lnTo>
                      <a:pt x="719" y="29"/>
                    </a:lnTo>
                    <a:lnTo>
                      <a:pt x="719" y="25"/>
                    </a:lnTo>
                    <a:lnTo>
                      <a:pt x="720" y="22"/>
                    </a:lnTo>
                    <a:lnTo>
                      <a:pt x="722" y="19"/>
                    </a:lnTo>
                    <a:lnTo>
                      <a:pt x="724" y="16"/>
                    </a:lnTo>
                    <a:lnTo>
                      <a:pt x="726" y="14"/>
                    </a:lnTo>
                    <a:lnTo>
                      <a:pt x="729" y="11"/>
                    </a:lnTo>
                    <a:lnTo>
                      <a:pt x="736" y="8"/>
                    </a:lnTo>
                    <a:lnTo>
                      <a:pt x="740" y="8"/>
                    </a:lnTo>
                    <a:lnTo>
                      <a:pt x="742" y="6"/>
                    </a:lnTo>
                    <a:lnTo>
                      <a:pt x="748" y="4"/>
                    </a:lnTo>
                    <a:lnTo>
                      <a:pt x="754" y="1"/>
                    </a:lnTo>
                    <a:lnTo>
                      <a:pt x="757" y="1"/>
                    </a:lnTo>
                    <a:lnTo>
                      <a:pt x="761" y="0"/>
                    </a:lnTo>
                    <a:lnTo>
                      <a:pt x="761" y="2"/>
                    </a:lnTo>
                    <a:lnTo>
                      <a:pt x="762" y="3"/>
                    </a:lnTo>
                    <a:lnTo>
                      <a:pt x="765" y="6"/>
                    </a:lnTo>
                    <a:lnTo>
                      <a:pt x="763" y="17"/>
                    </a:lnTo>
                    <a:lnTo>
                      <a:pt x="760" y="21"/>
                    </a:lnTo>
                    <a:lnTo>
                      <a:pt x="757" y="23"/>
                    </a:lnTo>
                    <a:lnTo>
                      <a:pt x="756" y="27"/>
                    </a:lnTo>
                    <a:lnTo>
                      <a:pt x="755" y="32"/>
                    </a:lnTo>
                    <a:lnTo>
                      <a:pt x="765" y="39"/>
                    </a:lnTo>
                    <a:lnTo>
                      <a:pt x="768" y="42"/>
                    </a:lnTo>
                    <a:lnTo>
                      <a:pt x="770" y="45"/>
                    </a:lnTo>
                    <a:lnTo>
                      <a:pt x="775" y="46"/>
                    </a:lnTo>
                    <a:lnTo>
                      <a:pt x="781" y="47"/>
                    </a:lnTo>
                    <a:lnTo>
                      <a:pt x="784" y="32"/>
                    </a:lnTo>
                    <a:lnTo>
                      <a:pt x="787" y="32"/>
                    </a:lnTo>
                    <a:lnTo>
                      <a:pt x="791" y="32"/>
                    </a:lnTo>
                    <a:lnTo>
                      <a:pt x="797" y="34"/>
                    </a:lnTo>
                    <a:lnTo>
                      <a:pt x="802" y="37"/>
                    </a:lnTo>
                    <a:lnTo>
                      <a:pt x="806" y="42"/>
                    </a:lnTo>
                    <a:lnTo>
                      <a:pt x="808" y="50"/>
                    </a:lnTo>
                    <a:lnTo>
                      <a:pt x="809" y="57"/>
                    </a:lnTo>
                    <a:lnTo>
                      <a:pt x="812" y="65"/>
                    </a:lnTo>
                    <a:lnTo>
                      <a:pt x="814" y="68"/>
                    </a:lnTo>
                    <a:lnTo>
                      <a:pt x="817" y="72"/>
                    </a:lnTo>
                    <a:lnTo>
                      <a:pt x="822" y="75"/>
                    </a:lnTo>
                    <a:lnTo>
                      <a:pt x="835" y="74"/>
                    </a:lnTo>
                    <a:lnTo>
                      <a:pt x="839" y="72"/>
                    </a:lnTo>
                    <a:lnTo>
                      <a:pt x="843" y="71"/>
                    </a:lnTo>
                    <a:lnTo>
                      <a:pt x="853" y="70"/>
                    </a:lnTo>
                    <a:lnTo>
                      <a:pt x="858" y="68"/>
                    </a:lnTo>
                    <a:lnTo>
                      <a:pt x="862" y="67"/>
                    </a:lnTo>
                    <a:lnTo>
                      <a:pt x="866" y="65"/>
                    </a:lnTo>
                    <a:lnTo>
                      <a:pt x="870" y="62"/>
                    </a:lnTo>
                    <a:lnTo>
                      <a:pt x="874" y="56"/>
                    </a:lnTo>
                    <a:lnTo>
                      <a:pt x="877" y="52"/>
                    </a:lnTo>
                    <a:lnTo>
                      <a:pt x="881" y="50"/>
                    </a:lnTo>
                    <a:lnTo>
                      <a:pt x="884" y="48"/>
                    </a:lnTo>
                    <a:lnTo>
                      <a:pt x="888" y="49"/>
                    </a:lnTo>
                    <a:lnTo>
                      <a:pt x="892" y="50"/>
                    </a:lnTo>
                    <a:lnTo>
                      <a:pt x="897" y="54"/>
                    </a:lnTo>
                    <a:lnTo>
                      <a:pt x="902" y="59"/>
                    </a:lnTo>
                    <a:lnTo>
                      <a:pt x="910" y="81"/>
                    </a:lnTo>
                    <a:lnTo>
                      <a:pt x="909" y="89"/>
                    </a:lnTo>
                    <a:lnTo>
                      <a:pt x="906" y="100"/>
                    </a:lnTo>
                    <a:lnTo>
                      <a:pt x="903" y="111"/>
                    </a:lnTo>
                    <a:lnTo>
                      <a:pt x="898" y="120"/>
                    </a:lnTo>
                    <a:lnTo>
                      <a:pt x="898" y="130"/>
                    </a:lnTo>
                    <a:lnTo>
                      <a:pt x="909" y="149"/>
                    </a:lnTo>
                    <a:lnTo>
                      <a:pt x="908" y="152"/>
                    </a:lnTo>
                    <a:lnTo>
                      <a:pt x="907" y="156"/>
                    </a:lnTo>
                    <a:lnTo>
                      <a:pt x="903" y="165"/>
                    </a:lnTo>
                    <a:lnTo>
                      <a:pt x="903" y="170"/>
                    </a:lnTo>
                    <a:lnTo>
                      <a:pt x="903" y="174"/>
                    </a:lnTo>
                    <a:lnTo>
                      <a:pt x="906" y="179"/>
                    </a:lnTo>
                    <a:lnTo>
                      <a:pt x="908" y="181"/>
                    </a:lnTo>
                    <a:lnTo>
                      <a:pt x="911" y="183"/>
                    </a:lnTo>
                    <a:lnTo>
                      <a:pt x="912" y="188"/>
                    </a:lnTo>
                    <a:lnTo>
                      <a:pt x="912" y="194"/>
                    </a:lnTo>
                    <a:lnTo>
                      <a:pt x="911" y="208"/>
                    </a:lnTo>
                    <a:lnTo>
                      <a:pt x="902" y="209"/>
                    </a:lnTo>
                    <a:lnTo>
                      <a:pt x="900" y="207"/>
                    </a:lnTo>
                    <a:lnTo>
                      <a:pt x="898" y="204"/>
                    </a:lnTo>
                    <a:lnTo>
                      <a:pt x="897" y="200"/>
                    </a:lnTo>
                    <a:lnTo>
                      <a:pt x="898" y="194"/>
                    </a:lnTo>
                    <a:lnTo>
                      <a:pt x="897" y="190"/>
                    </a:lnTo>
                    <a:lnTo>
                      <a:pt x="894" y="186"/>
                    </a:lnTo>
                    <a:lnTo>
                      <a:pt x="888" y="187"/>
                    </a:lnTo>
                    <a:lnTo>
                      <a:pt x="885" y="188"/>
                    </a:lnTo>
                    <a:lnTo>
                      <a:pt x="884" y="190"/>
                    </a:lnTo>
                    <a:lnTo>
                      <a:pt x="883" y="191"/>
                    </a:lnTo>
                    <a:lnTo>
                      <a:pt x="884" y="197"/>
                    </a:lnTo>
                    <a:lnTo>
                      <a:pt x="883" y="200"/>
                    </a:lnTo>
                    <a:lnTo>
                      <a:pt x="881" y="203"/>
                    </a:lnTo>
                    <a:lnTo>
                      <a:pt x="876" y="209"/>
                    </a:lnTo>
                    <a:lnTo>
                      <a:pt x="871" y="215"/>
                    </a:lnTo>
                    <a:lnTo>
                      <a:pt x="868" y="221"/>
                    </a:lnTo>
                    <a:lnTo>
                      <a:pt x="866" y="230"/>
                    </a:lnTo>
                    <a:lnTo>
                      <a:pt x="863" y="234"/>
                    </a:lnTo>
                    <a:lnTo>
                      <a:pt x="858" y="238"/>
                    </a:lnTo>
                    <a:lnTo>
                      <a:pt x="853" y="243"/>
                    </a:lnTo>
                    <a:lnTo>
                      <a:pt x="849" y="247"/>
                    </a:lnTo>
                    <a:lnTo>
                      <a:pt x="848" y="261"/>
                    </a:lnTo>
                    <a:lnTo>
                      <a:pt x="852" y="266"/>
                    </a:lnTo>
                    <a:lnTo>
                      <a:pt x="857" y="274"/>
                    </a:lnTo>
                    <a:lnTo>
                      <a:pt x="871" y="282"/>
                    </a:lnTo>
                    <a:lnTo>
                      <a:pt x="881" y="282"/>
                    </a:lnTo>
                    <a:lnTo>
                      <a:pt x="888" y="272"/>
                    </a:lnTo>
                    <a:lnTo>
                      <a:pt x="891" y="277"/>
                    </a:lnTo>
                    <a:lnTo>
                      <a:pt x="892" y="281"/>
                    </a:lnTo>
                    <a:lnTo>
                      <a:pt x="893" y="286"/>
                    </a:lnTo>
                    <a:lnTo>
                      <a:pt x="885" y="288"/>
                    </a:lnTo>
                    <a:lnTo>
                      <a:pt x="877" y="291"/>
                    </a:lnTo>
                    <a:lnTo>
                      <a:pt x="877" y="295"/>
                    </a:lnTo>
                    <a:lnTo>
                      <a:pt x="878" y="298"/>
                    </a:lnTo>
                    <a:lnTo>
                      <a:pt x="878" y="300"/>
                    </a:lnTo>
                    <a:lnTo>
                      <a:pt x="880" y="302"/>
                    </a:lnTo>
                    <a:lnTo>
                      <a:pt x="881" y="304"/>
                    </a:lnTo>
                    <a:lnTo>
                      <a:pt x="884" y="305"/>
                    </a:lnTo>
                    <a:lnTo>
                      <a:pt x="876" y="317"/>
                    </a:lnTo>
                    <a:lnTo>
                      <a:pt x="870" y="322"/>
                    </a:lnTo>
                    <a:lnTo>
                      <a:pt x="865" y="326"/>
                    </a:lnTo>
                    <a:lnTo>
                      <a:pt x="859" y="324"/>
                    </a:lnTo>
                    <a:lnTo>
                      <a:pt x="842" y="313"/>
                    </a:lnTo>
                    <a:lnTo>
                      <a:pt x="835" y="313"/>
                    </a:lnTo>
                    <a:lnTo>
                      <a:pt x="831" y="317"/>
                    </a:lnTo>
                    <a:lnTo>
                      <a:pt x="830" y="320"/>
                    </a:lnTo>
                    <a:lnTo>
                      <a:pt x="830" y="322"/>
                    </a:lnTo>
                    <a:lnTo>
                      <a:pt x="830" y="333"/>
                    </a:lnTo>
                    <a:lnTo>
                      <a:pt x="832" y="335"/>
                    </a:lnTo>
                    <a:lnTo>
                      <a:pt x="835" y="337"/>
                    </a:lnTo>
                    <a:lnTo>
                      <a:pt x="841" y="341"/>
                    </a:lnTo>
                    <a:lnTo>
                      <a:pt x="848" y="347"/>
                    </a:lnTo>
                    <a:lnTo>
                      <a:pt x="852" y="350"/>
                    </a:lnTo>
                    <a:lnTo>
                      <a:pt x="855" y="354"/>
                    </a:lnTo>
                    <a:lnTo>
                      <a:pt x="855" y="370"/>
                    </a:lnTo>
                    <a:lnTo>
                      <a:pt x="858" y="374"/>
                    </a:lnTo>
                    <a:lnTo>
                      <a:pt x="862" y="382"/>
                    </a:lnTo>
                    <a:lnTo>
                      <a:pt x="868" y="397"/>
                    </a:lnTo>
                    <a:lnTo>
                      <a:pt x="871" y="401"/>
                    </a:lnTo>
                    <a:lnTo>
                      <a:pt x="878" y="401"/>
                    </a:lnTo>
                    <a:lnTo>
                      <a:pt x="884" y="390"/>
                    </a:lnTo>
                    <a:lnTo>
                      <a:pt x="895" y="383"/>
                    </a:lnTo>
                    <a:lnTo>
                      <a:pt x="901" y="392"/>
                    </a:lnTo>
                    <a:lnTo>
                      <a:pt x="905" y="397"/>
                    </a:lnTo>
                    <a:lnTo>
                      <a:pt x="909" y="405"/>
                    </a:lnTo>
                    <a:lnTo>
                      <a:pt x="909" y="411"/>
                    </a:lnTo>
                    <a:lnTo>
                      <a:pt x="912" y="418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20" y="427"/>
                    </a:lnTo>
                    <a:lnTo>
                      <a:pt x="924" y="429"/>
                    </a:lnTo>
                    <a:lnTo>
                      <a:pt x="925" y="432"/>
                    </a:lnTo>
                    <a:lnTo>
                      <a:pt x="925" y="437"/>
                    </a:lnTo>
                    <a:lnTo>
                      <a:pt x="925" y="443"/>
                    </a:lnTo>
                    <a:lnTo>
                      <a:pt x="925" y="456"/>
                    </a:lnTo>
                    <a:lnTo>
                      <a:pt x="920" y="461"/>
                    </a:lnTo>
                    <a:lnTo>
                      <a:pt x="915" y="460"/>
                    </a:lnTo>
                    <a:lnTo>
                      <a:pt x="912" y="458"/>
                    </a:lnTo>
                    <a:lnTo>
                      <a:pt x="907" y="456"/>
                    </a:lnTo>
                    <a:lnTo>
                      <a:pt x="894" y="457"/>
                    </a:lnTo>
                    <a:lnTo>
                      <a:pt x="889" y="458"/>
                    </a:lnTo>
                    <a:lnTo>
                      <a:pt x="886" y="459"/>
                    </a:lnTo>
                    <a:lnTo>
                      <a:pt x="882" y="462"/>
                    </a:lnTo>
                    <a:lnTo>
                      <a:pt x="880" y="464"/>
                    </a:lnTo>
                    <a:lnTo>
                      <a:pt x="875" y="473"/>
                    </a:lnTo>
                    <a:lnTo>
                      <a:pt x="873" y="475"/>
                    </a:lnTo>
                    <a:lnTo>
                      <a:pt x="871" y="476"/>
                    </a:lnTo>
                    <a:lnTo>
                      <a:pt x="870" y="479"/>
                    </a:lnTo>
                    <a:lnTo>
                      <a:pt x="868" y="481"/>
                    </a:lnTo>
                    <a:lnTo>
                      <a:pt x="860" y="487"/>
                    </a:lnTo>
                    <a:lnTo>
                      <a:pt x="846" y="496"/>
                    </a:lnTo>
                    <a:lnTo>
                      <a:pt x="843" y="500"/>
                    </a:lnTo>
                    <a:lnTo>
                      <a:pt x="837" y="504"/>
                    </a:lnTo>
                    <a:lnTo>
                      <a:pt x="826" y="511"/>
                    </a:lnTo>
                    <a:lnTo>
                      <a:pt x="822" y="516"/>
                    </a:lnTo>
                    <a:lnTo>
                      <a:pt x="814" y="518"/>
                    </a:lnTo>
                    <a:lnTo>
                      <a:pt x="807" y="511"/>
                    </a:lnTo>
                    <a:lnTo>
                      <a:pt x="803" y="503"/>
                    </a:lnTo>
                    <a:lnTo>
                      <a:pt x="802" y="501"/>
                    </a:lnTo>
                    <a:lnTo>
                      <a:pt x="799" y="499"/>
                    </a:lnTo>
                    <a:lnTo>
                      <a:pt x="797" y="498"/>
                    </a:lnTo>
                    <a:lnTo>
                      <a:pt x="795" y="498"/>
                    </a:lnTo>
                    <a:lnTo>
                      <a:pt x="789" y="497"/>
                    </a:lnTo>
                    <a:lnTo>
                      <a:pt x="787" y="500"/>
                    </a:lnTo>
                    <a:lnTo>
                      <a:pt x="786" y="504"/>
                    </a:lnTo>
                    <a:lnTo>
                      <a:pt x="785" y="508"/>
                    </a:lnTo>
                    <a:lnTo>
                      <a:pt x="785" y="513"/>
                    </a:lnTo>
                    <a:lnTo>
                      <a:pt x="785" y="517"/>
                    </a:lnTo>
                    <a:lnTo>
                      <a:pt x="786" y="522"/>
                    </a:lnTo>
                    <a:lnTo>
                      <a:pt x="789" y="526"/>
                    </a:lnTo>
                    <a:lnTo>
                      <a:pt x="792" y="530"/>
                    </a:lnTo>
                    <a:lnTo>
                      <a:pt x="794" y="547"/>
                    </a:lnTo>
                    <a:lnTo>
                      <a:pt x="783" y="548"/>
                    </a:lnTo>
                    <a:lnTo>
                      <a:pt x="774" y="549"/>
                    </a:lnTo>
                    <a:lnTo>
                      <a:pt x="769" y="548"/>
                    </a:lnTo>
                    <a:lnTo>
                      <a:pt x="764" y="547"/>
                    </a:lnTo>
                    <a:lnTo>
                      <a:pt x="761" y="546"/>
                    </a:lnTo>
                    <a:lnTo>
                      <a:pt x="757" y="545"/>
                    </a:lnTo>
                    <a:lnTo>
                      <a:pt x="756" y="536"/>
                    </a:lnTo>
                    <a:lnTo>
                      <a:pt x="753" y="530"/>
                    </a:lnTo>
                    <a:lnTo>
                      <a:pt x="750" y="526"/>
                    </a:lnTo>
                    <a:lnTo>
                      <a:pt x="746" y="521"/>
                    </a:lnTo>
                    <a:lnTo>
                      <a:pt x="734" y="498"/>
                    </a:lnTo>
                    <a:lnTo>
                      <a:pt x="729" y="493"/>
                    </a:lnTo>
                    <a:lnTo>
                      <a:pt x="726" y="491"/>
                    </a:lnTo>
                    <a:lnTo>
                      <a:pt x="724" y="491"/>
                    </a:lnTo>
                    <a:lnTo>
                      <a:pt x="719" y="491"/>
                    </a:lnTo>
                    <a:lnTo>
                      <a:pt x="714" y="495"/>
                    </a:lnTo>
                    <a:lnTo>
                      <a:pt x="708" y="499"/>
                    </a:lnTo>
                    <a:lnTo>
                      <a:pt x="703" y="502"/>
                    </a:lnTo>
                    <a:lnTo>
                      <a:pt x="698" y="506"/>
                    </a:lnTo>
                    <a:lnTo>
                      <a:pt x="696" y="511"/>
                    </a:lnTo>
                    <a:lnTo>
                      <a:pt x="695" y="517"/>
                    </a:lnTo>
                    <a:lnTo>
                      <a:pt x="695" y="524"/>
                    </a:lnTo>
                    <a:lnTo>
                      <a:pt x="697" y="532"/>
                    </a:lnTo>
                    <a:lnTo>
                      <a:pt x="670" y="534"/>
                    </a:lnTo>
                    <a:lnTo>
                      <a:pt x="646" y="548"/>
                    </a:lnTo>
                    <a:lnTo>
                      <a:pt x="643" y="554"/>
                    </a:lnTo>
                    <a:lnTo>
                      <a:pt x="640" y="557"/>
                    </a:lnTo>
                    <a:lnTo>
                      <a:pt x="640" y="558"/>
                    </a:lnTo>
                    <a:lnTo>
                      <a:pt x="638" y="558"/>
                    </a:lnTo>
                    <a:lnTo>
                      <a:pt x="633" y="554"/>
                    </a:lnTo>
                    <a:lnTo>
                      <a:pt x="630" y="552"/>
                    </a:lnTo>
                    <a:lnTo>
                      <a:pt x="629" y="549"/>
                    </a:lnTo>
                    <a:lnTo>
                      <a:pt x="629" y="546"/>
                    </a:lnTo>
                    <a:lnTo>
                      <a:pt x="634" y="543"/>
                    </a:lnTo>
                    <a:lnTo>
                      <a:pt x="633" y="538"/>
                    </a:lnTo>
                    <a:lnTo>
                      <a:pt x="632" y="534"/>
                    </a:lnTo>
                    <a:lnTo>
                      <a:pt x="630" y="531"/>
                    </a:lnTo>
                    <a:lnTo>
                      <a:pt x="628" y="528"/>
                    </a:lnTo>
                    <a:lnTo>
                      <a:pt x="625" y="526"/>
                    </a:lnTo>
                    <a:lnTo>
                      <a:pt x="622" y="524"/>
                    </a:lnTo>
                    <a:lnTo>
                      <a:pt x="618" y="524"/>
                    </a:lnTo>
                    <a:lnTo>
                      <a:pt x="615" y="524"/>
                    </a:lnTo>
                    <a:lnTo>
                      <a:pt x="611" y="525"/>
                    </a:lnTo>
                    <a:lnTo>
                      <a:pt x="608" y="528"/>
                    </a:lnTo>
                    <a:lnTo>
                      <a:pt x="606" y="530"/>
                    </a:lnTo>
                    <a:lnTo>
                      <a:pt x="604" y="533"/>
                    </a:lnTo>
                    <a:lnTo>
                      <a:pt x="604" y="537"/>
                    </a:lnTo>
                    <a:lnTo>
                      <a:pt x="604" y="541"/>
                    </a:lnTo>
                    <a:lnTo>
                      <a:pt x="606" y="550"/>
                    </a:lnTo>
                    <a:lnTo>
                      <a:pt x="597" y="552"/>
                    </a:lnTo>
                    <a:lnTo>
                      <a:pt x="595" y="554"/>
                    </a:lnTo>
                    <a:lnTo>
                      <a:pt x="594" y="558"/>
                    </a:lnTo>
                    <a:lnTo>
                      <a:pt x="590" y="559"/>
                    </a:lnTo>
                    <a:lnTo>
                      <a:pt x="590" y="582"/>
                    </a:lnTo>
                    <a:lnTo>
                      <a:pt x="599" y="592"/>
                    </a:lnTo>
                    <a:lnTo>
                      <a:pt x="599" y="599"/>
                    </a:lnTo>
                    <a:lnTo>
                      <a:pt x="594" y="607"/>
                    </a:lnTo>
                    <a:lnTo>
                      <a:pt x="585" y="612"/>
                    </a:lnTo>
                    <a:lnTo>
                      <a:pt x="575" y="615"/>
                    </a:lnTo>
                    <a:lnTo>
                      <a:pt x="567" y="616"/>
                    </a:lnTo>
                    <a:lnTo>
                      <a:pt x="557" y="616"/>
                    </a:lnTo>
                    <a:lnTo>
                      <a:pt x="550" y="617"/>
                    </a:lnTo>
                    <a:lnTo>
                      <a:pt x="546" y="619"/>
                    </a:lnTo>
                    <a:lnTo>
                      <a:pt x="543" y="621"/>
                    </a:lnTo>
                    <a:lnTo>
                      <a:pt x="538" y="625"/>
                    </a:lnTo>
                    <a:lnTo>
                      <a:pt x="533" y="630"/>
                    </a:lnTo>
                    <a:lnTo>
                      <a:pt x="528" y="638"/>
                    </a:lnTo>
                    <a:lnTo>
                      <a:pt x="521" y="646"/>
                    </a:lnTo>
                    <a:lnTo>
                      <a:pt x="505" y="662"/>
                    </a:lnTo>
                    <a:lnTo>
                      <a:pt x="495" y="655"/>
                    </a:lnTo>
                    <a:lnTo>
                      <a:pt x="483" y="656"/>
                    </a:lnTo>
                    <a:lnTo>
                      <a:pt x="482" y="662"/>
                    </a:lnTo>
                    <a:lnTo>
                      <a:pt x="480" y="664"/>
                    </a:lnTo>
                    <a:lnTo>
                      <a:pt x="478" y="666"/>
                    </a:lnTo>
                    <a:lnTo>
                      <a:pt x="477" y="664"/>
                    </a:lnTo>
                    <a:lnTo>
                      <a:pt x="474" y="662"/>
                    </a:lnTo>
                    <a:lnTo>
                      <a:pt x="470" y="660"/>
                    </a:lnTo>
                    <a:lnTo>
                      <a:pt x="466" y="660"/>
                    </a:lnTo>
                    <a:lnTo>
                      <a:pt x="463" y="660"/>
                    </a:lnTo>
                    <a:lnTo>
                      <a:pt x="461" y="664"/>
                    </a:lnTo>
                    <a:lnTo>
                      <a:pt x="459" y="668"/>
                    </a:lnTo>
                    <a:lnTo>
                      <a:pt x="456" y="672"/>
                    </a:lnTo>
                    <a:lnTo>
                      <a:pt x="452" y="675"/>
                    </a:lnTo>
                    <a:lnTo>
                      <a:pt x="448" y="677"/>
                    </a:lnTo>
                    <a:lnTo>
                      <a:pt x="444" y="682"/>
                    </a:lnTo>
                    <a:lnTo>
                      <a:pt x="440" y="686"/>
                    </a:lnTo>
                    <a:lnTo>
                      <a:pt x="437" y="691"/>
                    </a:lnTo>
                    <a:lnTo>
                      <a:pt x="430" y="699"/>
                    </a:lnTo>
                    <a:lnTo>
                      <a:pt x="426" y="704"/>
                    </a:lnTo>
                    <a:lnTo>
                      <a:pt x="421" y="707"/>
                    </a:lnTo>
                    <a:lnTo>
                      <a:pt x="420" y="712"/>
                    </a:lnTo>
                    <a:lnTo>
                      <a:pt x="419" y="717"/>
                    </a:lnTo>
                    <a:lnTo>
                      <a:pt x="419" y="729"/>
                    </a:lnTo>
                    <a:lnTo>
                      <a:pt x="419" y="732"/>
                    </a:lnTo>
                    <a:lnTo>
                      <a:pt x="419" y="738"/>
                    </a:lnTo>
                    <a:lnTo>
                      <a:pt x="416" y="747"/>
                    </a:lnTo>
                    <a:lnTo>
                      <a:pt x="414" y="749"/>
                    </a:lnTo>
                    <a:lnTo>
                      <a:pt x="401" y="748"/>
                    </a:lnTo>
                    <a:lnTo>
                      <a:pt x="390" y="747"/>
                    </a:lnTo>
                    <a:lnTo>
                      <a:pt x="369" y="743"/>
                    </a:lnTo>
                    <a:lnTo>
                      <a:pt x="355" y="737"/>
                    </a:lnTo>
                    <a:lnTo>
                      <a:pt x="348" y="729"/>
                    </a:lnTo>
                    <a:lnTo>
                      <a:pt x="332" y="726"/>
                    </a:lnTo>
                    <a:lnTo>
                      <a:pt x="332" y="713"/>
                    </a:lnTo>
                    <a:lnTo>
                      <a:pt x="337" y="706"/>
                    </a:lnTo>
                    <a:lnTo>
                      <a:pt x="342" y="699"/>
                    </a:lnTo>
                    <a:lnTo>
                      <a:pt x="346" y="691"/>
                    </a:lnTo>
                    <a:lnTo>
                      <a:pt x="347" y="686"/>
                    </a:lnTo>
                    <a:lnTo>
                      <a:pt x="347" y="682"/>
                    </a:lnTo>
                    <a:lnTo>
                      <a:pt x="345" y="678"/>
                    </a:lnTo>
                    <a:lnTo>
                      <a:pt x="343" y="676"/>
                    </a:lnTo>
                    <a:lnTo>
                      <a:pt x="341" y="674"/>
                    </a:lnTo>
                    <a:lnTo>
                      <a:pt x="338" y="673"/>
                    </a:lnTo>
                    <a:lnTo>
                      <a:pt x="332" y="673"/>
                    </a:lnTo>
                    <a:lnTo>
                      <a:pt x="327" y="673"/>
                    </a:lnTo>
                    <a:lnTo>
                      <a:pt x="324" y="674"/>
                    </a:lnTo>
                    <a:lnTo>
                      <a:pt x="321" y="676"/>
                    </a:lnTo>
                    <a:lnTo>
                      <a:pt x="314" y="677"/>
                    </a:lnTo>
                    <a:lnTo>
                      <a:pt x="311" y="677"/>
                    </a:lnTo>
                    <a:lnTo>
                      <a:pt x="310" y="679"/>
                    </a:lnTo>
                    <a:lnTo>
                      <a:pt x="310" y="683"/>
                    </a:lnTo>
                    <a:lnTo>
                      <a:pt x="309" y="692"/>
                    </a:lnTo>
                    <a:lnTo>
                      <a:pt x="306" y="695"/>
                    </a:lnTo>
                    <a:lnTo>
                      <a:pt x="304" y="700"/>
                    </a:lnTo>
                    <a:lnTo>
                      <a:pt x="296" y="715"/>
                    </a:lnTo>
                    <a:lnTo>
                      <a:pt x="297" y="731"/>
                    </a:lnTo>
                    <a:lnTo>
                      <a:pt x="292" y="737"/>
                    </a:lnTo>
                    <a:lnTo>
                      <a:pt x="285" y="739"/>
                    </a:lnTo>
                    <a:lnTo>
                      <a:pt x="281" y="739"/>
                    </a:lnTo>
                    <a:lnTo>
                      <a:pt x="277" y="742"/>
                    </a:lnTo>
                    <a:lnTo>
                      <a:pt x="273" y="745"/>
                    </a:lnTo>
                    <a:lnTo>
                      <a:pt x="262" y="747"/>
                    </a:lnTo>
                    <a:lnTo>
                      <a:pt x="250" y="750"/>
                    </a:lnTo>
                    <a:lnTo>
                      <a:pt x="246" y="753"/>
                    </a:lnTo>
                    <a:lnTo>
                      <a:pt x="242" y="756"/>
                    </a:lnTo>
                    <a:lnTo>
                      <a:pt x="240" y="759"/>
                    </a:lnTo>
                    <a:lnTo>
                      <a:pt x="236" y="761"/>
                    </a:lnTo>
                    <a:close/>
                  </a:path>
                </a:pathLst>
              </a:custGeom>
              <a:solidFill>
                <a:srgbClr val="E6E0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Freeform 54">
                <a:extLst>
                  <a:ext uri="{FF2B5EF4-FFF2-40B4-BE49-F238E27FC236}">
                    <a16:creationId xmlns:a16="http://schemas.microsoft.com/office/drawing/2014/main" id="{177F7040-F6E5-49AE-98D6-2FD6B1F08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" y="607"/>
                <a:ext cx="925" cy="761"/>
              </a:xfrm>
              <a:custGeom>
                <a:avLst/>
                <a:gdLst>
                  <a:gd name="T0" fmla="*/ 228 w 925"/>
                  <a:gd name="T1" fmla="*/ 698 h 761"/>
                  <a:gd name="T2" fmla="*/ 214 w 925"/>
                  <a:gd name="T3" fmla="*/ 667 h 761"/>
                  <a:gd name="T4" fmla="*/ 149 w 925"/>
                  <a:gd name="T5" fmla="*/ 685 h 761"/>
                  <a:gd name="T6" fmla="*/ 114 w 925"/>
                  <a:gd name="T7" fmla="*/ 682 h 761"/>
                  <a:gd name="T8" fmla="*/ 73 w 925"/>
                  <a:gd name="T9" fmla="*/ 635 h 761"/>
                  <a:gd name="T10" fmla="*/ 91 w 925"/>
                  <a:gd name="T11" fmla="*/ 596 h 761"/>
                  <a:gd name="T12" fmla="*/ 21 w 925"/>
                  <a:gd name="T13" fmla="*/ 581 h 761"/>
                  <a:gd name="T14" fmla="*/ 42 w 925"/>
                  <a:gd name="T15" fmla="*/ 516 h 761"/>
                  <a:gd name="T16" fmla="*/ 238 w 925"/>
                  <a:gd name="T17" fmla="*/ 567 h 761"/>
                  <a:gd name="T18" fmla="*/ 282 w 925"/>
                  <a:gd name="T19" fmla="*/ 564 h 761"/>
                  <a:gd name="T20" fmla="*/ 330 w 925"/>
                  <a:gd name="T21" fmla="*/ 542 h 761"/>
                  <a:gd name="T22" fmla="*/ 379 w 925"/>
                  <a:gd name="T23" fmla="*/ 528 h 761"/>
                  <a:gd name="T24" fmla="*/ 449 w 925"/>
                  <a:gd name="T25" fmla="*/ 520 h 761"/>
                  <a:gd name="T26" fmla="*/ 516 w 925"/>
                  <a:gd name="T27" fmla="*/ 463 h 761"/>
                  <a:gd name="T28" fmla="*/ 514 w 925"/>
                  <a:gd name="T29" fmla="*/ 400 h 761"/>
                  <a:gd name="T30" fmla="*/ 572 w 925"/>
                  <a:gd name="T31" fmla="*/ 404 h 761"/>
                  <a:gd name="T32" fmla="*/ 621 w 925"/>
                  <a:gd name="T33" fmla="*/ 374 h 761"/>
                  <a:gd name="T34" fmla="*/ 659 w 925"/>
                  <a:gd name="T35" fmla="*/ 332 h 761"/>
                  <a:gd name="T36" fmla="*/ 713 w 925"/>
                  <a:gd name="T37" fmla="*/ 306 h 761"/>
                  <a:gd name="T38" fmla="*/ 764 w 925"/>
                  <a:gd name="T39" fmla="*/ 286 h 761"/>
                  <a:gd name="T40" fmla="*/ 695 w 925"/>
                  <a:gd name="T41" fmla="*/ 247 h 761"/>
                  <a:gd name="T42" fmla="*/ 638 w 925"/>
                  <a:gd name="T43" fmla="*/ 258 h 761"/>
                  <a:gd name="T44" fmla="*/ 623 w 925"/>
                  <a:gd name="T45" fmla="*/ 239 h 761"/>
                  <a:gd name="T46" fmla="*/ 645 w 925"/>
                  <a:gd name="T47" fmla="*/ 173 h 761"/>
                  <a:gd name="T48" fmla="*/ 714 w 925"/>
                  <a:gd name="T49" fmla="*/ 147 h 761"/>
                  <a:gd name="T50" fmla="*/ 731 w 925"/>
                  <a:gd name="T51" fmla="*/ 81 h 761"/>
                  <a:gd name="T52" fmla="*/ 722 w 925"/>
                  <a:gd name="T53" fmla="*/ 19 h 761"/>
                  <a:gd name="T54" fmla="*/ 761 w 925"/>
                  <a:gd name="T55" fmla="*/ 0 h 761"/>
                  <a:gd name="T56" fmla="*/ 768 w 925"/>
                  <a:gd name="T57" fmla="*/ 42 h 761"/>
                  <a:gd name="T58" fmla="*/ 808 w 925"/>
                  <a:gd name="T59" fmla="*/ 50 h 761"/>
                  <a:gd name="T60" fmla="*/ 858 w 925"/>
                  <a:gd name="T61" fmla="*/ 68 h 761"/>
                  <a:gd name="T62" fmla="*/ 897 w 925"/>
                  <a:gd name="T63" fmla="*/ 54 h 761"/>
                  <a:gd name="T64" fmla="*/ 907 w 925"/>
                  <a:gd name="T65" fmla="*/ 156 h 761"/>
                  <a:gd name="T66" fmla="*/ 902 w 925"/>
                  <a:gd name="T67" fmla="*/ 209 h 761"/>
                  <a:gd name="T68" fmla="*/ 883 w 925"/>
                  <a:gd name="T69" fmla="*/ 191 h 761"/>
                  <a:gd name="T70" fmla="*/ 853 w 925"/>
                  <a:gd name="T71" fmla="*/ 243 h 761"/>
                  <a:gd name="T72" fmla="*/ 893 w 925"/>
                  <a:gd name="T73" fmla="*/ 286 h 761"/>
                  <a:gd name="T74" fmla="*/ 870 w 925"/>
                  <a:gd name="T75" fmla="*/ 322 h 761"/>
                  <a:gd name="T76" fmla="*/ 835 w 925"/>
                  <a:gd name="T77" fmla="*/ 337 h 761"/>
                  <a:gd name="T78" fmla="*/ 878 w 925"/>
                  <a:gd name="T79" fmla="*/ 401 h 761"/>
                  <a:gd name="T80" fmla="*/ 920 w 925"/>
                  <a:gd name="T81" fmla="*/ 427 h 761"/>
                  <a:gd name="T82" fmla="*/ 894 w 925"/>
                  <a:gd name="T83" fmla="*/ 457 h 761"/>
                  <a:gd name="T84" fmla="*/ 860 w 925"/>
                  <a:gd name="T85" fmla="*/ 487 h 761"/>
                  <a:gd name="T86" fmla="*/ 799 w 925"/>
                  <a:gd name="T87" fmla="*/ 499 h 761"/>
                  <a:gd name="T88" fmla="*/ 789 w 925"/>
                  <a:gd name="T89" fmla="*/ 526 h 761"/>
                  <a:gd name="T90" fmla="*/ 753 w 925"/>
                  <a:gd name="T91" fmla="*/ 530 h 761"/>
                  <a:gd name="T92" fmla="*/ 703 w 925"/>
                  <a:gd name="T93" fmla="*/ 502 h 761"/>
                  <a:gd name="T94" fmla="*/ 640 w 925"/>
                  <a:gd name="T95" fmla="*/ 558 h 761"/>
                  <a:gd name="T96" fmla="*/ 628 w 925"/>
                  <a:gd name="T97" fmla="*/ 528 h 761"/>
                  <a:gd name="T98" fmla="*/ 604 w 925"/>
                  <a:gd name="T99" fmla="*/ 541 h 761"/>
                  <a:gd name="T100" fmla="*/ 585 w 925"/>
                  <a:gd name="T101" fmla="*/ 612 h 761"/>
                  <a:gd name="T102" fmla="*/ 521 w 925"/>
                  <a:gd name="T103" fmla="*/ 646 h 761"/>
                  <a:gd name="T104" fmla="*/ 466 w 925"/>
                  <a:gd name="T105" fmla="*/ 660 h 761"/>
                  <a:gd name="T106" fmla="*/ 430 w 925"/>
                  <a:gd name="T107" fmla="*/ 699 h 761"/>
                  <a:gd name="T108" fmla="*/ 401 w 925"/>
                  <a:gd name="T109" fmla="*/ 748 h 761"/>
                  <a:gd name="T110" fmla="*/ 347 w 925"/>
                  <a:gd name="T111" fmla="*/ 686 h 761"/>
                  <a:gd name="T112" fmla="*/ 314 w 925"/>
                  <a:gd name="T113" fmla="*/ 677 h 761"/>
                  <a:gd name="T114" fmla="*/ 285 w 925"/>
                  <a:gd name="T115" fmla="*/ 739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5" h="761">
                    <a:moveTo>
                      <a:pt x="236" y="761"/>
                    </a:moveTo>
                    <a:lnTo>
                      <a:pt x="219" y="746"/>
                    </a:lnTo>
                    <a:lnTo>
                      <a:pt x="211" y="730"/>
                    </a:lnTo>
                    <a:lnTo>
                      <a:pt x="212" y="718"/>
                    </a:lnTo>
                    <a:lnTo>
                      <a:pt x="213" y="714"/>
                    </a:lnTo>
                    <a:lnTo>
                      <a:pt x="214" y="710"/>
                    </a:lnTo>
                    <a:lnTo>
                      <a:pt x="217" y="707"/>
                    </a:lnTo>
                    <a:lnTo>
                      <a:pt x="219" y="704"/>
                    </a:lnTo>
                    <a:lnTo>
                      <a:pt x="224" y="700"/>
                    </a:lnTo>
                    <a:lnTo>
                      <a:pt x="228" y="698"/>
                    </a:lnTo>
                    <a:lnTo>
                      <a:pt x="236" y="691"/>
                    </a:lnTo>
                    <a:lnTo>
                      <a:pt x="242" y="682"/>
                    </a:lnTo>
                    <a:lnTo>
                      <a:pt x="242" y="675"/>
                    </a:lnTo>
                    <a:lnTo>
                      <a:pt x="238" y="670"/>
                    </a:lnTo>
                    <a:lnTo>
                      <a:pt x="236" y="667"/>
                    </a:lnTo>
                    <a:lnTo>
                      <a:pt x="232" y="665"/>
                    </a:lnTo>
                    <a:lnTo>
                      <a:pt x="230" y="664"/>
                    </a:lnTo>
                    <a:lnTo>
                      <a:pt x="226" y="664"/>
                    </a:lnTo>
                    <a:lnTo>
                      <a:pt x="223" y="664"/>
                    </a:lnTo>
                    <a:lnTo>
                      <a:pt x="214" y="667"/>
                    </a:lnTo>
                    <a:lnTo>
                      <a:pt x="204" y="675"/>
                    </a:lnTo>
                    <a:lnTo>
                      <a:pt x="190" y="682"/>
                    </a:lnTo>
                    <a:lnTo>
                      <a:pt x="187" y="679"/>
                    </a:lnTo>
                    <a:lnTo>
                      <a:pt x="185" y="677"/>
                    </a:lnTo>
                    <a:lnTo>
                      <a:pt x="180" y="675"/>
                    </a:lnTo>
                    <a:lnTo>
                      <a:pt x="163" y="675"/>
                    </a:lnTo>
                    <a:lnTo>
                      <a:pt x="157" y="676"/>
                    </a:lnTo>
                    <a:lnTo>
                      <a:pt x="153" y="677"/>
                    </a:lnTo>
                    <a:lnTo>
                      <a:pt x="151" y="681"/>
                    </a:lnTo>
                    <a:lnTo>
                      <a:pt x="149" y="685"/>
                    </a:lnTo>
                    <a:lnTo>
                      <a:pt x="148" y="692"/>
                    </a:lnTo>
                    <a:lnTo>
                      <a:pt x="147" y="701"/>
                    </a:lnTo>
                    <a:lnTo>
                      <a:pt x="145" y="703"/>
                    </a:lnTo>
                    <a:lnTo>
                      <a:pt x="142" y="703"/>
                    </a:lnTo>
                    <a:lnTo>
                      <a:pt x="140" y="703"/>
                    </a:lnTo>
                    <a:lnTo>
                      <a:pt x="137" y="702"/>
                    </a:lnTo>
                    <a:lnTo>
                      <a:pt x="133" y="699"/>
                    </a:lnTo>
                    <a:lnTo>
                      <a:pt x="129" y="699"/>
                    </a:lnTo>
                    <a:lnTo>
                      <a:pt x="121" y="688"/>
                    </a:lnTo>
                    <a:lnTo>
                      <a:pt x="114" y="682"/>
                    </a:lnTo>
                    <a:lnTo>
                      <a:pt x="111" y="673"/>
                    </a:lnTo>
                    <a:lnTo>
                      <a:pt x="107" y="667"/>
                    </a:lnTo>
                    <a:lnTo>
                      <a:pt x="105" y="664"/>
                    </a:lnTo>
                    <a:lnTo>
                      <a:pt x="102" y="662"/>
                    </a:lnTo>
                    <a:lnTo>
                      <a:pt x="99" y="661"/>
                    </a:lnTo>
                    <a:lnTo>
                      <a:pt x="96" y="660"/>
                    </a:lnTo>
                    <a:lnTo>
                      <a:pt x="80" y="644"/>
                    </a:lnTo>
                    <a:lnTo>
                      <a:pt x="71" y="642"/>
                    </a:lnTo>
                    <a:lnTo>
                      <a:pt x="72" y="638"/>
                    </a:lnTo>
                    <a:lnTo>
                      <a:pt x="73" y="635"/>
                    </a:lnTo>
                    <a:lnTo>
                      <a:pt x="75" y="633"/>
                    </a:lnTo>
                    <a:lnTo>
                      <a:pt x="78" y="630"/>
                    </a:lnTo>
                    <a:lnTo>
                      <a:pt x="84" y="626"/>
                    </a:lnTo>
                    <a:lnTo>
                      <a:pt x="87" y="624"/>
                    </a:lnTo>
                    <a:lnTo>
                      <a:pt x="90" y="621"/>
                    </a:lnTo>
                    <a:lnTo>
                      <a:pt x="96" y="609"/>
                    </a:lnTo>
                    <a:lnTo>
                      <a:pt x="96" y="604"/>
                    </a:lnTo>
                    <a:lnTo>
                      <a:pt x="95" y="600"/>
                    </a:lnTo>
                    <a:lnTo>
                      <a:pt x="93" y="598"/>
                    </a:lnTo>
                    <a:lnTo>
                      <a:pt x="91" y="596"/>
                    </a:lnTo>
                    <a:lnTo>
                      <a:pt x="77" y="596"/>
                    </a:lnTo>
                    <a:lnTo>
                      <a:pt x="63" y="598"/>
                    </a:lnTo>
                    <a:lnTo>
                      <a:pt x="50" y="600"/>
                    </a:lnTo>
                    <a:lnTo>
                      <a:pt x="39" y="604"/>
                    </a:lnTo>
                    <a:lnTo>
                      <a:pt x="35" y="607"/>
                    </a:lnTo>
                    <a:lnTo>
                      <a:pt x="32" y="608"/>
                    </a:lnTo>
                    <a:lnTo>
                      <a:pt x="29" y="608"/>
                    </a:lnTo>
                    <a:lnTo>
                      <a:pt x="27" y="608"/>
                    </a:lnTo>
                    <a:lnTo>
                      <a:pt x="28" y="590"/>
                    </a:lnTo>
                    <a:lnTo>
                      <a:pt x="21" y="581"/>
                    </a:lnTo>
                    <a:lnTo>
                      <a:pt x="6" y="569"/>
                    </a:lnTo>
                    <a:lnTo>
                      <a:pt x="6" y="564"/>
                    </a:lnTo>
                    <a:lnTo>
                      <a:pt x="7" y="560"/>
                    </a:lnTo>
                    <a:lnTo>
                      <a:pt x="11" y="553"/>
                    </a:lnTo>
                    <a:lnTo>
                      <a:pt x="10" y="541"/>
                    </a:lnTo>
                    <a:lnTo>
                      <a:pt x="10" y="536"/>
                    </a:lnTo>
                    <a:lnTo>
                      <a:pt x="8" y="531"/>
                    </a:lnTo>
                    <a:lnTo>
                      <a:pt x="0" y="520"/>
                    </a:lnTo>
                    <a:lnTo>
                      <a:pt x="0" y="506"/>
                    </a:lnTo>
                    <a:lnTo>
                      <a:pt x="42" y="516"/>
                    </a:lnTo>
                    <a:lnTo>
                      <a:pt x="116" y="517"/>
                    </a:lnTo>
                    <a:lnTo>
                      <a:pt x="129" y="520"/>
                    </a:lnTo>
                    <a:lnTo>
                      <a:pt x="138" y="523"/>
                    </a:lnTo>
                    <a:lnTo>
                      <a:pt x="146" y="525"/>
                    </a:lnTo>
                    <a:lnTo>
                      <a:pt x="169" y="544"/>
                    </a:lnTo>
                    <a:lnTo>
                      <a:pt x="175" y="546"/>
                    </a:lnTo>
                    <a:lnTo>
                      <a:pt x="197" y="550"/>
                    </a:lnTo>
                    <a:lnTo>
                      <a:pt x="207" y="556"/>
                    </a:lnTo>
                    <a:lnTo>
                      <a:pt x="236" y="565"/>
                    </a:lnTo>
                    <a:lnTo>
                      <a:pt x="238" y="567"/>
                    </a:lnTo>
                    <a:lnTo>
                      <a:pt x="241" y="569"/>
                    </a:lnTo>
                    <a:lnTo>
                      <a:pt x="248" y="575"/>
                    </a:lnTo>
                    <a:lnTo>
                      <a:pt x="252" y="577"/>
                    </a:lnTo>
                    <a:lnTo>
                      <a:pt x="256" y="578"/>
                    </a:lnTo>
                    <a:lnTo>
                      <a:pt x="260" y="577"/>
                    </a:lnTo>
                    <a:lnTo>
                      <a:pt x="266" y="575"/>
                    </a:lnTo>
                    <a:lnTo>
                      <a:pt x="268" y="572"/>
                    </a:lnTo>
                    <a:lnTo>
                      <a:pt x="270" y="570"/>
                    </a:lnTo>
                    <a:lnTo>
                      <a:pt x="275" y="567"/>
                    </a:lnTo>
                    <a:lnTo>
                      <a:pt x="282" y="564"/>
                    </a:lnTo>
                    <a:lnTo>
                      <a:pt x="288" y="562"/>
                    </a:lnTo>
                    <a:lnTo>
                      <a:pt x="295" y="557"/>
                    </a:lnTo>
                    <a:lnTo>
                      <a:pt x="300" y="554"/>
                    </a:lnTo>
                    <a:lnTo>
                      <a:pt x="307" y="551"/>
                    </a:lnTo>
                    <a:lnTo>
                      <a:pt x="316" y="550"/>
                    </a:lnTo>
                    <a:lnTo>
                      <a:pt x="316" y="548"/>
                    </a:lnTo>
                    <a:lnTo>
                      <a:pt x="318" y="547"/>
                    </a:lnTo>
                    <a:lnTo>
                      <a:pt x="321" y="546"/>
                    </a:lnTo>
                    <a:lnTo>
                      <a:pt x="326" y="544"/>
                    </a:lnTo>
                    <a:lnTo>
                      <a:pt x="330" y="542"/>
                    </a:lnTo>
                    <a:lnTo>
                      <a:pt x="332" y="542"/>
                    </a:lnTo>
                    <a:lnTo>
                      <a:pt x="336" y="541"/>
                    </a:lnTo>
                    <a:lnTo>
                      <a:pt x="342" y="537"/>
                    </a:lnTo>
                    <a:lnTo>
                      <a:pt x="348" y="533"/>
                    </a:lnTo>
                    <a:lnTo>
                      <a:pt x="351" y="532"/>
                    </a:lnTo>
                    <a:lnTo>
                      <a:pt x="354" y="532"/>
                    </a:lnTo>
                    <a:lnTo>
                      <a:pt x="359" y="529"/>
                    </a:lnTo>
                    <a:lnTo>
                      <a:pt x="365" y="528"/>
                    </a:lnTo>
                    <a:lnTo>
                      <a:pt x="371" y="528"/>
                    </a:lnTo>
                    <a:lnTo>
                      <a:pt x="379" y="528"/>
                    </a:lnTo>
                    <a:lnTo>
                      <a:pt x="389" y="530"/>
                    </a:lnTo>
                    <a:lnTo>
                      <a:pt x="404" y="532"/>
                    </a:lnTo>
                    <a:lnTo>
                      <a:pt x="411" y="532"/>
                    </a:lnTo>
                    <a:lnTo>
                      <a:pt x="418" y="532"/>
                    </a:lnTo>
                    <a:lnTo>
                      <a:pt x="424" y="530"/>
                    </a:lnTo>
                    <a:lnTo>
                      <a:pt x="427" y="529"/>
                    </a:lnTo>
                    <a:lnTo>
                      <a:pt x="428" y="528"/>
                    </a:lnTo>
                    <a:lnTo>
                      <a:pt x="436" y="527"/>
                    </a:lnTo>
                    <a:lnTo>
                      <a:pt x="443" y="524"/>
                    </a:lnTo>
                    <a:lnTo>
                      <a:pt x="449" y="520"/>
                    </a:lnTo>
                    <a:lnTo>
                      <a:pt x="455" y="515"/>
                    </a:lnTo>
                    <a:lnTo>
                      <a:pt x="460" y="511"/>
                    </a:lnTo>
                    <a:lnTo>
                      <a:pt x="466" y="505"/>
                    </a:lnTo>
                    <a:lnTo>
                      <a:pt x="476" y="493"/>
                    </a:lnTo>
                    <a:lnTo>
                      <a:pt x="490" y="481"/>
                    </a:lnTo>
                    <a:lnTo>
                      <a:pt x="496" y="476"/>
                    </a:lnTo>
                    <a:lnTo>
                      <a:pt x="503" y="471"/>
                    </a:lnTo>
                    <a:lnTo>
                      <a:pt x="510" y="468"/>
                    </a:lnTo>
                    <a:lnTo>
                      <a:pt x="513" y="467"/>
                    </a:lnTo>
                    <a:lnTo>
                      <a:pt x="516" y="463"/>
                    </a:lnTo>
                    <a:lnTo>
                      <a:pt x="516" y="453"/>
                    </a:lnTo>
                    <a:lnTo>
                      <a:pt x="501" y="440"/>
                    </a:lnTo>
                    <a:lnTo>
                      <a:pt x="499" y="431"/>
                    </a:lnTo>
                    <a:lnTo>
                      <a:pt x="499" y="420"/>
                    </a:lnTo>
                    <a:lnTo>
                      <a:pt x="500" y="415"/>
                    </a:lnTo>
                    <a:lnTo>
                      <a:pt x="501" y="411"/>
                    </a:lnTo>
                    <a:lnTo>
                      <a:pt x="503" y="408"/>
                    </a:lnTo>
                    <a:lnTo>
                      <a:pt x="505" y="405"/>
                    </a:lnTo>
                    <a:lnTo>
                      <a:pt x="509" y="401"/>
                    </a:lnTo>
                    <a:lnTo>
                      <a:pt x="514" y="400"/>
                    </a:lnTo>
                    <a:lnTo>
                      <a:pt x="515" y="398"/>
                    </a:lnTo>
                    <a:lnTo>
                      <a:pt x="516" y="397"/>
                    </a:lnTo>
                    <a:lnTo>
                      <a:pt x="517" y="398"/>
                    </a:lnTo>
                    <a:lnTo>
                      <a:pt x="520" y="400"/>
                    </a:lnTo>
                    <a:lnTo>
                      <a:pt x="534" y="410"/>
                    </a:lnTo>
                    <a:lnTo>
                      <a:pt x="545" y="413"/>
                    </a:lnTo>
                    <a:lnTo>
                      <a:pt x="557" y="413"/>
                    </a:lnTo>
                    <a:lnTo>
                      <a:pt x="562" y="411"/>
                    </a:lnTo>
                    <a:lnTo>
                      <a:pt x="567" y="408"/>
                    </a:lnTo>
                    <a:lnTo>
                      <a:pt x="572" y="404"/>
                    </a:lnTo>
                    <a:lnTo>
                      <a:pt x="576" y="399"/>
                    </a:lnTo>
                    <a:lnTo>
                      <a:pt x="585" y="389"/>
                    </a:lnTo>
                    <a:lnTo>
                      <a:pt x="593" y="379"/>
                    </a:lnTo>
                    <a:lnTo>
                      <a:pt x="595" y="378"/>
                    </a:lnTo>
                    <a:lnTo>
                      <a:pt x="598" y="376"/>
                    </a:lnTo>
                    <a:lnTo>
                      <a:pt x="601" y="376"/>
                    </a:lnTo>
                    <a:lnTo>
                      <a:pt x="604" y="375"/>
                    </a:lnTo>
                    <a:lnTo>
                      <a:pt x="610" y="376"/>
                    </a:lnTo>
                    <a:lnTo>
                      <a:pt x="617" y="377"/>
                    </a:lnTo>
                    <a:lnTo>
                      <a:pt x="621" y="374"/>
                    </a:lnTo>
                    <a:lnTo>
                      <a:pt x="624" y="372"/>
                    </a:lnTo>
                    <a:lnTo>
                      <a:pt x="633" y="369"/>
                    </a:lnTo>
                    <a:lnTo>
                      <a:pt x="644" y="359"/>
                    </a:lnTo>
                    <a:lnTo>
                      <a:pt x="645" y="358"/>
                    </a:lnTo>
                    <a:lnTo>
                      <a:pt x="646" y="357"/>
                    </a:lnTo>
                    <a:lnTo>
                      <a:pt x="649" y="353"/>
                    </a:lnTo>
                    <a:lnTo>
                      <a:pt x="651" y="345"/>
                    </a:lnTo>
                    <a:lnTo>
                      <a:pt x="653" y="339"/>
                    </a:lnTo>
                    <a:lnTo>
                      <a:pt x="656" y="335"/>
                    </a:lnTo>
                    <a:lnTo>
                      <a:pt x="659" y="332"/>
                    </a:lnTo>
                    <a:lnTo>
                      <a:pt x="662" y="331"/>
                    </a:lnTo>
                    <a:lnTo>
                      <a:pt x="670" y="328"/>
                    </a:lnTo>
                    <a:lnTo>
                      <a:pt x="676" y="327"/>
                    </a:lnTo>
                    <a:lnTo>
                      <a:pt x="683" y="325"/>
                    </a:lnTo>
                    <a:lnTo>
                      <a:pt x="687" y="320"/>
                    </a:lnTo>
                    <a:lnTo>
                      <a:pt x="692" y="316"/>
                    </a:lnTo>
                    <a:lnTo>
                      <a:pt x="698" y="313"/>
                    </a:lnTo>
                    <a:lnTo>
                      <a:pt x="704" y="309"/>
                    </a:lnTo>
                    <a:lnTo>
                      <a:pt x="708" y="307"/>
                    </a:lnTo>
                    <a:lnTo>
                      <a:pt x="713" y="306"/>
                    </a:lnTo>
                    <a:lnTo>
                      <a:pt x="719" y="305"/>
                    </a:lnTo>
                    <a:lnTo>
                      <a:pt x="726" y="305"/>
                    </a:lnTo>
                    <a:lnTo>
                      <a:pt x="741" y="306"/>
                    </a:lnTo>
                    <a:lnTo>
                      <a:pt x="753" y="308"/>
                    </a:lnTo>
                    <a:lnTo>
                      <a:pt x="760" y="304"/>
                    </a:lnTo>
                    <a:lnTo>
                      <a:pt x="763" y="301"/>
                    </a:lnTo>
                    <a:lnTo>
                      <a:pt x="764" y="297"/>
                    </a:lnTo>
                    <a:lnTo>
                      <a:pt x="765" y="293"/>
                    </a:lnTo>
                    <a:lnTo>
                      <a:pt x="765" y="290"/>
                    </a:lnTo>
                    <a:lnTo>
                      <a:pt x="764" y="286"/>
                    </a:lnTo>
                    <a:lnTo>
                      <a:pt x="763" y="282"/>
                    </a:lnTo>
                    <a:lnTo>
                      <a:pt x="759" y="277"/>
                    </a:lnTo>
                    <a:lnTo>
                      <a:pt x="748" y="267"/>
                    </a:lnTo>
                    <a:lnTo>
                      <a:pt x="729" y="256"/>
                    </a:lnTo>
                    <a:lnTo>
                      <a:pt x="728" y="253"/>
                    </a:lnTo>
                    <a:lnTo>
                      <a:pt x="726" y="250"/>
                    </a:lnTo>
                    <a:lnTo>
                      <a:pt x="722" y="246"/>
                    </a:lnTo>
                    <a:lnTo>
                      <a:pt x="716" y="240"/>
                    </a:lnTo>
                    <a:lnTo>
                      <a:pt x="702" y="240"/>
                    </a:lnTo>
                    <a:lnTo>
                      <a:pt x="695" y="247"/>
                    </a:lnTo>
                    <a:lnTo>
                      <a:pt x="683" y="247"/>
                    </a:lnTo>
                    <a:lnTo>
                      <a:pt x="680" y="262"/>
                    </a:lnTo>
                    <a:lnTo>
                      <a:pt x="677" y="263"/>
                    </a:lnTo>
                    <a:lnTo>
                      <a:pt x="673" y="263"/>
                    </a:lnTo>
                    <a:lnTo>
                      <a:pt x="669" y="262"/>
                    </a:lnTo>
                    <a:lnTo>
                      <a:pt x="666" y="261"/>
                    </a:lnTo>
                    <a:lnTo>
                      <a:pt x="659" y="258"/>
                    </a:lnTo>
                    <a:lnTo>
                      <a:pt x="655" y="256"/>
                    </a:lnTo>
                    <a:lnTo>
                      <a:pt x="643" y="256"/>
                    </a:lnTo>
                    <a:lnTo>
                      <a:pt x="638" y="258"/>
                    </a:lnTo>
                    <a:lnTo>
                      <a:pt x="634" y="260"/>
                    </a:lnTo>
                    <a:lnTo>
                      <a:pt x="626" y="266"/>
                    </a:lnTo>
                    <a:lnTo>
                      <a:pt x="622" y="266"/>
                    </a:lnTo>
                    <a:lnTo>
                      <a:pt x="617" y="265"/>
                    </a:lnTo>
                    <a:lnTo>
                      <a:pt x="615" y="263"/>
                    </a:lnTo>
                    <a:lnTo>
                      <a:pt x="613" y="260"/>
                    </a:lnTo>
                    <a:lnTo>
                      <a:pt x="612" y="258"/>
                    </a:lnTo>
                    <a:lnTo>
                      <a:pt x="611" y="256"/>
                    </a:lnTo>
                    <a:lnTo>
                      <a:pt x="611" y="251"/>
                    </a:lnTo>
                    <a:lnTo>
                      <a:pt x="623" y="239"/>
                    </a:lnTo>
                    <a:lnTo>
                      <a:pt x="623" y="226"/>
                    </a:lnTo>
                    <a:lnTo>
                      <a:pt x="623" y="221"/>
                    </a:lnTo>
                    <a:lnTo>
                      <a:pt x="623" y="216"/>
                    </a:lnTo>
                    <a:lnTo>
                      <a:pt x="628" y="208"/>
                    </a:lnTo>
                    <a:lnTo>
                      <a:pt x="631" y="201"/>
                    </a:lnTo>
                    <a:lnTo>
                      <a:pt x="631" y="192"/>
                    </a:lnTo>
                    <a:lnTo>
                      <a:pt x="632" y="186"/>
                    </a:lnTo>
                    <a:lnTo>
                      <a:pt x="634" y="179"/>
                    </a:lnTo>
                    <a:lnTo>
                      <a:pt x="637" y="173"/>
                    </a:lnTo>
                    <a:lnTo>
                      <a:pt x="645" y="173"/>
                    </a:lnTo>
                    <a:lnTo>
                      <a:pt x="656" y="175"/>
                    </a:lnTo>
                    <a:lnTo>
                      <a:pt x="668" y="176"/>
                    </a:lnTo>
                    <a:lnTo>
                      <a:pt x="673" y="175"/>
                    </a:lnTo>
                    <a:lnTo>
                      <a:pt x="679" y="174"/>
                    </a:lnTo>
                    <a:lnTo>
                      <a:pt x="685" y="173"/>
                    </a:lnTo>
                    <a:lnTo>
                      <a:pt x="690" y="169"/>
                    </a:lnTo>
                    <a:lnTo>
                      <a:pt x="696" y="164"/>
                    </a:lnTo>
                    <a:lnTo>
                      <a:pt x="703" y="159"/>
                    </a:lnTo>
                    <a:lnTo>
                      <a:pt x="709" y="153"/>
                    </a:lnTo>
                    <a:lnTo>
                      <a:pt x="714" y="147"/>
                    </a:lnTo>
                    <a:lnTo>
                      <a:pt x="714" y="135"/>
                    </a:lnTo>
                    <a:lnTo>
                      <a:pt x="715" y="120"/>
                    </a:lnTo>
                    <a:lnTo>
                      <a:pt x="716" y="113"/>
                    </a:lnTo>
                    <a:lnTo>
                      <a:pt x="718" y="107"/>
                    </a:lnTo>
                    <a:lnTo>
                      <a:pt x="720" y="102"/>
                    </a:lnTo>
                    <a:lnTo>
                      <a:pt x="722" y="100"/>
                    </a:lnTo>
                    <a:lnTo>
                      <a:pt x="724" y="98"/>
                    </a:lnTo>
                    <a:lnTo>
                      <a:pt x="727" y="94"/>
                    </a:lnTo>
                    <a:lnTo>
                      <a:pt x="729" y="89"/>
                    </a:lnTo>
                    <a:lnTo>
                      <a:pt x="731" y="81"/>
                    </a:lnTo>
                    <a:lnTo>
                      <a:pt x="734" y="72"/>
                    </a:lnTo>
                    <a:lnTo>
                      <a:pt x="736" y="67"/>
                    </a:lnTo>
                    <a:lnTo>
                      <a:pt x="739" y="64"/>
                    </a:lnTo>
                    <a:lnTo>
                      <a:pt x="739" y="47"/>
                    </a:lnTo>
                    <a:lnTo>
                      <a:pt x="737" y="44"/>
                    </a:lnTo>
                    <a:lnTo>
                      <a:pt x="728" y="33"/>
                    </a:lnTo>
                    <a:lnTo>
                      <a:pt x="719" y="29"/>
                    </a:lnTo>
                    <a:lnTo>
                      <a:pt x="719" y="25"/>
                    </a:lnTo>
                    <a:lnTo>
                      <a:pt x="720" y="22"/>
                    </a:lnTo>
                    <a:lnTo>
                      <a:pt x="722" y="19"/>
                    </a:lnTo>
                    <a:lnTo>
                      <a:pt x="724" y="16"/>
                    </a:lnTo>
                    <a:lnTo>
                      <a:pt x="726" y="14"/>
                    </a:lnTo>
                    <a:lnTo>
                      <a:pt x="729" y="11"/>
                    </a:lnTo>
                    <a:lnTo>
                      <a:pt x="736" y="8"/>
                    </a:lnTo>
                    <a:lnTo>
                      <a:pt x="740" y="8"/>
                    </a:lnTo>
                    <a:lnTo>
                      <a:pt x="742" y="6"/>
                    </a:lnTo>
                    <a:lnTo>
                      <a:pt x="748" y="4"/>
                    </a:lnTo>
                    <a:lnTo>
                      <a:pt x="754" y="1"/>
                    </a:lnTo>
                    <a:lnTo>
                      <a:pt x="757" y="1"/>
                    </a:lnTo>
                    <a:lnTo>
                      <a:pt x="761" y="0"/>
                    </a:lnTo>
                    <a:lnTo>
                      <a:pt x="761" y="2"/>
                    </a:lnTo>
                    <a:lnTo>
                      <a:pt x="762" y="3"/>
                    </a:lnTo>
                    <a:lnTo>
                      <a:pt x="765" y="6"/>
                    </a:lnTo>
                    <a:lnTo>
                      <a:pt x="763" y="17"/>
                    </a:lnTo>
                    <a:lnTo>
                      <a:pt x="760" y="21"/>
                    </a:lnTo>
                    <a:lnTo>
                      <a:pt x="757" y="23"/>
                    </a:lnTo>
                    <a:lnTo>
                      <a:pt x="756" y="27"/>
                    </a:lnTo>
                    <a:lnTo>
                      <a:pt x="755" y="32"/>
                    </a:lnTo>
                    <a:lnTo>
                      <a:pt x="765" y="39"/>
                    </a:lnTo>
                    <a:lnTo>
                      <a:pt x="768" y="42"/>
                    </a:lnTo>
                    <a:lnTo>
                      <a:pt x="770" y="45"/>
                    </a:lnTo>
                    <a:lnTo>
                      <a:pt x="775" y="46"/>
                    </a:lnTo>
                    <a:lnTo>
                      <a:pt x="781" y="47"/>
                    </a:lnTo>
                    <a:lnTo>
                      <a:pt x="784" y="32"/>
                    </a:lnTo>
                    <a:lnTo>
                      <a:pt x="787" y="32"/>
                    </a:lnTo>
                    <a:lnTo>
                      <a:pt x="791" y="32"/>
                    </a:lnTo>
                    <a:lnTo>
                      <a:pt x="797" y="34"/>
                    </a:lnTo>
                    <a:lnTo>
                      <a:pt x="802" y="37"/>
                    </a:lnTo>
                    <a:lnTo>
                      <a:pt x="806" y="42"/>
                    </a:lnTo>
                    <a:lnTo>
                      <a:pt x="808" y="50"/>
                    </a:lnTo>
                    <a:lnTo>
                      <a:pt x="809" y="57"/>
                    </a:lnTo>
                    <a:lnTo>
                      <a:pt x="812" y="65"/>
                    </a:lnTo>
                    <a:lnTo>
                      <a:pt x="814" y="68"/>
                    </a:lnTo>
                    <a:lnTo>
                      <a:pt x="817" y="72"/>
                    </a:lnTo>
                    <a:lnTo>
                      <a:pt x="822" y="75"/>
                    </a:lnTo>
                    <a:lnTo>
                      <a:pt x="835" y="74"/>
                    </a:lnTo>
                    <a:lnTo>
                      <a:pt x="839" y="72"/>
                    </a:lnTo>
                    <a:lnTo>
                      <a:pt x="843" y="71"/>
                    </a:lnTo>
                    <a:lnTo>
                      <a:pt x="853" y="70"/>
                    </a:lnTo>
                    <a:lnTo>
                      <a:pt x="858" y="68"/>
                    </a:lnTo>
                    <a:lnTo>
                      <a:pt x="862" y="67"/>
                    </a:lnTo>
                    <a:lnTo>
                      <a:pt x="866" y="65"/>
                    </a:lnTo>
                    <a:lnTo>
                      <a:pt x="870" y="62"/>
                    </a:lnTo>
                    <a:lnTo>
                      <a:pt x="874" y="56"/>
                    </a:lnTo>
                    <a:lnTo>
                      <a:pt x="877" y="52"/>
                    </a:lnTo>
                    <a:lnTo>
                      <a:pt x="881" y="50"/>
                    </a:lnTo>
                    <a:lnTo>
                      <a:pt x="884" y="48"/>
                    </a:lnTo>
                    <a:lnTo>
                      <a:pt x="888" y="49"/>
                    </a:lnTo>
                    <a:lnTo>
                      <a:pt x="892" y="50"/>
                    </a:lnTo>
                    <a:lnTo>
                      <a:pt x="897" y="54"/>
                    </a:lnTo>
                    <a:lnTo>
                      <a:pt x="902" y="59"/>
                    </a:lnTo>
                    <a:lnTo>
                      <a:pt x="910" y="81"/>
                    </a:lnTo>
                    <a:lnTo>
                      <a:pt x="909" y="89"/>
                    </a:lnTo>
                    <a:lnTo>
                      <a:pt x="906" y="100"/>
                    </a:lnTo>
                    <a:lnTo>
                      <a:pt x="903" y="111"/>
                    </a:lnTo>
                    <a:lnTo>
                      <a:pt x="898" y="120"/>
                    </a:lnTo>
                    <a:lnTo>
                      <a:pt x="898" y="130"/>
                    </a:lnTo>
                    <a:lnTo>
                      <a:pt x="909" y="149"/>
                    </a:lnTo>
                    <a:lnTo>
                      <a:pt x="908" y="152"/>
                    </a:lnTo>
                    <a:lnTo>
                      <a:pt x="907" y="156"/>
                    </a:lnTo>
                    <a:lnTo>
                      <a:pt x="903" y="165"/>
                    </a:lnTo>
                    <a:lnTo>
                      <a:pt x="903" y="170"/>
                    </a:lnTo>
                    <a:lnTo>
                      <a:pt x="903" y="174"/>
                    </a:lnTo>
                    <a:lnTo>
                      <a:pt x="906" y="179"/>
                    </a:lnTo>
                    <a:lnTo>
                      <a:pt x="908" y="181"/>
                    </a:lnTo>
                    <a:lnTo>
                      <a:pt x="911" y="183"/>
                    </a:lnTo>
                    <a:lnTo>
                      <a:pt x="912" y="188"/>
                    </a:lnTo>
                    <a:lnTo>
                      <a:pt x="912" y="194"/>
                    </a:lnTo>
                    <a:lnTo>
                      <a:pt x="911" y="208"/>
                    </a:lnTo>
                    <a:lnTo>
                      <a:pt x="902" y="209"/>
                    </a:lnTo>
                    <a:lnTo>
                      <a:pt x="900" y="207"/>
                    </a:lnTo>
                    <a:lnTo>
                      <a:pt x="898" y="204"/>
                    </a:lnTo>
                    <a:lnTo>
                      <a:pt x="897" y="200"/>
                    </a:lnTo>
                    <a:lnTo>
                      <a:pt x="898" y="194"/>
                    </a:lnTo>
                    <a:lnTo>
                      <a:pt x="897" y="190"/>
                    </a:lnTo>
                    <a:lnTo>
                      <a:pt x="894" y="186"/>
                    </a:lnTo>
                    <a:lnTo>
                      <a:pt x="888" y="187"/>
                    </a:lnTo>
                    <a:lnTo>
                      <a:pt x="885" y="188"/>
                    </a:lnTo>
                    <a:lnTo>
                      <a:pt x="884" y="190"/>
                    </a:lnTo>
                    <a:lnTo>
                      <a:pt x="883" y="191"/>
                    </a:lnTo>
                    <a:lnTo>
                      <a:pt x="884" y="197"/>
                    </a:lnTo>
                    <a:lnTo>
                      <a:pt x="883" y="200"/>
                    </a:lnTo>
                    <a:lnTo>
                      <a:pt x="881" y="203"/>
                    </a:lnTo>
                    <a:lnTo>
                      <a:pt x="876" y="209"/>
                    </a:lnTo>
                    <a:lnTo>
                      <a:pt x="871" y="215"/>
                    </a:lnTo>
                    <a:lnTo>
                      <a:pt x="868" y="221"/>
                    </a:lnTo>
                    <a:lnTo>
                      <a:pt x="866" y="230"/>
                    </a:lnTo>
                    <a:lnTo>
                      <a:pt x="863" y="234"/>
                    </a:lnTo>
                    <a:lnTo>
                      <a:pt x="858" y="238"/>
                    </a:lnTo>
                    <a:lnTo>
                      <a:pt x="853" y="243"/>
                    </a:lnTo>
                    <a:lnTo>
                      <a:pt x="849" y="247"/>
                    </a:lnTo>
                    <a:lnTo>
                      <a:pt x="848" y="261"/>
                    </a:lnTo>
                    <a:lnTo>
                      <a:pt x="852" y="266"/>
                    </a:lnTo>
                    <a:lnTo>
                      <a:pt x="857" y="274"/>
                    </a:lnTo>
                    <a:lnTo>
                      <a:pt x="871" y="282"/>
                    </a:lnTo>
                    <a:lnTo>
                      <a:pt x="881" y="282"/>
                    </a:lnTo>
                    <a:lnTo>
                      <a:pt x="888" y="272"/>
                    </a:lnTo>
                    <a:lnTo>
                      <a:pt x="891" y="277"/>
                    </a:lnTo>
                    <a:lnTo>
                      <a:pt x="892" y="281"/>
                    </a:lnTo>
                    <a:lnTo>
                      <a:pt x="893" y="286"/>
                    </a:lnTo>
                    <a:lnTo>
                      <a:pt x="885" y="288"/>
                    </a:lnTo>
                    <a:lnTo>
                      <a:pt x="877" y="291"/>
                    </a:lnTo>
                    <a:lnTo>
                      <a:pt x="877" y="295"/>
                    </a:lnTo>
                    <a:lnTo>
                      <a:pt x="878" y="298"/>
                    </a:lnTo>
                    <a:lnTo>
                      <a:pt x="878" y="300"/>
                    </a:lnTo>
                    <a:lnTo>
                      <a:pt x="880" y="302"/>
                    </a:lnTo>
                    <a:lnTo>
                      <a:pt x="881" y="304"/>
                    </a:lnTo>
                    <a:lnTo>
                      <a:pt x="884" y="305"/>
                    </a:lnTo>
                    <a:lnTo>
                      <a:pt x="876" y="317"/>
                    </a:lnTo>
                    <a:lnTo>
                      <a:pt x="870" y="322"/>
                    </a:lnTo>
                    <a:lnTo>
                      <a:pt x="865" y="326"/>
                    </a:lnTo>
                    <a:lnTo>
                      <a:pt x="859" y="324"/>
                    </a:lnTo>
                    <a:lnTo>
                      <a:pt x="842" y="313"/>
                    </a:lnTo>
                    <a:lnTo>
                      <a:pt x="835" y="313"/>
                    </a:lnTo>
                    <a:lnTo>
                      <a:pt x="831" y="317"/>
                    </a:lnTo>
                    <a:lnTo>
                      <a:pt x="830" y="320"/>
                    </a:lnTo>
                    <a:lnTo>
                      <a:pt x="830" y="322"/>
                    </a:lnTo>
                    <a:lnTo>
                      <a:pt x="830" y="333"/>
                    </a:lnTo>
                    <a:lnTo>
                      <a:pt x="832" y="335"/>
                    </a:lnTo>
                    <a:lnTo>
                      <a:pt x="835" y="337"/>
                    </a:lnTo>
                    <a:lnTo>
                      <a:pt x="841" y="341"/>
                    </a:lnTo>
                    <a:lnTo>
                      <a:pt x="848" y="347"/>
                    </a:lnTo>
                    <a:lnTo>
                      <a:pt x="852" y="350"/>
                    </a:lnTo>
                    <a:lnTo>
                      <a:pt x="855" y="354"/>
                    </a:lnTo>
                    <a:lnTo>
                      <a:pt x="855" y="370"/>
                    </a:lnTo>
                    <a:lnTo>
                      <a:pt x="858" y="374"/>
                    </a:lnTo>
                    <a:lnTo>
                      <a:pt x="862" y="382"/>
                    </a:lnTo>
                    <a:lnTo>
                      <a:pt x="868" y="397"/>
                    </a:lnTo>
                    <a:lnTo>
                      <a:pt x="871" y="401"/>
                    </a:lnTo>
                    <a:lnTo>
                      <a:pt x="878" y="401"/>
                    </a:lnTo>
                    <a:lnTo>
                      <a:pt x="884" y="390"/>
                    </a:lnTo>
                    <a:lnTo>
                      <a:pt x="895" y="383"/>
                    </a:lnTo>
                    <a:lnTo>
                      <a:pt x="901" y="392"/>
                    </a:lnTo>
                    <a:lnTo>
                      <a:pt x="905" y="397"/>
                    </a:lnTo>
                    <a:lnTo>
                      <a:pt x="909" y="405"/>
                    </a:lnTo>
                    <a:lnTo>
                      <a:pt x="909" y="411"/>
                    </a:lnTo>
                    <a:lnTo>
                      <a:pt x="912" y="418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20" y="427"/>
                    </a:lnTo>
                    <a:lnTo>
                      <a:pt x="924" y="429"/>
                    </a:lnTo>
                    <a:lnTo>
                      <a:pt x="925" y="432"/>
                    </a:lnTo>
                    <a:lnTo>
                      <a:pt x="925" y="437"/>
                    </a:lnTo>
                    <a:lnTo>
                      <a:pt x="925" y="443"/>
                    </a:lnTo>
                    <a:lnTo>
                      <a:pt x="925" y="456"/>
                    </a:lnTo>
                    <a:lnTo>
                      <a:pt x="920" y="461"/>
                    </a:lnTo>
                    <a:lnTo>
                      <a:pt x="915" y="460"/>
                    </a:lnTo>
                    <a:lnTo>
                      <a:pt x="912" y="458"/>
                    </a:lnTo>
                    <a:lnTo>
                      <a:pt x="907" y="456"/>
                    </a:lnTo>
                    <a:lnTo>
                      <a:pt x="894" y="457"/>
                    </a:lnTo>
                    <a:lnTo>
                      <a:pt x="889" y="458"/>
                    </a:lnTo>
                    <a:lnTo>
                      <a:pt x="886" y="459"/>
                    </a:lnTo>
                    <a:lnTo>
                      <a:pt x="882" y="462"/>
                    </a:lnTo>
                    <a:lnTo>
                      <a:pt x="880" y="464"/>
                    </a:lnTo>
                    <a:lnTo>
                      <a:pt x="875" y="473"/>
                    </a:lnTo>
                    <a:lnTo>
                      <a:pt x="873" y="475"/>
                    </a:lnTo>
                    <a:lnTo>
                      <a:pt x="871" y="476"/>
                    </a:lnTo>
                    <a:lnTo>
                      <a:pt x="870" y="479"/>
                    </a:lnTo>
                    <a:lnTo>
                      <a:pt x="868" y="481"/>
                    </a:lnTo>
                    <a:lnTo>
                      <a:pt x="860" y="487"/>
                    </a:lnTo>
                    <a:lnTo>
                      <a:pt x="846" y="496"/>
                    </a:lnTo>
                    <a:lnTo>
                      <a:pt x="843" y="500"/>
                    </a:lnTo>
                    <a:lnTo>
                      <a:pt x="837" y="504"/>
                    </a:lnTo>
                    <a:lnTo>
                      <a:pt x="826" y="511"/>
                    </a:lnTo>
                    <a:lnTo>
                      <a:pt x="822" y="516"/>
                    </a:lnTo>
                    <a:lnTo>
                      <a:pt x="814" y="518"/>
                    </a:lnTo>
                    <a:lnTo>
                      <a:pt x="807" y="511"/>
                    </a:lnTo>
                    <a:lnTo>
                      <a:pt x="803" y="503"/>
                    </a:lnTo>
                    <a:lnTo>
                      <a:pt x="802" y="501"/>
                    </a:lnTo>
                    <a:lnTo>
                      <a:pt x="799" y="499"/>
                    </a:lnTo>
                    <a:lnTo>
                      <a:pt x="797" y="498"/>
                    </a:lnTo>
                    <a:lnTo>
                      <a:pt x="795" y="498"/>
                    </a:lnTo>
                    <a:lnTo>
                      <a:pt x="789" y="497"/>
                    </a:lnTo>
                    <a:lnTo>
                      <a:pt x="787" y="500"/>
                    </a:lnTo>
                    <a:lnTo>
                      <a:pt x="786" y="504"/>
                    </a:lnTo>
                    <a:lnTo>
                      <a:pt x="785" y="508"/>
                    </a:lnTo>
                    <a:lnTo>
                      <a:pt x="785" y="513"/>
                    </a:lnTo>
                    <a:lnTo>
                      <a:pt x="785" y="517"/>
                    </a:lnTo>
                    <a:lnTo>
                      <a:pt x="786" y="522"/>
                    </a:lnTo>
                    <a:lnTo>
                      <a:pt x="789" y="526"/>
                    </a:lnTo>
                    <a:lnTo>
                      <a:pt x="792" y="530"/>
                    </a:lnTo>
                    <a:lnTo>
                      <a:pt x="794" y="547"/>
                    </a:lnTo>
                    <a:lnTo>
                      <a:pt x="783" y="548"/>
                    </a:lnTo>
                    <a:lnTo>
                      <a:pt x="774" y="549"/>
                    </a:lnTo>
                    <a:lnTo>
                      <a:pt x="769" y="548"/>
                    </a:lnTo>
                    <a:lnTo>
                      <a:pt x="764" y="547"/>
                    </a:lnTo>
                    <a:lnTo>
                      <a:pt x="761" y="546"/>
                    </a:lnTo>
                    <a:lnTo>
                      <a:pt x="757" y="545"/>
                    </a:lnTo>
                    <a:lnTo>
                      <a:pt x="756" y="536"/>
                    </a:lnTo>
                    <a:lnTo>
                      <a:pt x="753" y="530"/>
                    </a:lnTo>
                    <a:lnTo>
                      <a:pt x="750" y="526"/>
                    </a:lnTo>
                    <a:lnTo>
                      <a:pt x="746" y="521"/>
                    </a:lnTo>
                    <a:lnTo>
                      <a:pt x="734" y="498"/>
                    </a:lnTo>
                    <a:lnTo>
                      <a:pt x="729" y="493"/>
                    </a:lnTo>
                    <a:lnTo>
                      <a:pt x="726" y="491"/>
                    </a:lnTo>
                    <a:lnTo>
                      <a:pt x="724" y="491"/>
                    </a:lnTo>
                    <a:lnTo>
                      <a:pt x="719" y="491"/>
                    </a:lnTo>
                    <a:lnTo>
                      <a:pt x="714" y="495"/>
                    </a:lnTo>
                    <a:lnTo>
                      <a:pt x="708" y="499"/>
                    </a:lnTo>
                    <a:lnTo>
                      <a:pt x="703" y="502"/>
                    </a:lnTo>
                    <a:lnTo>
                      <a:pt x="698" y="506"/>
                    </a:lnTo>
                    <a:lnTo>
                      <a:pt x="696" y="511"/>
                    </a:lnTo>
                    <a:lnTo>
                      <a:pt x="695" y="517"/>
                    </a:lnTo>
                    <a:lnTo>
                      <a:pt x="695" y="524"/>
                    </a:lnTo>
                    <a:lnTo>
                      <a:pt x="697" y="532"/>
                    </a:lnTo>
                    <a:lnTo>
                      <a:pt x="670" y="534"/>
                    </a:lnTo>
                    <a:lnTo>
                      <a:pt x="646" y="548"/>
                    </a:lnTo>
                    <a:lnTo>
                      <a:pt x="643" y="554"/>
                    </a:lnTo>
                    <a:lnTo>
                      <a:pt x="640" y="557"/>
                    </a:lnTo>
                    <a:lnTo>
                      <a:pt x="640" y="558"/>
                    </a:lnTo>
                    <a:lnTo>
                      <a:pt x="638" y="558"/>
                    </a:lnTo>
                    <a:lnTo>
                      <a:pt x="633" y="554"/>
                    </a:lnTo>
                    <a:lnTo>
                      <a:pt x="630" y="552"/>
                    </a:lnTo>
                    <a:lnTo>
                      <a:pt x="629" y="549"/>
                    </a:lnTo>
                    <a:lnTo>
                      <a:pt x="629" y="546"/>
                    </a:lnTo>
                    <a:lnTo>
                      <a:pt x="634" y="543"/>
                    </a:lnTo>
                    <a:lnTo>
                      <a:pt x="633" y="538"/>
                    </a:lnTo>
                    <a:lnTo>
                      <a:pt x="632" y="534"/>
                    </a:lnTo>
                    <a:lnTo>
                      <a:pt x="630" y="531"/>
                    </a:lnTo>
                    <a:lnTo>
                      <a:pt x="628" y="528"/>
                    </a:lnTo>
                    <a:lnTo>
                      <a:pt x="625" y="526"/>
                    </a:lnTo>
                    <a:lnTo>
                      <a:pt x="622" y="524"/>
                    </a:lnTo>
                    <a:lnTo>
                      <a:pt x="618" y="524"/>
                    </a:lnTo>
                    <a:lnTo>
                      <a:pt x="615" y="524"/>
                    </a:lnTo>
                    <a:lnTo>
                      <a:pt x="611" y="525"/>
                    </a:lnTo>
                    <a:lnTo>
                      <a:pt x="608" y="528"/>
                    </a:lnTo>
                    <a:lnTo>
                      <a:pt x="606" y="530"/>
                    </a:lnTo>
                    <a:lnTo>
                      <a:pt x="604" y="533"/>
                    </a:lnTo>
                    <a:lnTo>
                      <a:pt x="604" y="537"/>
                    </a:lnTo>
                    <a:lnTo>
                      <a:pt x="604" y="541"/>
                    </a:lnTo>
                    <a:lnTo>
                      <a:pt x="606" y="550"/>
                    </a:lnTo>
                    <a:lnTo>
                      <a:pt x="597" y="552"/>
                    </a:lnTo>
                    <a:lnTo>
                      <a:pt x="595" y="554"/>
                    </a:lnTo>
                    <a:lnTo>
                      <a:pt x="594" y="558"/>
                    </a:lnTo>
                    <a:lnTo>
                      <a:pt x="590" y="559"/>
                    </a:lnTo>
                    <a:lnTo>
                      <a:pt x="590" y="582"/>
                    </a:lnTo>
                    <a:lnTo>
                      <a:pt x="599" y="592"/>
                    </a:lnTo>
                    <a:lnTo>
                      <a:pt x="599" y="599"/>
                    </a:lnTo>
                    <a:lnTo>
                      <a:pt x="594" y="607"/>
                    </a:lnTo>
                    <a:lnTo>
                      <a:pt x="585" y="612"/>
                    </a:lnTo>
                    <a:lnTo>
                      <a:pt x="575" y="615"/>
                    </a:lnTo>
                    <a:lnTo>
                      <a:pt x="567" y="616"/>
                    </a:lnTo>
                    <a:lnTo>
                      <a:pt x="557" y="616"/>
                    </a:lnTo>
                    <a:lnTo>
                      <a:pt x="550" y="617"/>
                    </a:lnTo>
                    <a:lnTo>
                      <a:pt x="546" y="619"/>
                    </a:lnTo>
                    <a:lnTo>
                      <a:pt x="543" y="621"/>
                    </a:lnTo>
                    <a:lnTo>
                      <a:pt x="538" y="625"/>
                    </a:lnTo>
                    <a:lnTo>
                      <a:pt x="533" y="630"/>
                    </a:lnTo>
                    <a:lnTo>
                      <a:pt x="528" y="638"/>
                    </a:lnTo>
                    <a:lnTo>
                      <a:pt x="521" y="646"/>
                    </a:lnTo>
                    <a:lnTo>
                      <a:pt x="505" y="662"/>
                    </a:lnTo>
                    <a:lnTo>
                      <a:pt x="495" y="655"/>
                    </a:lnTo>
                    <a:lnTo>
                      <a:pt x="483" y="656"/>
                    </a:lnTo>
                    <a:lnTo>
                      <a:pt x="482" y="662"/>
                    </a:lnTo>
                    <a:lnTo>
                      <a:pt x="480" y="664"/>
                    </a:lnTo>
                    <a:lnTo>
                      <a:pt x="478" y="666"/>
                    </a:lnTo>
                    <a:lnTo>
                      <a:pt x="477" y="664"/>
                    </a:lnTo>
                    <a:lnTo>
                      <a:pt x="474" y="662"/>
                    </a:lnTo>
                    <a:lnTo>
                      <a:pt x="470" y="660"/>
                    </a:lnTo>
                    <a:lnTo>
                      <a:pt x="466" y="660"/>
                    </a:lnTo>
                    <a:lnTo>
                      <a:pt x="463" y="660"/>
                    </a:lnTo>
                    <a:lnTo>
                      <a:pt x="461" y="664"/>
                    </a:lnTo>
                    <a:lnTo>
                      <a:pt x="459" y="668"/>
                    </a:lnTo>
                    <a:lnTo>
                      <a:pt x="456" y="672"/>
                    </a:lnTo>
                    <a:lnTo>
                      <a:pt x="452" y="675"/>
                    </a:lnTo>
                    <a:lnTo>
                      <a:pt x="448" y="677"/>
                    </a:lnTo>
                    <a:lnTo>
                      <a:pt x="444" y="682"/>
                    </a:lnTo>
                    <a:lnTo>
                      <a:pt x="440" y="686"/>
                    </a:lnTo>
                    <a:lnTo>
                      <a:pt x="437" y="691"/>
                    </a:lnTo>
                    <a:lnTo>
                      <a:pt x="430" y="699"/>
                    </a:lnTo>
                    <a:lnTo>
                      <a:pt x="426" y="704"/>
                    </a:lnTo>
                    <a:lnTo>
                      <a:pt x="421" y="707"/>
                    </a:lnTo>
                    <a:lnTo>
                      <a:pt x="420" y="712"/>
                    </a:lnTo>
                    <a:lnTo>
                      <a:pt x="419" y="717"/>
                    </a:lnTo>
                    <a:lnTo>
                      <a:pt x="419" y="729"/>
                    </a:lnTo>
                    <a:lnTo>
                      <a:pt x="419" y="732"/>
                    </a:lnTo>
                    <a:lnTo>
                      <a:pt x="419" y="738"/>
                    </a:lnTo>
                    <a:lnTo>
                      <a:pt x="416" y="747"/>
                    </a:lnTo>
                    <a:lnTo>
                      <a:pt x="414" y="749"/>
                    </a:lnTo>
                    <a:lnTo>
                      <a:pt x="401" y="748"/>
                    </a:lnTo>
                    <a:lnTo>
                      <a:pt x="390" y="747"/>
                    </a:lnTo>
                    <a:lnTo>
                      <a:pt x="369" y="743"/>
                    </a:lnTo>
                    <a:lnTo>
                      <a:pt x="355" y="737"/>
                    </a:lnTo>
                    <a:lnTo>
                      <a:pt x="348" y="729"/>
                    </a:lnTo>
                    <a:lnTo>
                      <a:pt x="332" y="726"/>
                    </a:lnTo>
                    <a:lnTo>
                      <a:pt x="332" y="713"/>
                    </a:lnTo>
                    <a:lnTo>
                      <a:pt x="337" y="706"/>
                    </a:lnTo>
                    <a:lnTo>
                      <a:pt x="342" y="699"/>
                    </a:lnTo>
                    <a:lnTo>
                      <a:pt x="346" y="691"/>
                    </a:lnTo>
                    <a:lnTo>
                      <a:pt x="347" y="686"/>
                    </a:lnTo>
                    <a:lnTo>
                      <a:pt x="347" y="682"/>
                    </a:lnTo>
                    <a:lnTo>
                      <a:pt x="345" y="678"/>
                    </a:lnTo>
                    <a:lnTo>
                      <a:pt x="343" y="676"/>
                    </a:lnTo>
                    <a:lnTo>
                      <a:pt x="341" y="674"/>
                    </a:lnTo>
                    <a:lnTo>
                      <a:pt x="338" y="673"/>
                    </a:lnTo>
                    <a:lnTo>
                      <a:pt x="332" y="673"/>
                    </a:lnTo>
                    <a:lnTo>
                      <a:pt x="327" y="673"/>
                    </a:lnTo>
                    <a:lnTo>
                      <a:pt x="324" y="674"/>
                    </a:lnTo>
                    <a:lnTo>
                      <a:pt x="321" y="676"/>
                    </a:lnTo>
                    <a:lnTo>
                      <a:pt x="314" y="677"/>
                    </a:lnTo>
                    <a:lnTo>
                      <a:pt x="311" y="677"/>
                    </a:lnTo>
                    <a:lnTo>
                      <a:pt x="310" y="679"/>
                    </a:lnTo>
                    <a:lnTo>
                      <a:pt x="310" y="683"/>
                    </a:lnTo>
                    <a:lnTo>
                      <a:pt x="309" y="692"/>
                    </a:lnTo>
                    <a:lnTo>
                      <a:pt x="306" y="695"/>
                    </a:lnTo>
                    <a:lnTo>
                      <a:pt x="304" y="700"/>
                    </a:lnTo>
                    <a:lnTo>
                      <a:pt x="296" y="715"/>
                    </a:lnTo>
                    <a:lnTo>
                      <a:pt x="297" y="731"/>
                    </a:lnTo>
                    <a:lnTo>
                      <a:pt x="292" y="737"/>
                    </a:lnTo>
                    <a:lnTo>
                      <a:pt x="285" y="739"/>
                    </a:lnTo>
                    <a:lnTo>
                      <a:pt x="281" y="739"/>
                    </a:lnTo>
                    <a:lnTo>
                      <a:pt x="277" y="742"/>
                    </a:lnTo>
                    <a:lnTo>
                      <a:pt x="273" y="745"/>
                    </a:lnTo>
                    <a:lnTo>
                      <a:pt x="262" y="747"/>
                    </a:lnTo>
                    <a:lnTo>
                      <a:pt x="250" y="750"/>
                    </a:lnTo>
                    <a:lnTo>
                      <a:pt x="246" y="753"/>
                    </a:lnTo>
                    <a:lnTo>
                      <a:pt x="242" y="756"/>
                    </a:lnTo>
                    <a:lnTo>
                      <a:pt x="240" y="759"/>
                    </a:lnTo>
                    <a:lnTo>
                      <a:pt x="236" y="761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Freeform 55">
                <a:extLst>
                  <a:ext uri="{FF2B5EF4-FFF2-40B4-BE49-F238E27FC236}">
                    <a16:creationId xmlns:a16="http://schemas.microsoft.com/office/drawing/2014/main" id="{5BF0AAB9-521C-4A0E-BFC9-5C776029D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1181"/>
                <a:ext cx="99" cy="108"/>
              </a:xfrm>
              <a:custGeom>
                <a:avLst/>
                <a:gdLst>
                  <a:gd name="T0" fmla="*/ 84 w 99"/>
                  <a:gd name="T1" fmla="*/ 108 h 108"/>
                  <a:gd name="T2" fmla="*/ 78 w 99"/>
                  <a:gd name="T3" fmla="*/ 104 h 108"/>
                  <a:gd name="T4" fmla="*/ 73 w 99"/>
                  <a:gd name="T5" fmla="*/ 101 h 108"/>
                  <a:gd name="T6" fmla="*/ 67 w 99"/>
                  <a:gd name="T7" fmla="*/ 97 h 108"/>
                  <a:gd name="T8" fmla="*/ 65 w 99"/>
                  <a:gd name="T9" fmla="*/ 93 h 108"/>
                  <a:gd name="T10" fmla="*/ 63 w 99"/>
                  <a:gd name="T11" fmla="*/ 89 h 108"/>
                  <a:gd name="T12" fmla="*/ 62 w 99"/>
                  <a:gd name="T13" fmla="*/ 82 h 108"/>
                  <a:gd name="T14" fmla="*/ 61 w 99"/>
                  <a:gd name="T15" fmla="*/ 76 h 108"/>
                  <a:gd name="T16" fmla="*/ 61 w 99"/>
                  <a:gd name="T17" fmla="*/ 74 h 108"/>
                  <a:gd name="T18" fmla="*/ 60 w 99"/>
                  <a:gd name="T19" fmla="*/ 73 h 108"/>
                  <a:gd name="T20" fmla="*/ 58 w 99"/>
                  <a:gd name="T21" fmla="*/ 68 h 108"/>
                  <a:gd name="T22" fmla="*/ 50 w 99"/>
                  <a:gd name="T23" fmla="*/ 60 h 108"/>
                  <a:gd name="T24" fmla="*/ 46 w 99"/>
                  <a:gd name="T25" fmla="*/ 59 h 108"/>
                  <a:gd name="T26" fmla="*/ 43 w 99"/>
                  <a:gd name="T27" fmla="*/ 57 h 108"/>
                  <a:gd name="T28" fmla="*/ 39 w 99"/>
                  <a:gd name="T29" fmla="*/ 56 h 108"/>
                  <a:gd name="T30" fmla="*/ 35 w 99"/>
                  <a:gd name="T31" fmla="*/ 57 h 108"/>
                  <a:gd name="T32" fmla="*/ 27 w 99"/>
                  <a:gd name="T33" fmla="*/ 59 h 108"/>
                  <a:gd name="T34" fmla="*/ 24 w 99"/>
                  <a:gd name="T35" fmla="*/ 62 h 108"/>
                  <a:gd name="T36" fmla="*/ 22 w 99"/>
                  <a:gd name="T37" fmla="*/ 65 h 108"/>
                  <a:gd name="T38" fmla="*/ 0 w 99"/>
                  <a:gd name="T39" fmla="*/ 65 h 108"/>
                  <a:gd name="T40" fmla="*/ 0 w 99"/>
                  <a:gd name="T41" fmla="*/ 60 h 108"/>
                  <a:gd name="T42" fmla="*/ 1 w 99"/>
                  <a:gd name="T43" fmla="*/ 55 h 108"/>
                  <a:gd name="T44" fmla="*/ 1 w 99"/>
                  <a:gd name="T45" fmla="*/ 53 h 108"/>
                  <a:gd name="T46" fmla="*/ 3 w 99"/>
                  <a:gd name="T47" fmla="*/ 51 h 108"/>
                  <a:gd name="T48" fmla="*/ 5 w 99"/>
                  <a:gd name="T49" fmla="*/ 51 h 108"/>
                  <a:gd name="T50" fmla="*/ 8 w 99"/>
                  <a:gd name="T51" fmla="*/ 50 h 108"/>
                  <a:gd name="T52" fmla="*/ 17 w 99"/>
                  <a:gd name="T53" fmla="*/ 43 h 108"/>
                  <a:gd name="T54" fmla="*/ 18 w 99"/>
                  <a:gd name="T55" fmla="*/ 39 h 108"/>
                  <a:gd name="T56" fmla="*/ 19 w 99"/>
                  <a:gd name="T57" fmla="*/ 36 h 108"/>
                  <a:gd name="T58" fmla="*/ 19 w 99"/>
                  <a:gd name="T59" fmla="*/ 34 h 108"/>
                  <a:gd name="T60" fmla="*/ 18 w 99"/>
                  <a:gd name="T61" fmla="*/ 31 h 108"/>
                  <a:gd name="T62" fmla="*/ 16 w 99"/>
                  <a:gd name="T63" fmla="*/ 27 h 108"/>
                  <a:gd name="T64" fmla="*/ 15 w 99"/>
                  <a:gd name="T65" fmla="*/ 24 h 108"/>
                  <a:gd name="T66" fmla="*/ 15 w 99"/>
                  <a:gd name="T67" fmla="*/ 23 h 108"/>
                  <a:gd name="T68" fmla="*/ 25 w 99"/>
                  <a:gd name="T69" fmla="*/ 17 h 108"/>
                  <a:gd name="T70" fmla="*/ 30 w 99"/>
                  <a:gd name="T71" fmla="*/ 13 h 108"/>
                  <a:gd name="T72" fmla="*/ 35 w 99"/>
                  <a:gd name="T73" fmla="*/ 9 h 108"/>
                  <a:gd name="T74" fmla="*/ 36 w 99"/>
                  <a:gd name="T75" fmla="*/ 5 h 108"/>
                  <a:gd name="T76" fmla="*/ 37 w 99"/>
                  <a:gd name="T77" fmla="*/ 2 h 108"/>
                  <a:gd name="T78" fmla="*/ 39 w 99"/>
                  <a:gd name="T79" fmla="*/ 1 h 108"/>
                  <a:gd name="T80" fmla="*/ 43 w 99"/>
                  <a:gd name="T81" fmla="*/ 0 h 108"/>
                  <a:gd name="T82" fmla="*/ 50 w 99"/>
                  <a:gd name="T83" fmla="*/ 7 h 108"/>
                  <a:gd name="T84" fmla="*/ 66 w 99"/>
                  <a:gd name="T85" fmla="*/ 8 h 108"/>
                  <a:gd name="T86" fmla="*/ 64 w 99"/>
                  <a:gd name="T87" fmla="*/ 13 h 108"/>
                  <a:gd name="T88" fmla="*/ 63 w 99"/>
                  <a:gd name="T89" fmla="*/ 21 h 108"/>
                  <a:gd name="T90" fmla="*/ 64 w 99"/>
                  <a:gd name="T91" fmla="*/ 30 h 108"/>
                  <a:gd name="T92" fmla="*/ 65 w 99"/>
                  <a:gd name="T93" fmla="*/ 34 h 108"/>
                  <a:gd name="T94" fmla="*/ 67 w 99"/>
                  <a:gd name="T95" fmla="*/ 38 h 108"/>
                  <a:gd name="T96" fmla="*/ 74 w 99"/>
                  <a:gd name="T97" fmla="*/ 39 h 108"/>
                  <a:gd name="T98" fmla="*/ 79 w 99"/>
                  <a:gd name="T99" fmla="*/ 43 h 108"/>
                  <a:gd name="T100" fmla="*/ 78 w 99"/>
                  <a:gd name="T101" fmla="*/ 51 h 108"/>
                  <a:gd name="T102" fmla="*/ 78 w 99"/>
                  <a:gd name="T103" fmla="*/ 54 h 108"/>
                  <a:gd name="T104" fmla="*/ 79 w 99"/>
                  <a:gd name="T105" fmla="*/ 57 h 108"/>
                  <a:gd name="T106" fmla="*/ 80 w 99"/>
                  <a:gd name="T107" fmla="*/ 60 h 108"/>
                  <a:gd name="T108" fmla="*/ 83 w 99"/>
                  <a:gd name="T109" fmla="*/ 63 h 108"/>
                  <a:gd name="T110" fmla="*/ 85 w 99"/>
                  <a:gd name="T111" fmla="*/ 66 h 108"/>
                  <a:gd name="T112" fmla="*/ 90 w 99"/>
                  <a:gd name="T113" fmla="*/ 69 h 108"/>
                  <a:gd name="T114" fmla="*/ 99 w 99"/>
                  <a:gd name="T115" fmla="*/ 80 h 108"/>
                  <a:gd name="T116" fmla="*/ 89 w 99"/>
                  <a:gd name="T117" fmla="*/ 85 h 108"/>
                  <a:gd name="T118" fmla="*/ 85 w 99"/>
                  <a:gd name="T119" fmla="*/ 87 h 108"/>
                  <a:gd name="T120" fmla="*/ 83 w 99"/>
                  <a:gd name="T121" fmla="*/ 91 h 108"/>
                  <a:gd name="T122" fmla="*/ 84 w 99"/>
                  <a:gd name="T12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9" h="108">
                    <a:moveTo>
                      <a:pt x="84" y="108"/>
                    </a:moveTo>
                    <a:lnTo>
                      <a:pt x="78" y="104"/>
                    </a:lnTo>
                    <a:lnTo>
                      <a:pt x="73" y="101"/>
                    </a:lnTo>
                    <a:lnTo>
                      <a:pt x="67" y="97"/>
                    </a:lnTo>
                    <a:lnTo>
                      <a:pt x="65" y="93"/>
                    </a:lnTo>
                    <a:lnTo>
                      <a:pt x="63" y="89"/>
                    </a:lnTo>
                    <a:lnTo>
                      <a:pt x="62" y="82"/>
                    </a:lnTo>
                    <a:lnTo>
                      <a:pt x="61" y="76"/>
                    </a:lnTo>
                    <a:lnTo>
                      <a:pt x="61" y="74"/>
                    </a:lnTo>
                    <a:lnTo>
                      <a:pt x="60" y="73"/>
                    </a:lnTo>
                    <a:lnTo>
                      <a:pt x="58" y="68"/>
                    </a:lnTo>
                    <a:lnTo>
                      <a:pt x="50" y="60"/>
                    </a:lnTo>
                    <a:lnTo>
                      <a:pt x="46" y="59"/>
                    </a:lnTo>
                    <a:lnTo>
                      <a:pt x="43" y="57"/>
                    </a:lnTo>
                    <a:lnTo>
                      <a:pt x="39" y="56"/>
                    </a:lnTo>
                    <a:lnTo>
                      <a:pt x="35" y="57"/>
                    </a:lnTo>
                    <a:lnTo>
                      <a:pt x="27" y="59"/>
                    </a:lnTo>
                    <a:lnTo>
                      <a:pt x="24" y="62"/>
                    </a:lnTo>
                    <a:lnTo>
                      <a:pt x="22" y="65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1" y="55"/>
                    </a:lnTo>
                    <a:lnTo>
                      <a:pt x="1" y="53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8" y="50"/>
                    </a:lnTo>
                    <a:lnTo>
                      <a:pt x="17" y="43"/>
                    </a:lnTo>
                    <a:lnTo>
                      <a:pt x="18" y="39"/>
                    </a:lnTo>
                    <a:lnTo>
                      <a:pt x="19" y="36"/>
                    </a:lnTo>
                    <a:lnTo>
                      <a:pt x="19" y="34"/>
                    </a:lnTo>
                    <a:lnTo>
                      <a:pt x="18" y="31"/>
                    </a:lnTo>
                    <a:lnTo>
                      <a:pt x="16" y="27"/>
                    </a:lnTo>
                    <a:lnTo>
                      <a:pt x="15" y="24"/>
                    </a:lnTo>
                    <a:lnTo>
                      <a:pt x="15" y="23"/>
                    </a:lnTo>
                    <a:lnTo>
                      <a:pt x="25" y="17"/>
                    </a:lnTo>
                    <a:lnTo>
                      <a:pt x="30" y="13"/>
                    </a:lnTo>
                    <a:lnTo>
                      <a:pt x="35" y="9"/>
                    </a:lnTo>
                    <a:lnTo>
                      <a:pt x="36" y="5"/>
                    </a:lnTo>
                    <a:lnTo>
                      <a:pt x="37" y="2"/>
                    </a:lnTo>
                    <a:lnTo>
                      <a:pt x="39" y="1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66" y="8"/>
                    </a:lnTo>
                    <a:lnTo>
                      <a:pt x="64" y="13"/>
                    </a:lnTo>
                    <a:lnTo>
                      <a:pt x="63" y="21"/>
                    </a:lnTo>
                    <a:lnTo>
                      <a:pt x="64" y="30"/>
                    </a:lnTo>
                    <a:lnTo>
                      <a:pt x="65" y="34"/>
                    </a:lnTo>
                    <a:lnTo>
                      <a:pt x="67" y="38"/>
                    </a:lnTo>
                    <a:lnTo>
                      <a:pt x="74" y="39"/>
                    </a:lnTo>
                    <a:lnTo>
                      <a:pt x="79" y="43"/>
                    </a:lnTo>
                    <a:lnTo>
                      <a:pt x="78" y="51"/>
                    </a:lnTo>
                    <a:lnTo>
                      <a:pt x="78" y="54"/>
                    </a:lnTo>
                    <a:lnTo>
                      <a:pt x="79" y="57"/>
                    </a:lnTo>
                    <a:lnTo>
                      <a:pt x="80" y="60"/>
                    </a:lnTo>
                    <a:lnTo>
                      <a:pt x="83" y="63"/>
                    </a:lnTo>
                    <a:lnTo>
                      <a:pt x="85" y="66"/>
                    </a:lnTo>
                    <a:lnTo>
                      <a:pt x="90" y="69"/>
                    </a:lnTo>
                    <a:lnTo>
                      <a:pt x="99" y="80"/>
                    </a:lnTo>
                    <a:lnTo>
                      <a:pt x="89" y="85"/>
                    </a:lnTo>
                    <a:lnTo>
                      <a:pt x="85" y="87"/>
                    </a:lnTo>
                    <a:lnTo>
                      <a:pt x="83" y="91"/>
                    </a:lnTo>
                    <a:lnTo>
                      <a:pt x="84" y="108"/>
                    </a:lnTo>
                    <a:close/>
                  </a:path>
                </a:pathLst>
              </a:custGeom>
              <a:solidFill>
                <a:srgbClr val="EBF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Freeform 56">
                <a:extLst>
                  <a:ext uri="{FF2B5EF4-FFF2-40B4-BE49-F238E27FC236}">
                    <a16:creationId xmlns:a16="http://schemas.microsoft.com/office/drawing/2014/main" id="{2442AF99-7CFB-42C4-8608-3A655C0F0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2" y="1181"/>
                <a:ext cx="99" cy="108"/>
              </a:xfrm>
              <a:custGeom>
                <a:avLst/>
                <a:gdLst>
                  <a:gd name="T0" fmla="*/ 84 w 99"/>
                  <a:gd name="T1" fmla="*/ 108 h 108"/>
                  <a:gd name="T2" fmla="*/ 78 w 99"/>
                  <a:gd name="T3" fmla="*/ 104 h 108"/>
                  <a:gd name="T4" fmla="*/ 73 w 99"/>
                  <a:gd name="T5" fmla="*/ 101 h 108"/>
                  <a:gd name="T6" fmla="*/ 67 w 99"/>
                  <a:gd name="T7" fmla="*/ 97 h 108"/>
                  <a:gd name="T8" fmla="*/ 65 w 99"/>
                  <a:gd name="T9" fmla="*/ 93 h 108"/>
                  <a:gd name="T10" fmla="*/ 63 w 99"/>
                  <a:gd name="T11" fmla="*/ 89 h 108"/>
                  <a:gd name="T12" fmla="*/ 62 w 99"/>
                  <a:gd name="T13" fmla="*/ 82 h 108"/>
                  <a:gd name="T14" fmla="*/ 61 w 99"/>
                  <a:gd name="T15" fmla="*/ 76 h 108"/>
                  <a:gd name="T16" fmla="*/ 61 w 99"/>
                  <a:gd name="T17" fmla="*/ 74 h 108"/>
                  <a:gd name="T18" fmla="*/ 60 w 99"/>
                  <a:gd name="T19" fmla="*/ 73 h 108"/>
                  <a:gd name="T20" fmla="*/ 58 w 99"/>
                  <a:gd name="T21" fmla="*/ 68 h 108"/>
                  <a:gd name="T22" fmla="*/ 50 w 99"/>
                  <a:gd name="T23" fmla="*/ 60 h 108"/>
                  <a:gd name="T24" fmla="*/ 46 w 99"/>
                  <a:gd name="T25" fmla="*/ 59 h 108"/>
                  <a:gd name="T26" fmla="*/ 43 w 99"/>
                  <a:gd name="T27" fmla="*/ 57 h 108"/>
                  <a:gd name="T28" fmla="*/ 39 w 99"/>
                  <a:gd name="T29" fmla="*/ 56 h 108"/>
                  <a:gd name="T30" fmla="*/ 35 w 99"/>
                  <a:gd name="T31" fmla="*/ 57 h 108"/>
                  <a:gd name="T32" fmla="*/ 27 w 99"/>
                  <a:gd name="T33" fmla="*/ 59 h 108"/>
                  <a:gd name="T34" fmla="*/ 24 w 99"/>
                  <a:gd name="T35" fmla="*/ 62 h 108"/>
                  <a:gd name="T36" fmla="*/ 22 w 99"/>
                  <a:gd name="T37" fmla="*/ 65 h 108"/>
                  <a:gd name="T38" fmla="*/ 0 w 99"/>
                  <a:gd name="T39" fmla="*/ 65 h 108"/>
                  <a:gd name="T40" fmla="*/ 0 w 99"/>
                  <a:gd name="T41" fmla="*/ 60 h 108"/>
                  <a:gd name="T42" fmla="*/ 1 w 99"/>
                  <a:gd name="T43" fmla="*/ 55 h 108"/>
                  <a:gd name="T44" fmla="*/ 1 w 99"/>
                  <a:gd name="T45" fmla="*/ 53 h 108"/>
                  <a:gd name="T46" fmla="*/ 3 w 99"/>
                  <a:gd name="T47" fmla="*/ 51 h 108"/>
                  <a:gd name="T48" fmla="*/ 5 w 99"/>
                  <a:gd name="T49" fmla="*/ 51 h 108"/>
                  <a:gd name="T50" fmla="*/ 8 w 99"/>
                  <a:gd name="T51" fmla="*/ 50 h 108"/>
                  <a:gd name="T52" fmla="*/ 17 w 99"/>
                  <a:gd name="T53" fmla="*/ 43 h 108"/>
                  <a:gd name="T54" fmla="*/ 18 w 99"/>
                  <a:gd name="T55" fmla="*/ 39 h 108"/>
                  <a:gd name="T56" fmla="*/ 19 w 99"/>
                  <a:gd name="T57" fmla="*/ 36 h 108"/>
                  <a:gd name="T58" fmla="*/ 19 w 99"/>
                  <a:gd name="T59" fmla="*/ 34 h 108"/>
                  <a:gd name="T60" fmla="*/ 18 w 99"/>
                  <a:gd name="T61" fmla="*/ 31 h 108"/>
                  <a:gd name="T62" fmla="*/ 16 w 99"/>
                  <a:gd name="T63" fmla="*/ 27 h 108"/>
                  <a:gd name="T64" fmla="*/ 15 w 99"/>
                  <a:gd name="T65" fmla="*/ 24 h 108"/>
                  <a:gd name="T66" fmla="*/ 15 w 99"/>
                  <a:gd name="T67" fmla="*/ 23 h 108"/>
                  <a:gd name="T68" fmla="*/ 25 w 99"/>
                  <a:gd name="T69" fmla="*/ 17 h 108"/>
                  <a:gd name="T70" fmla="*/ 30 w 99"/>
                  <a:gd name="T71" fmla="*/ 13 h 108"/>
                  <a:gd name="T72" fmla="*/ 35 w 99"/>
                  <a:gd name="T73" fmla="*/ 9 h 108"/>
                  <a:gd name="T74" fmla="*/ 36 w 99"/>
                  <a:gd name="T75" fmla="*/ 5 h 108"/>
                  <a:gd name="T76" fmla="*/ 37 w 99"/>
                  <a:gd name="T77" fmla="*/ 2 h 108"/>
                  <a:gd name="T78" fmla="*/ 39 w 99"/>
                  <a:gd name="T79" fmla="*/ 1 h 108"/>
                  <a:gd name="T80" fmla="*/ 43 w 99"/>
                  <a:gd name="T81" fmla="*/ 0 h 108"/>
                  <a:gd name="T82" fmla="*/ 50 w 99"/>
                  <a:gd name="T83" fmla="*/ 7 h 108"/>
                  <a:gd name="T84" fmla="*/ 66 w 99"/>
                  <a:gd name="T85" fmla="*/ 8 h 108"/>
                  <a:gd name="T86" fmla="*/ 64 w 99"/>
                  <a:gd name="T87" fmla="*/ 13 h 108"/>
                  <a:gd name="T88" fmla="*/ 63 w 99"/>
                  <a:gd name="T89" fmla="*/ 21 h 108"/>
                  <a:gd name="T90" fmla="*/ 64 w 99"/>
                  <a:gd name="T91" fmla="*/ 30 h 108"/>
                  <a:gd name="T92" fmla="*/ 65 w 99"/>
                  <a:gd name="T93" fmla="*/ 34 h 108"/>
                  <a:gd name="T94" fmla="*/ 67 w 99"/>
                  <a:gd name="T95" fmla="*/ 38 h 108"/>
                  <a:gd name="T96" fmla="*/ 74 w 99"/>
                  <a:gd name="T97" fmla="*/ 39 h 108"/>
                  <a:gd name="T98" fmla="*/ 79 w 99"/>
                  <a:gd name="T99" fmla="*/ 43 h 108"/>
                  <a:gd name="T100" fmla="*/ 78 w 99"/>
                  <a:gd name="T101" fmla="*/ 51 h 108"/>
                  <a:gd name="T102" fmla="*/ 78 w 99"/>
                  <a:gd name="T103" fmla="*/ 54 h 108"/>
                  <a:gd name="T104" fmla="*/ 79 w 99"/>
                  <a:gd name="T105" fmla="*/ 57 h 108"/>
                  <a:gd name="T106" fmla="*/ 80 w 99"/>
                  <a:gd name="T107" fmla="*/ 60 h 108"/>
                  <a:gd name="T108" fmla="*/ 83 w 99"/>
                  <a:gd name="T109" fmla="*/ 63 h 108"/>
                  <a:gd name="T110" fmla="*/ 85 w 99"/>
                  <a:gd name="T111" fmla="*/ 66 h 108"/>
                  <a:gd name="T112" fmla="*/ 90 w 99"/>
                  <a:gd name="T113" fmla="*/ 69 h 108"/>
                  <a:gd name="T114" fmla="*/ 99 w 99"/>
                  <a:gd name="T115" fmla="*/ 80 h 108"/>
                  <a:gd name="T116" fmla="*/ 89 w 99"/>
                  <a:gd name="T117" fmla="*/ 85 h 108"/>
                  <a:gd name="T118" fmla="*/ 85 w 99"/>
                  <a:gd name="T119" fmla="*/ 87 h 108"/>
                  <a:gd name="T120" fmla="*/ 83 w 99"/>
                  <a:gd name="T121" fmla="*/ 91 h 108"/>
                  <a:gd name="T122" fmla="*/ 84 w 99"/>
                  <a:gd name="T12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9" h="108">
                    <a:moveTo>
                      <a:pt x="84" y="108"/>
                    </a:moveTo>
                    <a:lnTo>
                      <a:pt x="78" y="104"/>
                    </a:lnTo>
                    <a:lnTo>
                      <a:pt x="73" y="101"/>
                    </a:lnTo>
                    <a:lnTo>
                      <a:pt x="67" y="97"/>
                    </a:lnTo>
                    <a:lnTo>
                      <a:pt x="65" y="93"/>
                    </a:lnTo>
                    <a:lnTo>
                      <a:pt x="63" y="89"/>
                    </a:lnTo>
                    <a:lnTo>
                      <a:pt x="62" y="82"/>
                    </a:lnTo>
                    <a:lnTo>
                      <a:pt x="61" y="76"/>
                    </a:lnTo>
                    <a:lnTo>
                      <a:pt x="61" y="74"/>
                    </a:lnTo>
                    <a:lnTo>
                      <a:pt x="60" y="73"/>
                    </a:lnTo>
                    <a:lnTo>
                      <a:pt x="58" y="68"/>
                    </a:lnTo>
                    <a:lnTo>
                      <a:pt x="50" y="60"/>
                    </a:lnTo>
                    <a:lnTo>
                      <a:pt x="46" y="59"/>
                    </a:lnTo>
                    <a:lnTo>
                      <a:pt x="43" y="57"/>
                    </a:lnTo>
                    <a:lnTo>
                      <a:pt x="39" y="56"/>
                    </a:lnTo>
                    <a:lnTo>
                      <a:pt x="35" y="57"/>
                    </a:lnTo>
                    <a:lnTo>
                      <a:pt x="27" y="59"/>
                    </a:lnTo>
                    <a:lnTo>
                      <a:pt x="24" y="62"/>
                    </a:lnTo>
                    <a:lnTo>
                      <a:pt x="22" y="65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1" y="55"/>
                    </a:lnTo>
                    <a:lnTo>
                      <a:pt x="1" y="53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8" y="50"/>
                    </a:lnTo>
                    <a:lnTo>
                      <a:pt x="17" y="43"/>
                    </a:lnTo>
                    <a:lnTo>
                      <a:pt x="18" y="39"/>
                    </a:lnTo>
                    <a:lnTo>
                      <a:pt x="19" y="36"/>
                    </a:lnTo>
                    <a:lnTo>
                      <a:pt x="19" y="34"/>
                    </a:lnTo>
                    <a:lnTo>
                      <a:pt x="18" y="31"/>
                    </a:lnTo>
                    <a:lnTo>
                      <a:pt x="16" y="27"/>
                    </a:lnTo>
                    <a:lnTo>
                      <a:pt x="15" y="24"/>
                    </a:lnTo>
                    <a:lnTo>
                      <a:pt x="15" y="23"/>
                    </a:lnTo>
                    <a:lnTo>
                      <a:pt x="25" y="17"/>
                    </a:lnTo>
                    <a:lnTo>
                      <a:pt x="30" y="13"/>
                    </a:lnTo>
                    <a:lnTo>
                      <a:pt x="35" y="9"/>
                    </a:lnTo>
                    <a:lnTo>
                      <a:pt x="36" y="5"/>
                    </a:lnTo>
                    <a:lnTo>
                      <a:pt x="37" y="2"/>
                    </a:lnTo>
                    <a:lnTo>
                      <a:pt x="39" y="1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66" y="8"/>
                    </a:lnTo>
                    <a:lnTo>
                      <a:pt x="64" y="13"/>
                    </a:lnTo>
                    <a:lnTo>
                      <a:pt x="63" y="21"/>
                    </a:lnTo>
                    <a:lnTo>
                      <a:pt x="64" y="30"/>
                    </a:lnTo>
                    <a:lnTo>
                      <a:pt x="65" y="34"/>
                    </a:lnTo>
                    <a:lnTo>
                      <a:pt x="67" y="38"/>
                    </a:lnTo>
                    <a:lnTo>
                      <a:pt x="74" y="39"/>
                    </a:lnTo>
                    <a:lnTo>
                      <a:pt x="79" y="43"/>
                    </a:lnTo>
                    <a:lnTo>
                      <a:pt x="78" y="51"/>
                    </a:lnTo>
                    <a:lnTo>
                      <a:pt x="78" y="54"/>
                    </a:lnTo>
                    <a:lnTo>
                      <a:pt x="79" y="57"/>
                    </a:lnTo>
                    <a:lnTo>
                      <a:pt x="80" y="60"/>
                    </a:lnTo>
                    <a:lnTo>
                      <a:pt x="83" y="63"/>
                    </a:lnTo>
                    <a:lnTo>
                      <a:pt x="85" y="66"/>
                    </a:lnTo>
                    <a:lnTo>
                      <a:pt x="90" y="69"/>
                    </a:lnTo>
                    <a:lnTo>
                      <a:pt x="99" y="80"/>
                    </a:lnTo>
                    <a:lnTo>
                      <a:pt x="89" y="85"/>
                    </a:lnTo>
                    <a:lnTo>
                      <a:pt x="85" y="87"/>
                    </a:lnTo>
                    <a:lnTo>
                      <a:pt x="83" y="91"/>
                    </a:lnTo>
                    <a:lnTo>
                      <a:pt x="84" y="108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Freeform 57">
                <a:extLst>
                  <a:ext uri="{FF2B5EF4-FFF2-40B4-BE49-F238E27FC236}">
                    <a16:creationId xmlns:a16="http://schemas.microsoft.com/office/drawing/2014/main" id="{F066F216-AE93-4A62-B1E9-DB264ACC6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5" y="1038"/>
                <a:ext cx="250" cy="226"/>
              </a:xfrm>
              <a:custGeom>
                <a:avLst/>
                <a:gdLst>
                  <a:gd name="T0" fmla="*/ 100 w 250"/>
                  <a:gd name="T1" fmla="*/ 224 h 226"/>
                  <a:gd name="T2" fmla="*/ 106 w 250"/>
                  <a:gd name="T3" fmla="*/ 216 h 226"/>
                  <a:gd name="T4" fmla="*/ 112 w 250"/>
                  <a:gd name="T5" fmla="*/ 210 h 226"/>
                  <a:gd name="T6" fmla="*/ 117 w 250"/>
                  <a:gd name="T7" fmla="*/ 195 h 226"/>
                  <a:gd name="T8" fmla="*/ 106 w 250"/>
                  <a:gd name="T9" fmla="*/ 186 h 226"/>
                  <a:gd name="T10" fmla="*/ 107 w 250"/>
                  <a:gd name="T11" fmla="*/ 178 h 226"/>
                  <a:gd name="T12" fmla="*/ 113 w 250"/>
                  <a:gd name="T13" fmla="*/ 169 h 226"/>
                  <a:gd name="T14" fmla="*/ 121 w 250"/>
                  <a:gd name="T15" fmla="*/ 161 h 226"/>
                  <a:gd name="T16" fmla="*/ 123 w 250"/>
                  <a:gd name="T17" fmla="*/ 151 h 226"/>
                  <a:gd name="T18" fmla="*/ 123 w 250"/>
                  <a:gd name="T19" fmla="*/ 139 h 226"/>
                  <a:gd name="T20" fmla="*/ 100 w 250"/>
                  <a:gd name="T21" fmla="*/ 121 h 226"/>
                  <a:gd name="T22" fmla="*/ 79 w 250"/>
                  <a:gd name="T23" fmla="*/ 129 h 226"/>
                  <a:gd name="T24" fmla="*/ 63 w 250"/>
                  <a:gd name="T25" fmla="*/ 147 h 226"/>
                  <a:gd name="T26" fmla="*/ 51 w 250"/>
                  <a:gd name="T27" fmla="*/ 165 h 226"/>
                  <a:gd name="T28" fmla="*/ 30 w 250"/>
                  <a:gd name="T29" fmla="*/ 159 h 226"/>
                  <a:gd name="T30" fmla="*/ 16 w 250"/>
                  <a:gd name="T31" fmla="*/ 148 h 226"/>
                  <a:gd name="T32" fmla="*/ 5 w 250"/>
                  <a:gd name="T33" fmla="*/ 146 h 226"/>
                  <a:gd name="T34" fmla="*/ 0 w 250"/>
                  <a:gd name="T35" fmla="*/ 142 h 226"/>
                  <a:gd name="T36" fmla="*/ 1 w 250"/>
                  <a:gd name="T37" fmla="*/ 133 h 226"/>
                  <a:gd name="T38" fmla="*/ 3 w 250"/>
                  <a:gd name="T39" fmla="*/ 131 h 226"/>
                  <a:gd name="T40" fmla="*/ 12 w 250"/>
                  <a:gd name="T41" fmla="*/ 125 h 226"/>
                  <a:gd name="T42" fmla="*/ 16 w 250"/>
                  <a:gd name="T43" fmla="*/ 98 h 226"/>
                  <a:gd name="T44" fmla="*/ 12 w 250"/>
                  <a:gd name="T45" fmla="*/ 93 h 226"/>
                  <a:gd name="T46" fmla="*/ 9 w 250"/>
                  <a:gd name="T47" fmla="*/ 76 h 226"/>
                  <a:gd name="T48" fmla="*/ 11 w 250"/>
                  <a:gd name="T49" fmla="*/ 70 h 226"/>
                  <a:gd name="T50" fmla="*/ 17 w 250"/>
                  <a:gd name="T51" fmla="*/ 73 h 226"/>
                  <a:gd name="T52" fmla="*/ 21 w 250"/>
                  <a:gd name="T53" fmla="*/ 82 h 226"/>
                  <a:gd name="T54" fmla="*/ 29 w 250"/>
                  <a:gd name="T55" fmla="*/ 89 h 226"/>
                  <a:gd name="T56" fmla="*/ 34 w 250"/>
                  <a:gd name="T57" fmla="*/ 91 h 226"/>
                  <a:gd name="T58" fmla="*/ 43 w 250"/>
                  <a:gd name="T59" fmla="*/ 90 h 226"/>
                  <a:gd name="T60" fmla="*/ 61 w 250"/>
                  <a:gd name="T61" fmla="*/ 76 h 226"/>
                  <a:gd name="T62" fmla="*/ 82 w 250"/>
                  <a:gd name="T63" fmla="*/ 59 h 226"/>
                  <a:gd name="T64" fmla="*/ 96 w 250"/>
                  <a:gd name="T65" fmla="*/ 47 h 226"/>
                  <a:gd name="T66" fmla="*/ 104 w 250"/>
                  <a:gd name="T67" fmla="*/ 33 h 226"/>
                  <a:gd name="T68" fmla="*/ 118 w 250"/>
                  <a:gd name="T69" fmla="*/ 29 h 226"/>
                  <a:gd name="T70" fmla="*/ 124 w 250"/>
                  <a:gd name="T71" fmla="*/ 30 h 226"/>
                  <a:gd name="T72" fmla="*/ 133 w 250"/>
                  <a:gd name="T73" fmla="*/ 34 h 226"/>
                  <a:gd name="T74" fmla="*/ 148 w 250"/>
                  <a:gd name="T75" fmla="*/ 27 h 226"/>
                  <a:gd name="T76" fmla="*/ 151 w 250"/>
                  <a:gd name="T77" fmla="*/ 0 h 226"/>
                  <a:gd name="T78" fmla="*/ 159 w 250"/>
                  <a:gd name="T79" fmla="*/ 3 h 226"/>
                  <a:gd name="T80" fmla="*/ 169 w 250"/>
                  <a:gd name="T81" fmla="*/ 13 h 226"/>
                  <a:gd name="T82" fmla="*/ 178 w 250"/>
                  <a:gd name="T83" fmla="*/ 19 h 226"/>
                  <a:gd name="T84" fmla="*/ 186 w 250"/>
                  <a:gd name="T85" fmla="*/ 18 h 226"/>
                  <a:gd name="T86" fmla="*/ 187 w 250"/>
                  <a:gd name="T87" fmla="*/ 11 h 226"/>
                  <a:gd name="T88" fmla="*/ 195 w 250"/>
                  <a:gd name="T89" fmla="*/ 10 h 226"/>
                  <a:gd name="T90" fmla="*/ 201 w 250"/>
                  <a:gd name="T91" fmla="*/ 31 h 226"/>
                  <a:gd name="T92" fmla="*/ 212 w 250"/>
                  <a:gd name="T93" fmla="*/ 45 h 226"/>
                  <a:gd name="T94" fmla="*/ 219 w 250"/>
                  <a:gd name="T95" fmla="*/ 72 h 226"/>
                  <a:gd name="T96" fmla="*/ 240 w 250"/>
                  <a:gd name="T97" fmla="*/ 90 h 226"/>
                  <a:gd name="T98" fmla="*/ 249 w 250"/>
                  <a:gd name="T99" fmla="*/ 99 h 226"/>
                  <a:gd name="T100" fmla="*/ 237 w 250"/>
                  <a:gd name="T101" fmla="*/ 108 h 226"/>
                  <a:gd name="T102" fmla="*/ 221 w 250"/>
                  <a:gd name="T103" fmla="*/ 119 h 226"/>
                  <a:gd name="T104" fmla="*/ 207 w 250"/>
                  <a:gd name="T105" fmla="*/ 134 h 226"/>
                  <a:gd name="T106" fmla="*/ 200 w 250"/>
                  <a:gd name="T107" fmla="*/ 144 h 226"/>
                  <a:gd name="T108" fmla="*/ 198 w 250"/>
                  <a:gd name="T109" fmla="*/ 152 h 226"/>
                  <a:gd name="T110" fmla="*/ 191 w 250"/>
                  <a:gd name="T111" fmla="*/ 159 h 226"/>
                  <a:gd name="T112" fmla="*/ 175 w 250"/>
                  <a:gd name="T113" fmla="*/ 164 h 226"/>
                  <a:gd name="T114" fmla="*/ 161 w 250"/>
                  <a:gd name="T115" fmla="*/ 169 h 226"/>
                  <a:gd name="T116" fmla="*/ 148 w 250"/>
                  <a:gd name="T117" fmla="*/ 177 h 226"/>
                  <a:gd name="T118" fmla="*/ 137 w 250"/>
                  <a:gd name="T119" fmla="*/ 187 h 226"/>
                  <a:gd name="T120" fmla="*/ 129 w 250"/>
                  <a:gd name="T121" fmla="*/ 201 h 226"/>
                  <a:gd name="T122" fmla="*/ 123 w 250"/>
                  <a:gd name="T123" fmla="*/ 221 h 226"/>
                  <a:gd name="T124" fmla="*/ 101 w 250"/>
                  <a:gd name="T125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0" h="226">
                    <a:moveTo>
                      <a:pt x="101" y="226"/>
                    </a:moveTo>
                    <a:lnTo>
                      <a:pt x="100" y="224"/>
                    </a:lnTo>
                    <a:lnTo>
                      <a:pt x="102" y="218"/>
                    </a:lnTo>
                    <a:lnTo>
                      <a:pt x="106" y="216"/>
                    </a:lnTo>
                    <a:lnTo>
                      <a:pt x="108" y="213"/>
                    </a:lnTo>
                    <a:lnTo>
                      <a:pt x="112" y="210"/>
                    </a:lnTo>
                    <a:lnTo>
                      <a:pt x="117" y="202"/>
                    </a:lnTo>
                    <a:lnTo>
                      <a:pt x="117" y="195"/>
                    </a:lnTo>
                    <a:lnTo>
                      <a:pt x="107" y="191"/>
                    </a:lnTo>
                    <a:lnTo>
                      <a:pt x="106" y="186"/>
                    </a:lnTo>
                    <a:lnTo>
                      <a:pt x="106" y="182"/>
                    </a:lnTo>
                    <a:lnTo>
                      <a:pt x="107" y="178"/>
                    </a:lnTo>
                    <a:lnTo>
                      <a:pt x="109" y="175"/>
                    </a:lnTo>
                    <a:lnTo>
                      <a:pt x="113" y="169"/>
                    </a:lnTo>
                    <a:lnTo>
                      <a:pt x="119" y="165"/>
                    </a:lnTo>
                    <a:lnTo>
                      <a:pt x="121" y="161"/>
                    </a:lnTo>
                    <a:lnTo>
                      <a:pt x="123" y="158"/>
                    </a:lnTo>
                    <a:lnTo>
                      <a:pt x="123" y="151"/>
                    </a:lnTo>
                    <a:lnTo>
                      <a:pt x="123" y="145"/>
                    </a:lnTo>
                    <a:lnTo>
                      <a:pt x="123" y="139"/>
                    </a:lnTo>
                    <a:lnTo>
                      <a:pt x="107" y="122"/>
                    </a:lnTo>
                    <a:lnTo>
                      <a:pt x="100" y="121"/>
                    </a:lnTo>
                    <a:lnTo>
                      <a:pt x="85" y="124"/>
                    </a:lnTo>
                    <a:lnTo>
                      <a:pt x="79" y="129"/>
                    </a:lnTo>
                    <a:lnTo>
                      <a:pt x="74" y="134"/>
                    </a:lnTo>
                    <a:lnTo>
                      <a:pt x="63" y="147"/>
                    </a:lnTo>
                    <a:lnTo>
                      <a:pt x="56" y="159"/>
                    </a:lnTo>
                    <a:lnTo>
                      <a:pt x="51" y="165"/>
                    </a:lnTo>
                    <a:lnTo>
                      <a:pt x="47" y="169"/>
                    </a:lnTo>
                    <a:lnTo>
                      <a:pt x="30" y="159"/>
                    </a:lnTo>
                    <a:lnTo>
                      <a:pt x="22" y="153"/>
                    </a:lnTo>
                    <a:lnTo>
                      <a:pt x="16" y="148"/>
                    </a:lnTo>
                    <a:lnTo>
                      <a:pt x="10" y="147"/>
                    </a:lnTo>
                    <a:lnTo>
                      <a:pt x="5" y="146"/>
                    </a:lnTo>
                    <a:lnTo>
                      <a:pt x="3" y="143"/>
                    </a:lnTo>
                    <a:lnTo>
                      <a:pt x="0" y="142"/>
                    </a:lnTo>
                    <a:lnTo>
                      <a:pt x="0" y="136"/>
                    </a:lnTo>
                    <a:lnTo>
                      <a:pt x="1" y="133"/>
                    </a:lnTo>
                    <a:lnTo>
                      <a:pt x="2" y="132"/>
                    </a:lnTo>
                    <a:lnTo>
                      <a:pt x="3" y="131"/>
                    </a:lnTo>
                    <a:lnTo>
                      <a:pt x="8" y="130"/>
                    </a:lnTo>
                    <a:lnTo>
                      <a:pt x="12" y="125"/>
                    </a:lnTo>
                    <a:lnTo>
                      <a:pt x="17" y="119"/>
                    </a:lnTo>
                    <a:lnTo>
                      <a:pt x="16" y="98"/>
                    </a:lnTo>
                    <a:lnTo>
                      <a:pt x="15" y="97"/>
                    </a:lnTo>
                    <a:lnTo>
                      <a:pt x="12" y="93"/>
                    </a:lnTo>
                    <a:lnTo>
                      <a:pt x="9" y="84"/>
                    </a:lnTo>
                    <a:lnTo>
                      <a:pt x="9" y="76"/>
                    </a:lnTo>
                    <a:lnTo>
                      <a:pt x="10" y="72"/>
                    </a:lnTo>
                    <a:lnTo>
                      <a:pt x="11" y="70"/>
                    </a:lnTo>
                    <a:lnTo>
                      <a:pt x="15" y="72"/>
                    </a:lnTo>
                    <a:lnTo>
                      <a:pt x="17" y="73"/>
                    </a:lnTo>
                    <a:lnTo>
                      <a:pt x="19" y="77"/>
                    </a:lnTo>
                    <a:lnTo>
                      <a:pt x="21" y="82"/>
                    </a:lnTo>
                    <a:lnTo>
                      <a:pt x="25" y="86"/>
                    </a:lnTo>
                    <a:lnTo>
                      <a:pt x="29" y="89"/>
                    </a:lnTo>
                    <a:lnTo>
                      <a:pt x="32" y="90"/>
                    </a:lnTo>
                    <a:lnTo>
                      <a:pt x="34" y="91"/>
                    </a:lnTo>
                    <a:lnTo>
                      <a:pt x="38" y="91"/>
                    </a:lnTo>
                    <a:lnTo>
                      <a:pt x="43" y="90"/>
                    </a:lnTo>
                    <a:lnTo>
                      <a:pt x="51" y="83"/>
                    </a:lnTo>
                    <a:lnTo>
                      <a:pt x="61" y="76"/>
                    </a:lnTo>
                    <a:lnTo>
                      <a:pt x="72" y="68"/>
                    </a:lnTo>
                    <a:lnTo>
                      <a:pt x="82" y="59"/>
                    </a:lnTo>
                    <a:lnTo>
                      <a:pt x="92" y="52"/>
                    </a:lnTo>
                    <a:lnTo>
                      <a:pt x="96" y="47"/>
                    </a:lnTo>
                    <a:lnTo>
                      <a:pt x="99" y="42"/>
                    </a:lnTo>
                    <a:lnTo>
                      <a:pt x="104" y="33"/>
                    </a:lnTo>
                    <a:lnTo>
                      <a:pt x="112" y="31"/>
                    </a:lnTo>
                    <a:lnTo>
                      <a:pt x="118" y="29"/>
                    </a:lnTo>
                    <a:lnTo>
                      <a:pt x="121" y="29"/>
                    </a:lnTo>
                    <a:lnTo>
                      <a:pt x="124" y="30"/>
                    </a:lnTo>
                    <a:lnTo>
                      <a:pt x="129" y="32"/>
                    </a:lnTo>
                    <a:lnTo>
                      <a:pt x="133" y="34"/>
                    </a:lnTo>
                    <a:lnTo>
                      <a:pt x="141" y="34"/>
                    </a:lnTo>
                    <a:lnTo>
                      <a:pt x="148" y="27"/>
                    </a:lnTo>
                    <a:lnTo>
                      <a:pt x="148" y="7"/>
                    </a:lnTo>
                    <a:lnTo>
                      <a:pt x="151" y="0"/>
                    </a:lnTo>
                    <a:lnTo>
                      <a:pt x="154" y="1"/>
                    </a:lnTo>
                    <a:lnTo>
                      <a:pt x="159" y="3"/>
                    </a:lnTo>
                    <a:lnTo>
                      <a:pt x="163" y="7"/>
                    </a:lnTo>
                    <a:lnTo>
                      <a:pt x="169" y="13"/>
                    </a:lnTo>
                    <a:lnTo>
                      <a:pt x="174" y="17"/>
                    </a:lnTo>
                    <a:lnTo>
                      <a:pt x="178" y="19"/>
                    </a:lnTo>
                    <a:lnTo>
                      <a:pt x="184" y="20"/>
                    </a:lnTo>
                    <a:lnTo>
                      <a:pt x="186" y="18"/>
                    </a:lnTo>
                    <a:lnTo>
                      <a:pt x="186" y="15"/>
                    </a:lnTo>
                    <a:lnTo>
                      <a:pt x="187" y="11"/>
                    </a:lnTo>
                    <a:lnTo>
                      <a:pt x="191" y="7"/>
                    </a:lnTo>
                    <a:lnTo>
                      <a:pt x="195" y="10"/>
                    </a:lnTo>
                    <a:lnTo>
                      <a:pt x="196" y="25"/>
                    </a:lnTo>
                    <a:lnTo>
                      <a:pt x="201" y="31"/>
                    </a:lnTo>
                    <a:lnTo>
                      <a:pt x="206" y="37"/>
                    </a:lnTo>
                    <a:lnTo>
                      <a:pt x="212" y="45"/>
                    </a:lnTo>
                    <a:lnTo>
                      <a:pt x="219" y="52"/>
                    </a:lnTo>
                    <a:lnTo>
                      <a:pt x="219" y="72"/>
                    </a:lnTo>
                    <a:lnTo>
                      <a:pt x="225" y="80"/>
                    </a:lnTo>
                    <a:lnTo>
                      <a:pt x="240" y="90"/>
                    </a:lnTo>
                    <a:lnTo>
                      <a:pt x="250" y="96"/>
                    </a:lnTo>
                    <a:lnTo>
                      <a:pt x="249" y="99"/>
                    </a:lnTo>
                    <a:lnTo>
                      <a:pt x="247" y="102"/>
                    </a:lnTo>
                    <a:lnTo>
                      <a:pt x="237" y="108"/>
                    </a:lnTo>
                    <a:lnTo>
                      <a:pt x="227" y="115"/>
                    </a:lnTo>
                    <a:lnTo>
                      <a:pt x="221" y="119"/>
                    </a:lnTo>
                    <a:lnTo>
                      <a:pt x="214" y="126"/>
                    </a:lnTo>
                    <a:lnTo>
                      <a:pt x="207" y="134"/>
                    </a:lnTo>
                    <a:lnTo>
                      <a:pt x="201" y="141"/>
                    </a:lnTo>
                    <a:lnTo>
                      <a:pt x="200" y="144"/>
                    </a:lnTo>
                    <a:lnTo>
                      <a:pt x="199" y="148"/>
                    </a:lnTo>
                    <a:lnTo>
                      <a:pt x="198" y="152"/>
                    </a:lnTo>
                    <a:lnTo>
                      <a:pt x="197" y="156"/>
                    </a:lnTo>
                    <a:lnTo>
                      <a:pt x="191" y="159"/>
                    </a:lnTo>
                    <a:lnTo>
                      <a:pt x="184" y="162"/>
                    </a:lnTo>
                    <a:lnTo>
                      <a:pt x="175" y="164"/>
                    </a:lnTo>
                    <a:lnTo>
                      <a:pt x="168" y="166"/>
                    </a:lnTo>
                    <a:lnTo>
                      <a:pt x="161" y="169"/>
                    </a:lnTo>
                    <a:lnTo>
                      <a:pt x="154" y="173"/>
                    </a:lnTo>
                    <a:lnTo>
                      <a:pt x="148" y="177"/>
                    </a:lnTo>
                    <a:lnTo>
                      <a:pt x="143" y="182"/>
                    </a:lnTo>
                    <a:lnTo>
                      <a:pt x="137" y="187"/>
                    </a:lnTo>
                    <a:lnTo>
                      <a:pt x="132" y="194"/>
                    </a:lnTo>
                    <a:lnTo>
                      <a:pt x="129" y="201"/>
                    </a:lnTo>
                    <a:lnTo>
                      <a:pt x="126" y="211"/>
                    </a:lnTo>
                    <a:lnTo>
                      <a:pt x="123" y="221"/>
                    </a:lnTo>
                    <a:lnTo>
                      <a:pt x="111" y="224"/>
                    </a:lnTo>
                    <a:lnTo>
                      <a:pt x="101" y="226"/>
                    </a:lnTo>
                    <a:close/>
                  </a:path>
                </a:pathLst>
              </a:cu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Freeform 58">
                <a:extLst>
                  <a:ext uri="{FF2B5EF4-FFF2-40B4-BE49-F238E27FC236}">
                    <a16:creationId xmlns:a16="http://schemas.microsoft.com/office/drawing/2014/main" id="{AEB49A92-065D-4B05-9286-7B6FDC199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5" y="1038"/>
                <a:ext cx="250" cy="226"/>
              </a:xfrm>
              <a:custGeom>
                <a:avLst/>
                <a:gdLst>
                  <a:gd name="T0" fmla="*/ 100 w 250"/>
                  <a:gd name="T1" fmla="*/ 224 h 226"/>
                  <a:gd name="T2" fmla="*/ 106 w 250"/>
                  <a:gd name="T3" fmla="*/ 216 h 226"/>
                  <a:gd name="T4" fmla="*/ 112 w 250"/>
                  <a:gd name="T5" fmla="*/ 210 h 226"/>
                  <a:gd name="T6" fmla="*/ 117 w 250"/>
                  <a:gd name="T7" fmla="*/ 195 h 226"/>
                  <a:gd name="T8" fmla="*/ 106 w 250"/>
                  <a:gd name="T9" fmla="*/ 186 h 226"/>
                  <a:gd name="T10" fmla="*/ 107 w 250"/>
                  <a:gd name="T11" fmla="*/ 178 h 226"/>
                  <a:gd name="T12" fmla="*/ 113 w 250"/>
                  <a:gd name="T13" fmla="*/ 169 h 226"/>
                  <a:gd name="T14" fmla="*/ 121 w 250"/>
                  <a:gd name="T15" fmla="*/ 161 h 226"/>
                  <a:gd name="T16" fmla="*/ 123 w 250"/>
                  <a:gd name="T17" fmla="*/ 151 h 226"/>
                  <a:gd name="T18" fmla="*/ 123 w 250"/>
                  <a:gd name="T19" fmla="*/ 139 h 226"/>
                  <a:gd name="T20" fmla="*/ 100 w 250"/>
                  <a:gd name="T21" fmla="*/ 121 h 226"/>
                  <a:gd name="T22" fmla="*/ 79 w 250"/>
                  <a:gd name="T23" fmla="*/ 129 h 226"/>
                  <a:gd name="T24" fmla="*/ 63 w 250"/>
                  <a:gd name="T25" fmla="*/ 147 h 226"/>
                  <a:gd name="T26" fmla="*/ 51 w 250"/>
                  <a:gd name="T27" fmla="*/ 165 h 226"/>
                  <a:gd name="T28" fmla="*/ 30 w 250"/>
                  <a:gd name="T29" fmla="*/ 159 h 226"/>
                  <a:gd name="T30" fmla="*/ 16 w 250"/>
                  <a:gd name="T31" fmla="*/ 148 h 226"/>
                  <a:gd name="T32" fmla="*/ 5 w 250"/>
                  <a:gd name="T33" fmla="*/ 146 h 226"/>
                  <a:gd name="T34" fmla="*/ 0 w 250"/>
                  <a:gd name="T35" fmla="*/ 142 h 226"/>
                  <a:gd name="T36" fmla="*/ 1 w 250"/>
                  <a:gd name="T37" fmla="*/ 133 h 226"/>
                  <a:gd name="T38" fmla="*/ 3 w 250"/>
                  <a:gd name="T39" fmla="*/ 131 h 226"/>
                  <a:gd name="T40" fmla="*/ 12 w 250"/>
                  <a:gd name="T41" fmla="*/ 125 h 226"/>
                  <a:gd name="T42" fmla="*/ 16 w 250"/>
                  <a:gd name="T43" fmla="*/ 98 h 226"/>
                  <a:gd name="T44" fmla="*/ 12 w 250"/>
                  <a:gd name="T45" fmla="*/ 93 h 226"/>
                  <a:gd name="T46" fmla="*/ 9 w 250"/>
                  <a:gd name="T47" fmla="*/ 76 h 226"/>
                  <a:gd name="T48" fmla="*/ 11 w 250"/>
                  <a:gd name="T49" fmla="*/ 70 h 226"/>
                  <a:gd name="T50" fmla="*/ 17 w 250"/>
                  <a:gd name="T51" fmla="*/ 73 h 226"/>
                  <a:gd name="T52" fmla="*/ 21 w 250"/>
                  <a:gd name="T53" fmla="*/ 82 h 226"/>
                  <a:gd name="T54" fmla="*/ 29 w 250"/>
                  <a:gd name="T55" fmla="*/ 89 h 226"/>
                  <a:gd name="T56" fmla="*/ 34 w 250"/>
                  <a:gd name="T57" fmla="*/ 91 h 226"/>
                  <a:gd name="T58" fmla="*/ 43 w 250"/>
                  <a:gd name="T59" fmla="*/ 90 h 226"/>
                  <a:gd name="T60" fmla="*/ 61 w 250"/>
                  <a:gd name="T61" fmla="*/ 76 h 226"/>
                  <a:gd name="T62" fmla="*/ 82 w 250"/>
                  <a:gd name="T63" fmla="*/ 59 h 226"/>
                  <a:gd name="T64" fmla="*/ 96 w 250"/>
                  <a:gd name="T65" fmla="*/ 47 h 226"/>
                  <a:gd name="T66" fmla="*/ 104 w 250"/>
                  <a:gd name="T67" fmla="*/ 33 h 226"/>
                  <a:gd name="T68" fmla="*/ 118 w 250"/>
                  <a:gd name="T69" fmla="*/ 29 h 226"/>
                  <a:gd name="T70" fmla="*/ 124 w 250"/>
                  <a:gd name="T71" fmla="*/ 30 h 226"/>
                  <a:gd name="T72" fmla="*/ 133 w 250"/>
                  <a:gd name="T73" fmla="*/ 34 h 226"/>
                  <a:gd name="T74" fmla="*/ 148 w 250"/>
                  <a:gd name="T75" fmla="*/ 27 h 226"/>
                  <a:gd name="T76" fmla="*/ 151 w 250"/>
                  <a:gd name="T77" fmla="*/ 0 h 226"/>
                  <a:gd name="T78" fmla="*/ 159 w 250"/>
                  <a:gd name="T79" fmla="*/ 3 h 226"/>
                  <a:gd name="T80" fmla="*/ 169 w 250"/>
                  <a:gd name="T81" fmla="*/ 13 h 226"/>
                  <a:gd name="T82" fmla="*/ 178 w 250"/>
                  <a:gd name="T83" fmla="*/ 19 h 226"/>
                  <a:gd name="T84" fmla="*/ 186 w 250"/>
                  <a:gd name="T85" fmla="*/ 18 h 226"/>
                  <a:gd name="T86" fmla="*/ 187 w 250"/>
                  <a:gd name="T87" fmla="*/ 11 h 226"/>
                  <a:gd name="T88" fmla="*/ 195 w 250"/>
                  <a:gd name="T89" fmla="*/ 10 h 226"/>
                  <a:gd name="T90" fmla="*/ 201 w 250"/>
                  <a:gd name="T91" fmla="*/ 31 h 226"/>
                  <a:gd name="T92" fmla="*/ 212 w 250"/>
                  <a:gd name="T93" fmla="*/ 45 h 226"/>
                  <a:gd name="T94" fmla="*/ 219 w 250"/>
                  <a:gd name="T95" fmla="*/ 72 h 226"/>
                  <a:gd name="T96" fmla="*/ 240 w 250"/>
                  <a:gd name="T97" fmla="*/ 90 h 226"/>
                  <a:gd name="T98" fmla="*/ 249 w 250"/>
                  <a:gd name="T99" fmla="*/ 99 h 226"/>
                  <a:gd name="T100" fmla="*/ 237 w 250"/>
                  <a:gd name="T101" fmla="*/ 108 h 226"/>
                  <a:gd name="T102" fmla="*/ 221 w 250"/>
                  <a:gd name="T103" fmla="*/ 119 h 226"/>
                  <a:gd name="T104" fmla="*/ 207 w 250"/>
                  <a:gd name="T105" fmla="*/ 134 h 226"/>
                  <a:gd name="T106" fmla="*/ 200 w 250"/>
                  <a:gd name="T107" fmla="*/ 144 h 226"/>
                  <a:gd name="T108" fmla="*/ 198 w 250"/>
                  <a:gd name="T109" fmla="*/ 152 h 226"/>
                  <a:gd name="T110" fmla="*/ 191 w 250"/>
                  <a:gd name="T111" fmla="*/ 159 h 226"/>
                  <a:gd name="T112" fmla="*/ 175 w 250"/>
                  <a:gd name="T113" fmla="*/ 164 h 226"/>
                  <a:gd name="T114" fmla="*/ 161 w 250"/>
                  <a:gd name="T115" fmla="*/ 169 h 226"/>
                  <a:gd name="T116" fmla="*/ 148 w 250"/>
                  <a:gd name="T117" fmla="*/ 177 h 226"/>
                  <a:gd name="T118" fmla="*/ 137 w 250"/>
                  <a:gd name="T119" fmla="*/ 187 h 226"/>
                  <a:gd name="T120" fmla="*/ 129 w 250"/>
                  <a:gd name="T121" fmla="*/ 201 h 226"/>
                  <a:gd name="T122" fmla="*/ 123 w 250"/>
                  <a:gd name="T123" fmla="*/ 221 h 226"/>
                  <a:gd name="T124" fmla="*/ 101 w 250"/>
                  <a:gd name="T125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0" h="226">
                    <a:moveTo>
                      <a:pt x="101" y="226"/>
                    </a:moveTo>
                    <a:lnTo>
                      <a:pt x="100" y="224"/>
                    </a:lnTo>
                    <a:lnTo>
                      <a:pt x="102" y="218"/>
                    </a:lnTo>
                    <a:lnTo>
                      <a:pt x="106" y="216"/>
                    </a:lnTo>
                    <a:lnTo>
                      <a:pt x="108" y="213"/>
                    </a:lnTo>
                    <a:lnTo>
                      <a:pt x="112" y="210"/>
                    </a:lnTo>
                    <a:lnTo>
                      <a:pt x="117" y="202"/>
                    </a:lnTo>
                    <a:lnTo>
                      <a:pt x="117" y="195"/>
                    </a:lnTo>
                    <a:lnTo>
                      <a:pt x="107" y="191"/>
                    </a:lnTo>
                    <a:lnTo>
                      <a:pt x="106" y="186"/>
                    </a:lnTo>
                    <a:lnTo>
                      <a:pt x="106" y="182"/>
                    </a:lnTo>
                    <a:lnTo>
                      <a:pt x="107" y="178"/>
                    </a:lnTo>
                    <a:lnTo>
                      <a:pt x="109" y="175"/>
                    </a:lnTo>
                    <a:lnTo>
                      <a:pt x="113" y="169"/>
                    </a:lnTo>
                    <a:lnTo>
                      <a:pt x="119" y="165"/>
                    </a:lnTo>
                    <a:lnTo>
                      <a:pt x="121" y="161"/>
                    </a:lnTo>
                    <a:lnTo>
                      <a:pt x="123" y="158"/>
                    </a:lnTo>
                    <a:lnTo>
                      <a:pt x="123" y="151"/>
                    </a:lnTo>
                    <a:lnTo>
                      <a:pt x="123" y="145"/>
                    </a:lnTo>
                    <a:lnTo>
                      <a:pt x="123" y="139"/>
                    </a:lnTo>
                    <a:lnTo>
                      <a:pt x="107" y="122"/>
                    </a:lnTo>
                    <a:lnTo>
                      <a:pt x="100" y="121"/>
                    </a:lnTo>
                    <a:lnTo>
                      <a:pt x="85" y="124"/>
                    </a:lnTo>
                    <a:lnTo>
                      <a:pt x="79" y="129"/>
                    </a:lnTo>
                    <a:lnTo>
                      <a:pt x="74" y="134"/>
                    </a:lnTo>
                    <a:lnTo>
                      <a:pt x="63" y="147"/>
                    </a:lnTo>
                    <a:lnTo>
                      <a:pt x="56" y="159"/>
                    </a:lnTo>
                    <a:lnTo>
                      <a:pt x="51" y="165"/>
                    </a:lnTo>
                    <a:lnTo>
                      <a:pt x="47" y="169"/>
                    </a:lnTo>
                    <a:lnTo>
                      <a:pt x="30" y="159"/>
                    </a:lnTo>
                    <a:lnTo>
                      <a:pt x="22" y="153"/>
                    </a:lnTo>
                    <a:lnTo>
                      <a:pt x="16" y="148"/>
                    </a:lnTo>
                    <a:lnTo>
                      <a:pt x="10" y="147"/>
                    </a:lnTo>
                    <a:lnTo>
                      <a:pt x="5" y="146"/>
                    </a:lnTo>
                    <a:lnTo>
                      <a:pt x="3" y="143"/>
                    </a:lnTo>
                    <a:lnTo>
                      <a:pt x="0" y="142"/>
                    </a:lnTo>
                    <a:lnTo>
                      <a:pt x="0" y="136"/>
                    </a:lnTo>
                    <a:lnTo>
                      <a:pt x="1" y="133"/>
                    </a:lnTo>
                    <a:lnTo>
                      <a:pt x="2" y="132"/>
                    </a:lnTo>
                    <a:lnTo>
                      <a:pt x="3" y="131"/>
                    </a:lnTo>
                    <a:lnTo>
                      <a:pt x="8" y="130"/>
                    </a:lnTo>
                    <a:lnTo>
                      <a:pt x="12" y="125"/>
                    </a:lnTo>
                    <a:lnTo>
                      <a:pt x="17" y="119"/>
                    </a:lnTo>
                    <a:lnTo>
                      <a:pt x="16" y="98"/>
                    </a:lnTo>
                    <a:lnTo>
                      <a:pt x="15" y="97"/>
                    </a:lnTo>
                    <a:lnTo>
                      <a:pt x="12" y="93"/>
                    </a:lnTo>
                    <a:lnTo>
                      <a:pt x="9" y="84"/>
                    </a:lnTo>
                    <a:lnTo>
                      <a:pt x="9" y="76"/>
                    </a:lnTo>
                    <a:lnTo>
                      <a:pt x="10" y="72"/>
                    </a:lnTo>
                    <a:lnTo>
                      <a:pt x="11" y="70"/>
                    </a:lnTo>
                    <a:lnTo>
                      <a:pt x="15" y="72"/>
                    </a:lnTo>
                    <a:lnTo>
                      <a:pt x="17" y="73"/>
                    </a:lnTo>
                    <a:lnTo>
                      <a:pt x="19" y="77"/>
                    </a:lnTo>
                    <a:lnTo>
                      <a:pt x="21" y="82"/>
                    </a:lnTo>
                    <a:lnTo>
                      <a:pt x="25" y="86"/>
                    </a:lnTo>
                    <a:lnTo>
                      <a:pt x="29" y="89"/>
                    </a:lnTo>
                    <a:lnTo>
                      <a:pt x="32" y="90"/>
                    </a:lnTo>
                    <a:lnTo>
                      <a:pt x="34" y="91"/>
                    </a:lnTo>
                    <a:lnTo>
                      <a:pt x="38" y="91"/>
                    </a:lnTo>
                    <a:lnTo>
                      <a:pt x="43" y="90"/>
                    </a:lnTo>
                    <a:lnTo>
                      <a:pt x="51" y="83"/>
                    </a:lnTo>
                    <a:lnTo>
                      <a:pt x="61" y="76"/>
                    </a:lnTo>
                    <a:lnTo>
                      <a:pt x="72" y="68"/>
                    </a:lnTo>
                    <a:lnTo>
                      <a:pt x="82" y="59"/>
                    </a:lnTo>
                    <a:lnTo>
                      <a:pt x="92" y="52"/>
                    </a:lnTo>
                    <a:lnTo>
                      <a:pt x="96" y="47"/>
                    </a:lnTo>
                    <a:lnTo>
                      <a:pt x="99" y="42"/>
                    </a:lnTo>
                    <a:lnTo>
                      <a:pt x="104" y="33"/>
                    </a:lnTo>
                    <a:lnTo>
                      <a:pt x="112" y="31"/>
                    </a:lnTo>
                    <a:lnTo>
                      <a:pt x="118" y="29"/>
                    </a:lnTo>
                    <a:lnTo>
                      <a:pt x="121" y="29"/>
                    </a:lnTo>
                    <a:lnTo>
                      <a:pt x="124" y="30"/>
                    </a:lnTo>
                    <a:lnTo>
                      <a:pt x="129" y="32"/>
                    </a:lnTo>
                    <a:lnTo>
                      <a:pt x="133" y="34"/>
                    </a:lnTo>
                    <a:lnTo>
                      <a:pt x="141" y="34"/>
                    </a:lnTo>
                    <a:lnTo>
                      <a:pt x="148" y="27"/>
                    </a:lnTo>
                    <a:lnTo>
                      <a:pt x="148" y="7"/>
                    </a:lnTo>
                    <a:lnTo>
                      <a:pt x="151" y="0"/>
                    </a:lnTo>
                    <a:lnTo>
                      <a:pt x="154" y="1"/>
                    </a:lnTo>
                    <a:lnTo>
                      <a:pt x="159" y="3"/>
                    </a:lnTo>
                    <a:lnTo>
                      <a:pt x="163" y="7"/>
                    </a:lnTo>
                    <a:lnTo>
                      <a:pt x="169" y="13"/>
                    </a:lnTo>
                    <a:lnTo>
                      <a:pt x="174" y="17"/>
                    </a:lnTo>
                    <a:lnTo>
                      <a:pt x="178" y="19"/>
                    </a:lnTo>
                    <a:lnTo>
                      <a:pt x="184" y="20"/>
                    </a:lnTo>
                    <a:lnTo>
                      <a:pt x="186" y="18"/>
                    </a:lnTo>
                    <a:lnTo>
                      <a:pt x="186" y="15"/>
                    </a:lnTo>
                    <a:lnTo>
                      <a:pt x="187" y="11"/>
                    </a:lnTo>
                    <a:lnTo>
                      <a:pt x="191" y="7"/>
                    </a:lnTo>
                    <a:lnTo>
                      <a:pt x="195" y="10"/>
                    </a:lnTo>
                    <a:lnTo>
                      <a:pt x="196" y="25"/>
                    </a:lnTo>
                    <a:lnTo>
                      <a:pt x="201" y="31"/>
                    </a:lnTo>
                    <a:lnTo>
                      <a:pt x="206" y="37"/>
                    </a:lnTo>
                    <a:lnTo>
                      <a:pt x="212" y="45"/>
                    </a:lnTo>
                    <a:lnTo>
                      <a:pt x="219" y="52"/>
                    </a:lnTo>
                    <a:lnTo>
                      <a:pt x="219" y="72"/>
                    </a:lnTo>
                    <a:lnTo>
                      <a:pt x="225" y="80"/>
                    </a:lnTo>
                    <a:lnTo>
                      <a:pt x="240" y="90"/>
                    </a:lnTo>
                    <a:lnTo>
                      <a:pt x="250" y="96"/>
                    </a:lnTo>
                    <a:lnTo>
                      <a:pt x="249" y="99"/>
                    </a:lnTo>
                    <a:lnTo>
                      <a:pt x="247" y="102"/>
                    </a:lnTo>
                    <a:lnTo>
                      <a:pt x="237" y="108"/>
                    </a:lnTo>
                    <a:lnTo>
                      <a:pt x="227" y="115"/>
                    </a:lnTo>
                    <a:lnTo>
                      <a:pt x="221" y="119"/>
                    </a:lnTo>
                    <a:lnTo>
                      <a:pt x="214" y="126"/>
                    </a:lnTo>
                    <a:lnTo>
                      <a:pt x="207" y="134"/>
                    </a:lnTo>
                    <a:lnTo>
                      <a:pt x="201" y="141"/>
                    </a:lnTo>
                    <a:lnTo>
                      <a:pt x="200" y="144"/>
                    </a:lnTo>
                    <a:lnTo>
                      <a:pt x="199" y="148"/>
                    </a:lnTo>
                    <a:lnTo>
                      <a:pt x="198" y="152"/>
                    </a:lnTo>
                    <a:lnTo>
                      <a:pt x="197" y="156"/>
                    </a:lnTo>
                    <a:lnTo>
                      <a:pt x="191" y="159"/>
                    </a:lnTo>
                    <a:lnTo>
                      <a:pt x="184" y="162"/>
                    </a:lnTo>
                    <a:lnTo>
                      <a:pt x="175" y="164"/>
                    </a:lnTo>
                    <a:lnTo>
                      <a:pt x="168" y="166"/>
                    </a:lnTo>
                    <a:lnTo>
                      <a:pt x="161" y="169"/>
                    </a:lnTo>
                    <a:lnTo>
                      <a:pt x="154" y="173"/>
                    </a:lnTo>
                    <a:lnTo>
                      <a:pt x="148" y="177"/>
                    </a:lnTo>
                    <a:lnTo>
                      <a:pt x="143" y="182"/>
                    </a:lnTo>
                    <a:lnTo>
                      <a:pt x="137" y="187"/>
                    </a:lnTo>
                    <a:lnTo>
                      <a:pt x="132" y="194"/>
                    </a:lnTo>
                    <a:lnTo>
                      <a:pt x="129" y="201"/>
                    </a:lnTo>
                    <a:lnTo>
                      <a:pt x="126" y="211"/>
                    </a:lnTo>
                    <a:lnTo>
                      <a:pt x="123" y="221"/>
                    </a:lnTo>
                    <a:lnTo>
                      <a:pt x="111" y="224"/>
                    </a:lnTo>
                    <a:lnTo>
                      <a:pt x="101" y="22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Freeform 59">
                <a:extLst>
                  <a:ext uri="{FF2B5EF4-FFF2-40B4-BE49-F238E27FC236}">
                    <a16:creationId xmlns:a16="http://schemas.microsoft.com/office/drawing/2014/main" id="{2AFAC0DB-C842-4769-B0A1-F29FD11F0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" y="913"/>
                <a:ext cx="355" cy="216"/>
              </a:xfrm>
              <a:custGeom>
                <a:avLst/>
                <a:gdLst>
                  <a:gd name="T0" fmla="*/ 174 w 355"/>
                  <a:gd name="T1" fmla="*/ 200 h 216"/>
                  <a:gd name="T2" fmla="*/ 169 w 355"/>
                  <a:gd name="T3" fmla="*/ 173 h 216"/>
                  <a:gd name="T4" fmla="*/ 148 w 355"/>
                  <a:gd name="T5" fmla="*/ 149 h 216"/>
                  <a:gd name="T6" fmla="*/ 140 w 355"/>
                  <a:gd name="T7" fmla="*/ 127 h 216"/>
                  <a:gd name="T8" fmla="*/ 131 w 355"/>
                  <a:gd name="T9" fmla="*/ 133 h 216"/>
                  <a:gd name="T10" fmla="*/ 109 w 355"/>
                  <a:gd name="T11" fmla="*/ 125 h 216"/>
                  <a:gd name="T12" fmla="*/ 87 w 355"/>
                  <a:gd name="T13" fmla="*/ 117 h 216"/>
                  <a:gd name="T14" fmla="*/ 79 w 355"/>
                  <a:gd name="T15" fmla="*/ 97 h 216"/>
                  <a:gd name="T16" fmla="*/ 64 w 355"/>
                  <a:gd name="T17" fmla="*/ 70 h 216"/>
                  <a:gd name="T18" fmla="*/ 38 w 355"/>
                  <a:gd name="T19" fmla="*/ 89 h 216"/>
                  <a:gd name="T20" fmla="*/ 31 w 355"/>
                  <a:gd name="T21" fmla="*/ 74 h 216"/>
                  <a:gd name="T22" fmla="*/ 20 w 355"/>
                  <a:gd name="T23" fmla="*/ 40 h 216"/>
                  <a:gd name="T24" fmla="*/ 1 w 355"/>
                  <a:gd name="T25" fmla="*/ 26 h 216"/>
                  <a:gd name="T26" fmla="*/ 3 w 355"/>
                  <a:gd name="T27" fmla="*/ 13 h 216"/>
                  <a:gd name="T28" fmla="*/ 24 w 355"/>
                  <a:gd name="T29" fmla="*/ 22 h 216"/>
                  <a:gd name="T30" fmla="*/ 42 w 355"/>
                  <a:gd name="T31" fmla="*/ 17 h 216"/>
                  <a:gd name="T32" fmla="*/ 57 w 355"/>
                  <a:gd name="T33" fmla="*/ 1 h 216"/>
                  <a:gd name="T34" fmla="*/ 67 w 355"/>
                  <a:gd name="T35" fmla="*/ 4 h 216"/>
                  <a:gd name="T36" fmla="*/ 76 w 355"/>
                  <a:gd name="T37" fmla="*/ 21 h 216"/>
                  <a:gd name="T38" fmla="*/ 95 w 355"/>
                  <a:gd name="T39" fmla="*/ 31 h 216"/>
                  <a:gd name="T40" fmla="*/ 148 w 355"/>
                  <a:gd name="T41" fmla="*/ 12 h 216"/>
                  <a:gd name="T42" fmla="*/ 149 w 355"/>
                  <a:gd name="T43" fmla="*/ 29 h 216"/>
                  <a:gd name="T44" fmla="*/ 164 w 355"/>
                  <a:gd name="T45" fmla="*/ 33 h 216"/>
                  <a:gd name="T46" fmla="*/ 176 w 355"/>
                  <a:gd name="T47" fmla="*/ 30 h 216"/>
                  <a:gd name="T48" fmla="*/ 199 w 355"/>
                  <a:gd name="T49" fmla="*/ 44 h 216"/>
                  <a:gd name="T50" fmla="*/ 220 w 355"/>
                  <a:gd name="T51" fmla="*/ 67 h 216"/>
                  <a:gd name="T52" fmla="*/ 232 w 355"/>
                  <a:gd name="T53" fmla="*/ 54 h 216"/>
                  <a:gd name="T54" fmla="*/ 246 w 355"/>
                  <a:gd name="T55" fmla="*/ 62 h 216"/>
                  <a:gd name="T56" fmla="*/ 268 w 355"/>
                  <a:gd name="T57" fmla="*/ 83 h 216"/>
                  <a:gd name="T58" fmla="*/ 288 w 355"/>
                  <a:gd name="T59" fmla="*/ 76 h 216"/>
                  <a:gd name="T60" fmla="*/ 290 w 355"/>
                  <a:gd name="T61" fmla="*/ 68 h 216"/>
                  <a:gd name="T62" fmla="*/ 307 w 355"/>
                  <a:gd name="T63" fmla="*/ 59 h 216"/>
                  <a:gd name="T64" fmla="*/ 316 w 355"/>
                  <a:gd name="T65" fmla="*/ 54 h 216"/>
                  <a:gd name="T66" fmla="*/ 323 w 355"/>
                  <a:gd name="T67" fmla="*/ 64 h 216"/>
                  <a:gd name="T68" fmla="*/ 355 w 355"/>
                  <a:gd name="T69" fmla="*/ 83 h 216"/>
                  <a:gd name="T70" fmla="*/ 354 w 355"/>
                  <a:gd name="T71" fmla="*/ 98 h 216"/>
                  <a:gd name="T72" fmla="*/ 340 w 355"/>
                  <a:gd name="T73" fmla="*/ 125 h 216"/>
                  <a:gd name="T74" fmla="*/ 334 w 355"/>
                  <a:gd name="T75" fmla="*/ 121 h 216"/>
                  <a:gd name="T76" fmla="*/ 327 w 355"/>
                  <a:gd name="T77" fmla="*/ 105 h 216"/>
                  <a:gd name="T78" fmla="*/ 316 w 355"/>
                  <a:gd name="T79" fmla="*/ 98 h 216"/>
                  <a:gd name="T80" fmla="*/ 304 w 355"/>
                  <a:gd name="T81" fmla="*/ 114 h 216"/>
                  <a:gd name="T82" fmla="*/ 291 w 355"/>
                  <a:gd name="T83" fmla="*/ 140 h 216"/>
                  <a:gd name="T84" fmla="*/ 268 w 355"/>
                  <a:gd name="T85" fmla="*/ 149 h 216"/>
                  <a:gd name="T86" fmla="*/ 262 w 355"/>
                  <a:gd name="T87" fmla="*/ 158 h 216"/>
                  <a:gd name="T88" fmla="*/ 271 w 355"/>
                  <a:gd name="T89" fmla="*/ 180 h 216"/>
                  <a:gd name="T90" fmla="*/ 249 w 355"/>
                  <a:gd name="T91" fmla="*/ 185 h 216"/>
                  <a:gd name="T92" fmla="*/ 229 w 355"/>
                  <a:gd name="T93" fmla="*/ 178 h 216"/>
                  <a:gd name="T94" fmla="*/ 218 w 355"/>
                  <a:gd name="T95" fmla="*/ 181 h 216"/>
                  <a:gd name="T96" fmla="*/ 197 w 355"/>
                  <a:gd name="T9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55" h="216">
                    <a:moveTo>
                      <a:pt x="197" y="216"/>
                    </a:moveTo>
                    <a:lnTo>
                      <a:pt x="192" y="211"/>
                    </a:lnTo>
                    <a:lnTo>
                      <a:pt x="185" y="206"/>
                    </a:lnTo>
                    <a:lnTo>
                      <a:pt x="174" y="200"/>
                    </a:lnTo>
                    <a:lnTo>
                      <a:pt x="170" y="196"/>
                    </a:lnTo>
                    <a:lnTo>
                      <a:pt x="171" y="183"/>
                    </a:lnTo>
                    <a:lnTo>
                      <a:pt x="170" y="178"/>
                    </a:lnTo>
                    <a:lnTo>
                      <a:pt x="169" y="173"/>
                    </a:lnTo>
                    <a:lnTo>
                      <a:pt x="164" y="169"/>
                    </a:lnTo>
                    <a:lnTo>
                      <a:pt x="162" y="166"/>
                    </a:lnTo>
                    <a:lnTo>
                      <a:pt x="159" y="162"/>
                    </a:lnTo>
                    <a:lnTo>
                      <a:pt x="148" y="149"/>
                    </a:lnTo>
                    <a:lnTo>
                      <a:pt x="147" y="149"/>
                    </a:lnTo>
                    <a:lnTo>
                      <a:pt x="146" y="132"/>
                    </a:lnTo>
                    <a:lnTo>
                      <a:pt x="143" y="129"/>
                    </a:lnTo>
                    <a:lnTo>
                      <a:pt x="140" y="127"/>
                    </a:lnTo>
                    <a:lnTo>
                      <a:pt x="137" y="127"/>
                    </a:lnTo>
                    <a:lnTo>
                      <a:pt x="135" y="127"/>
                    </a:lnTo>
                    <a:lnTo>
                      <a:pt x="132" y="131"/>
                    </a:lnTo>
                    <a:lnTo>
                      <a:pt x="131" y="133"/>
                    </a:lnTo>
                    <a:lnTo>
                      <a:pt x="127" y="140"/>
                    </a:lnTo>
                    <a:lnTo>
                      <a:pt x="125" y="140"/>
                    </a:lnTo>
                    <a:lnTo>
                      <a:pt x="114" y="130"/>
                    </a:lnTo>
                    <a:lnTo>
                      <a:pt x="109" y="125"/>
                    </a:lnTo>
                    <a:lnTo>
                      <a:pt x="104" y="122"/>
                    </a:lnTo>
                    <a:lnTo>
                      <a:pt x="97" y="120"/>
                    </a:lnTo>
                    <a:lnTo>
                      <a:pt x="92" y="118"/>
                    </a:lnTo>
                    <a:lnTo>
                      <a:pt x="87" y="117"/>
                    </a:lnTo>
                    <a:lnTo>
                      <a:pt x="85" y="114"/>
                    </a:lnTo>
                    <a:lnTo>
                      <a:pt x="82" y="111"/>
                    </a:lnTo>
                    <a:lnTo>
                      <a:pt x="81" y="107"/>
                    </a:lnTo>
                    <a:lnTo>
                      <a:pt x="79" y="97"/>
                    </a:lnTo>
                    <a:lnTo>
                      <a:pt x="76" y="91"/>
                    </a:lnTo>
                    <a:lnTo>
                      <a:pt x="72" y="85"/>
                    </a:lnTo>
                    <a:lnTo>
                      <a:pt x="66" y="77"/>
                    </a:lnTo>
                    <a:lnTo>
                      <a:pt x="64" y="70"/>
                    </a:lnTo>
                    <a:lnTo>
                      <a:pt x="61" y="70"/>
                    </a:lnTo>
                    <a:lnTo>
                      <a:pt x="47" y="81"/>
                    </a:lnTo>
                    <a:lnTo>
                      <a:pt x="42" y="92"/>
                    </a:lnTo>
                    <a:lnTo>
                      <a:pt x="38" y="89"/>
                    </a:lnTo>
                    <a:lnTo>
                      <a:pt x="36" y="87"/>
                    </a:lnTo>
                    <a:lnTo>
                      <a:pt x="34" y="81"/>
                    </a:lnTo>
                    <a:lnTo>
                      <a:pt x="32" y="75"/>
                    </a:lnTo>
                    <a:lnTo>
                      <a:pt x="31" y="74"/>
                    </a:lnTo>
                    <a:lnTo>
                      <a:pt x="30" y="72"/>
                    </a:lnTo>
                    <a:lnTo>
                      <a:pt x="25" y="61"/>
                    </a:lnTo>
                    <a:lnTo>
                      <a:pt x="25" y="47"/>
                    </a:lnTo>
                    <a:lnTo>
                      <a:pt x="20" y="40"/>
                    </a:lnTo>
                    <a:lnTo>
                      <a:pt x="15" y="35"/>
                    </a:lnTo>
                    <a:lnTo>
                      <a:pt x="5" y="27"/>
                    </a:lnTo>
                    <a:lnTo>
                      <a:pt x="2" y="26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8" y="20"/>
                    </a:lnTo>
                    <a:lnTo>
                      <a:pt x="24" y="22"/>
                    </a:lnTo>
                    <a:lnTo>
                      <a:pt x="29" y="24"/>
                    </a:lnTo>
                    <a:lnTo>
                      <a:pt x="33" y="24"/>
                    </a:lnTo>
                    <a:lnTo>
                      <a:pt x="37" y="21"/>
                    </a:lnTo>
                    <a:lnTo>
                      <a:pt x="42" y="17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4" y="3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4" y="1"/>
                    </a:lnTo>
                    <a:lnTo>
                      <a:pt x="67" y="4"/>
                    </a:lnTo>
                    <a:lnTo>
                      <a:pt x="70" y="9"/>
                    </a:lnTo>
                    <a:lnTo>
                      <a:pt x="71" y="13"/>
                    </a:lnTo>
                    <a:lnTo>
                      <a:pt x="73" y="17"/>
                    </a:lnTo>
                    <a:lnTo>
                      <a:pt x="76" y="21"/>
                    </a:lnTo>
                    <a:lnTo>
                      <a:pt x="80" y="24"/>
                    </a:lnTo>
                    <a:lnTo>
                      <a:pt x="84" y="27"/>
                    </a:lnTo>
                    <a:lnTo>
                      <a:pt x="89" y="30"/>
                    </a:lnTo>
                    <a:lnTo>
                      <a:pt x="95" y="31"/>
                    </a:lnTo>
                    <a:lnTo>
                      <a:pt x="101" y="33"/>
                    </a:lnTo>
                    <a:lnTo>
                      <a:pt x="125" y="26"/>
                    </a:lnTo>
                    <a:lnTo>
                      <a:pt x="144" y="10"/>
                    </a:lnTo>
                    <a:lnTo>
                      <a:pt x="148" y="12"/>
                    </a:lnTo>
                    <a:lnTo>
                      <a:pt x="148" y="18"/>
                    </a:lnTo>
                    <a:lnTo>
                      <a:pt x="148" y="22"/>
                    </a:lnTo>
                    <a:lnTo>
                      <a:pt x="148" y="26"/>
                    </a:lnTo>
                    <a:lnTo>
                      <a:pt x="149" y="29"/>
                    </a:lnTo>
                    <a:lnTo>
                      <a:pt x="152" y="32"/>
                    </a:lnTo>
                    <a:lnTo>
                      <a:pt x="155" y="34"/>
                    </a:lnTo>
                    <a:lnTo>
                      <a:pt x="161" y="35"/>
                    </a:lnTo>
                    <a:lnTo>
                      <a:pt x="164" y="33"/>
                    </a:lnTo>
                    <a:lnTo>
                      <a:pt x="169" y="31"/>
                    </a:lnTo>
                    <a:lnTo>
                      <a:pt x="171" y="30"/>
                    </a:lnTo>
                    <a:lnTo>
                      <a:pt x="174" y="29"/>
                    </a:lnTo>
                    <a:lnTo>
                      <a:pt x="176" y="30"/>
                    </a:lnTo>
                    <a:lnTo>
                      <a:pt x="179" y="31"/>
                    </a:lnTo>
                    <a:lnTo>
                      <a:pt x="184" y="35"/>
                    </a:lnTo>
                    <a:lnTo>
                      <a:pt x="189" y="41"/>
                    </a:lnTo>
                    <a:lnTo>
                      <a:pt x="199" y="44"/>
                    </a:lnTo>
                    <a:lnTo>
                      <a:pt x="203" y="49"/>
                    </a:lnTo>
                    <a:lnTo>
                      <a:pt x="207" y="55"/>
                    </a:lnTo>
                    <a:lnTo>
                      <a:pt x="212" y="61"/>
                    </a:lnTo>
                    <a:lnTo>
                      <a:pt x="220" y="67"/>
                    </a:lnTo>
                    <a:lnTo>
                      <a:pt x="223" y="67"/>
                    </a:lnTo>
                    <a:lnTo>
                      <a:pt x="227" y="63"/>
                    </a:lnTo>
                    <a:lnTo>
                      <a:pt x="230" y="58"/>
                    </a:lnTo>
                    <a:lnTo>
                      <a:pt x="232" y="54"/>
                    </a:lnTo>
                    <a:lnTo>
                      <a:pt x="233" y="49"/>
                    </a:lnTo>
                    <a:lnTo>
                      <a:pt x="241" y="52"/>
                    </a:lnTo>
                    <a:lnTo>
                      <a:pt x="243" y="57"/>
                    </a:lnTo>
                    <a:lnTo>
                      <a:pt x="246" y="62"/>
                    </a:lnTo>
                    <a:lnTo>
                      <a:pt x="251" y="68"/>
                    </a:lnTo>
                    <a:lnTo>
                      <a:pt x="257" y="73"/>
                    </a:lnTo>
                    <a:lnTo>
                      <a:pt x="257" y="75"/>
                    </a:lnTo>
                    <a:lnTo>
                      <a:pt x="268" y="83"/>
                    </a:lnTo>
                    <a:lnTo>
                      <a:pt x="282" y="83"/>
                    </a:lnTo>
                    <a:lnTo>
                      <a:pt x="284" y="79"/>
                    </a:lnTo>
                    <a:lnTo>
                      <a:pt x="288" y="77"/>
                    </a:lnTo>
                    <a:lnTo>
                      <a:pt x="288" y="76"/>
                    </a:lnTo>
                    <a:lnTo>
                      <a:pt x="290" y="75"/>
                    </a:lnTo>
                    <a:lnTo>
                      <a:pt x="293" y="73"/>
                    </a:lnTo>
                    <a:lnTo>
                      <a:pt x="293" y="70"/>
                    </a:lnTo>
                    <a:lnTo>
                      <a:pt x="290" y="68"/>
                    </a:lnTo>
                    <a:lnTo>
                      <a:pt x="290" y="66"/>
                    </a:lnTo>
                    <a:lnTo>
                      <a:pt x="292" y="65"/>
                    </a:lnTo>
                    <a:lnTo>
                      <a:pt x="297" y="62"/>
                    </a:lnTo>
                    <a:lnTo>
                      <a:pt x="307" y="59"/>
                    </a:lnTo>
                    <a:lnTo>
                      <a:pt x="310" y="57"/>
                    </a:lnTo>
                    <a:lnTo>
                      <a:pt x="311" y="57"/>
                    </a:lnTo>
                    <a:lnTo>
                      <a:pt x="315" y="53"/>
                    </a:lnTo>
                    <a:lnTo>
                      <a:pt x="316" y="54"/>
                    </a:lnTo>
                    <a:lnTo>
                      <a:pt x="316" y="55"/>
                    </a:lnTo>
                    <a:lnTo>
                      <a:pt x="318" y="58"/>
                    </a:lnTo>
                    <a:lnTo>
                      <a:pt x="321" y="62"/>
                    </a:lnTo>
                    <a:lnTo>
                      <a:pt x="323" y="64"/>
                    </a:lnTo>
                    <a:lnTo>
                      <a:pt x="327" y="66"/>
                    </a:lnTo>
                    <a:lnTo>
                      <a:pt x="342" y="76"/>
                    </a:lnTo>
                    <a:lnTo>
                      <a:pt x="355" y="79"/>
                    </a:lnTo>
                    <a:lnTo>
                      <a:pt x="355" y="83"/>
                    </a:lnTo>
                    <a:lnTo>
                      <a:pt x="355" y="89"/>
                    </a:lnTo>
                    <a:lnTo>
                      <a:pt x="355" y="92"/>
                    </a:lnTo>
                    <a:lnTo>
                      <a:pt x="355" y="96"/>
                    </a:lnTo>
                    <a:lnTo>
                      <a:pt x="354" y="98"/>
                    </a:lnTo>
                    <a:lnTo>
                      <a:pt x="351" y="100"/>
                    </a:lnTo>
                    <a:lnTo>
                      <a:pt x="347" y="110"/>
                    </a:lnTo>
                    <a:lnTo>
                      <a:pt x="344" y="124"/>
                    </a:lnTo>
                    <a:lnTo>
                      <a:pt x="340" y="125"/>
                    </a:lnTo>
                    <a:lnTo>
                      <a:pt x="339" y="122"/>
                    </a:lnTo>
                    <a:lnTo>
                      <a:pt x="338" y="122"/>
                    </a:lnTo>
                    <a:lnTo>
                      <a:pt x="336" y="121"/>
                    </a:lnTo>
                    <a:lnTo>
                      <a:pt x="334" y="121"/>
                    </a:lnTo>
                    <a:lnTo>
                      <a:pt x="330" y="122"/>
                    </a:lnTo>
                    <a:lnTo>
                      <a:pt x="328" y="122"/>
                    </a:lnTo>
                    <a:lnTo>
                      <a:pt x="327" y="122"/>
                    </a:lnTo>
                    <a:lnTo>
                      <a:pt x="327" y="105"/>
                    </a:lnTo>
                    <a:lnTo>
                      <a:pt x="323" y="100"/>
                    </a:lnTo>
                    <a:lnTo>
                      <a:pt x="321" y="99"/>
                    </a:lnTo>
                    <a:lnTo>
                      <a:pt x="318" y="98"/>
                    </a:lnTo>
                    <a:lnTo>
                      <a:pt x="316" y="98"/>
                    </a:lnTo>
                    <a:lnTo>
                      <a:pt x="313" y="99"/>
                    </a:lnTo>
                    <a:lnTo>
                      <a:pt x="310" y="101"/>
                    </a:lnTo>
                    <a:lnTo>
                      <a:pt x="306" y="107"/>
                    </a:lnTo>
                    <a:lnTo>
                      <a:pt x="304" y="114"/>
                    </a:lnTo>
                    <a:lnTo>
                      <a:pt x="300" y="122"/>
                    </a:lnTo>
                    <a:lnTo>
                      <a:pt x="296" y="130"/>
                    </a:lnTo>
                    <a:lnTo>
                      <a:pt x="293" y="138"/>
                    </a:lnTo>
                    <a:lnTo>
                      <a:pt x="291" y="140"/>
                    </a:lnTo>
                    <a:lnTo>
                      <a:pt x="288" y="144"/>
                    </a:lnTo>
                    <a:lnTo>
                      <a:pt x="283" y="147"/>
                    </a:lnTo>
                    <a:lnTo>
                      <a:pt x="277" y="149"/>
                    </a:lnTo>
                    <a:lnTo>
                      <a:pt x="268" y="149"/>
                    </a:lnTo>
                    <a:lnTo>
                      <a:pt x="265" y="151"/>
                    </a:lnTo>
                    <a:lnTo>
                      <a:pt x="264" y="152"/>
                    </a:lnTo>
                    <a:lnTo>
                      <a:pt x="263" y="153"/>
                    </a:lnTo>
                    <a:lnTo>
                      <a:pt x="262" y="158"/>
                    </a:lnTo>
                    <a:lnTo>
                      <a:pt x="262" y="166"/>
                    </a:lnTo>
                    <a:lnTo>
                      <a:pt x="273" y="175"/>
                    </a:lnTo>
                    <a:lnTo>
                      <a:pt x="272" y="178"/>
                    </a:lnTo>
                    <a:lnTo>
                      <a:pt x="271" y="180"/>
                    </a:lnTo>
                    <a:lnTo>
                      <a:pt x="266" y="184"/>
                    </a:lnTo>
                    <a:lnTo>
                      <a:pt x="263" y="185"/>
                    </a:lnTo>
                    <a:lnTo>
                      <a:pt x="259" y="185"/>
                    </a:lnTo>
                    <a:lnTo>
                      <a:pt x="249" y="185"/>
                    </a:lnTo>
                    <a:lnTo>
                      <a:pt x="242" y="183"/>
                    </a:lnTo>
                    <a:lnTo>
                      <a:pt x="236" y="182"/>
                    </a:lnTo>
                    <a:lnTo>
                      <a:pt x="232" y="180"/>
                    </a:lnTo>
                    <a:lnTo>
                      <a:pt x="229" y="178"/>
                    </a:lnTo>
                    <a:lnTo>
                      <a:pt x="226" y="177"/>
                    </a:lnTo>
                    <a:lnTo>
                      <a:pt x="223" y="178"/>
                    </a:lnTo>
                    <a:lnTo>
                      <a:pt x="221" y="179"/>
                    </a:lnTo>
                    <a:lnTo>
                      <a:pt x="218" y="181"/>
                    </a:lnTo>
                    <a:lnTo>
                      <a:pt x="213" y="185"/>
                    </a:lnTo>
                    <a:lnTo>
                      <a:pt x="204" y="211"/>
                    </a:lnTo>
                    <a:lnTo>
                      <a:pt x="202" y="215"/>
                    </a:lnTo>
                    <a:lnTo>
                      <a:pt x="197" y="216"/>
                    </a:lnTo>
                    <a:close/>
                  </a:path>
                </a:pathLst>
              </a:custGeom>
              <a:solidFill>
                <a:srgbClr val="B9CD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Freeform 60">
                <a:extLst>
                  <a:ext uri="{FF2B5EF4-FFF2-40B4-BE49-F238E27FC236}">
                    <a16:creationId xmlns:a16="http://schemas.microsoft.com/office/drawing/2014/main" id="{7FF7CFD7-8F50-4D23-9EBB-85653C81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" y="913"/>
                <a:ext cx="355" cy="216"/>
              </a:xfrm>
              <a:custGeom>
                <a:avLst/>
                <a:gdLst>
                  <a:gd name="T0" fmla="*/ 174 w 355"/>
                  <a:gd name="T1" fmla="*/ 200 h 216"/>
                  <a:gd name="T2" fmla="*/ 169 w 355"/>
                  <a:gd name="T3" fmla="*/ 173 h 216"/>
                  <a:gd name="T4" fmla="*/ 148 w 355"/>
                  <a:gd name="T5" fmla="*/ 149 h 216"/>
                  <a:gd name="T6" fmla="*/ 140 w 355"/>
                  <a:gd name="T7" fmla="*/ 127 h 216"/>
                  <a:gd name="T8" fmla="*/ 131 w 355"/>
                  <a:gd name="T9" fmla="*/ 133 h 216"/>
                  <a:gd name="T10" fmla="*/ 109 w 355"/>
                  <a:gd name="T11" fmla="*/ 125 h 216"/>
                  <a:gd name="T12" fmla="*/ 87 w 355"/>
                  <a:gd name="T13" fmla="*/ 117 h 216"/>
                  <a:gd name="T14" fmla="*/ 79 w 355"/>
                  <a:gd name="T15" fmla="*/ 97 h 216"/>
                  <a:gd name="T16" fmla="*/ 64 w 355"/>
                  <a:gd name="T17" fmla="*/ 70 h 216"/>
                  <a:gd name="T18" fmla="*/ 38 w 355"/>
                  <a:gd name="T19" fmla="*/ 89 h 216"/>
                  <a:gd name="T20" fmla="*/ 31 w 355"/>
                  <a:gd name="T21" fmla="*/ 74 h 216"/>
                  <a:gd name="T22" fmla="*/ 20 w 355"/>
                  <a:gd name="T23" fmla="*/ 40 h 216"/>
                  <a:gd name="T24" fmla="*/ 1 w 355"/>
                  <a:gd name="T25" fmla="*/ 26 h 216"/>
                  <a:gd name="T26" fmla="*/ 3 w 355"/>
                  <a:gd name="T27" fmla="*/ 13 h 216"/>
                  <a:gd name="T28" fmla="*/ 24 w 355"/>
                  <a:gd name="T29" fmla="*/ 22 h 216"/>
                  <a:gd name="T30" fmla="*/ 42 w 355"/>
                  <a:gd name="T31" fmla="*/ 17 h 216"/>
                  <a:gd name="T32" fmla="*/ 57 w 355"/>
                  <a:gd name="T33" fmla="*/ 1 h 216"/>
                  <a:gd name="T34" fmla="*/ 67 w 355"/>
                  <a:gd name="T35" fmla="*/ 4 h 216"/>
                  <a:gd name="T36" fmla="*/ 76 w 355"/>
                  <a:gd name="T37" fmla="*/ 21 h 216"/>
                  <a:gd name="T38" fmla="*/ 95 w 355"/>
                  <a:gd name="T39" fmla="*/ 31 h 216"/>
                  <a:gd name="T40" fmla="*/ 148 w 355"/>
                  <a:gd name="T41" fmla="*/ 12 h 216"/>
                  <a:gd name="T42" fmla="*/ 149 w 355"/>
                  <a:gd name="T43" fmla="*/ 29 h 216"/>
                  <a:gd name="T44" fmla="*/ 164 w 355"/>
                  <a:gd name="T45" fmla="*/ 33 h 216"/>
                  <a:gd name="T46" fmla="*/ 176 w 355"/>
                  <a:gd name="T47" fmla="*/ 30 h 216"/>
                  <a:gd name="T48" fmla="*/ 199 w 355"/>
                  <a:gd name="T49" fmla="*/ 44 h 216"/>
                  <a:gd name="T50" fmla="*/ 220 w 355"/>
                  <a:gd name="T51" fmla="*/ 67 h 216"/>
                  <a:gd name="T52" fmla="*/ 232 w 355"/>
                  <a:gd name="T53" fmla="*/ 54 h 216"/>
                  <a:gd name="T54" fmla="*/ 246 w 355"/>
                  <a:gd name="T55" fmla="*/ 62 h 216"/>
                  <a:gd name="T56" fmla="*/ 268 w 355"/>
                  <a:gd name="T57" fmla="*/ 83 h 216"/>
                  <a:gd name="T58" fmla="*/ 288 w 355"/>
                  <a:gd name="T59" fmla="*/ 76 h 216"/>
                  <a:gd name="T60" fmla="*/ 290 w 355"/>
                  <a:gd name="T61" fmla="*/ 68 h 216"/>
                  <a:gd name="T62" fmla="*/ 307 w 355"/>
                  <a:gd name="T63" fmla="*/ 59 h 216"/>
                  <a:gd name="T64" fmla="*/ 316 w 355"/>
                  <a:gd name="T65" fmla="*/ 54 h 216"/>
                  <a:gd name="T66" fmla="*/ 323 w 355"/>
                  <a:gd name="T67" fmla="*/ 64 h 216"/>
                  <a:gd name="T68" fmla="*/ 355 w 355"/>
                  <a:gd name="T69" fmla="*/ 83 h 216"/>
                  <a:gd name="T70" fmla="*/ 354 w 355"/>
                  <a:gd name="T71" fmla="*/ 98 h 216"/>
                  <a:gd name="T72" fmla="*/ 340 w 355"/>
                  <a:gd name="T73" fmla="*/ 125 h 216"/>
                  <a:gd name="T74" fmla="*/ 334 w 355"/>
                  <a:gd name="T75" fmla="*/ 121 h 216"/>
                  <a:gd name="T76" fmla="*/ 327 w 355"/>
                  <a:gd name="T77" fmla="*/ 105 h 216"/>
                  <a:gd name="T78" fmla="*/ 316 w 355"/>
                  <a:gd name="T79" fmla="*/ 98 h 216"/>
                  <a:gd name="T80" fmla="*/ 304 w 355"/>
                  <a:gd name="T81" fmla="*/ 114 h 216"/>
                  <a:gd name="T82" fmla="*/ 291 w 355"/>
                  <a:gd name="T83" fmla="*/ 140 h 216"/>
                  <a:gd name="T84" fmla="*/ 268 w 355"/>
                  <a:gd name="T85" fmla="*/ 149 h 216"/>
                  <a:gd name="T86" fmla="*/ 262 w 355"/>
                  <a:gd name="T87" fmla="*/ 158 h 216"/>
                  <a:gd name="T88" fmla="*/ 271 w 355"/>
                  <a:gd name="T89" fmla="*/ 180 h 216"/>
                  <a:gd name="T90" fmla="*/ 249 w 355"/>
                  <a:gd name="T91" fmla="*/ 185 h 216"/>
                  <a:gd name="T92" fmla="*/ 229 w 355"/>
                  <a:gd name="T93" fmla="*/ 178 h 216"/>
                  <a:gd name="T94" fmla="*/ 218 w 355"/>
                  <a:gd name="T95" fmla="*/ 181 h 216"/>
                  <a:gd name="T96" fmla="*/ 197 w 355"/>
                  <a:gd name="T97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55" h="216">
                    <a:moveTo>
                      <a:pt x="197" y="216"/>
                    </a:moveTo>
                    <a:lnTo>
                      <a:pt x="192" y="211"/>
                    </a:lnTo>
                    <a:lnTo>
                      <a:pt x="185" y="206"/>
                    </a:lnTo>
                    <a:lnTo>
                      <a:pt x="174" y="200"/>
                    </a:lnTo>
                    <a:lnTo>
                      <a:pt x="170" y="196"/>
                    </a:lnTo>
                    <a:lnTo>
                      <a:pt x="171" y="183"/>
                    </a:lnTo>
                    <a:lnTo>
                      <a:pt x="170" y="178"/>
                    </a:lnTo>
                    <a:lnTo>
                      <a:pt x="169" y="173"/>
                    </a:lnTo>
                    <a:lnTo>
                      <a:pt x="164" y="169"/>
                    </a:lnTo>
                    <a:lnTo>
                      <a:pt x="162" y="166"/>
                    </a:lnTo>
                    <a:lnTo>
                      <a:pt x="159" y="162"/>
                    </a:lnTo>
                    <a:lnTo>
                      <a:pt x="148" y="149"/>
                    </a:lnTo>
                    <a:lnTo>
                      <a:pt x="147" y="149"/>
                    </a:lnTo>
                    <a:lnTo>
                      <a:pt x="146" y="132"/>
                    </a:lnTo>
                    <a:lnTo>
                      <a:pt x="143" y="129"/>
                    </a:lnTo>
                    <a:lnTo>
                      <a:pt x="140" y="127"/>
                    </a:lnTo>
                    <a:lnTo>
                      <a:pt x="137" y="127"/>
                    </a:lnTo>
                    <a:lnTo>
                      <a:pt x="135" y="127"/>
                    </a:lnTo>
                    <a:lnTo>
                      <a:pt x="132" y="131"/>
                    </a:lnTo>
                    <a:lnTo>
                      <a:pt x="131" y="133"/>
                    </a:lnTo>
                    <a:lnTo>
                      <a:pt x="127" y="140"/>
                    </a:lnTo>
                    <a:lnTo>
                      <a:pt x="125" y="140"/>
                    </a:lnTo>
                    <a:lnTo>
                      <a:pt x="114" y="130"/>
                    </a:lnTo>
                    <a:lnTo>
                      <a:pt x="109" y="125"/>
                    </a:lnTo>
                    <a:lnTo>
                      <a:pt x="104" y="122"/>
                    </a:lnTo>
                    <a:lnTo>
                      <a:pt x="97" y="120"/>
                    </a:lnTo>
                    <a:lnTo>
                      <a:pt x="92" y="118"/>
                    </a:lnTo>
                    <a:lnTo>
                      <a:pt x="87" y="117"/>
                    </a:lnTo>
                    <a:lnTo>
                      <a:pt x="85" y="114"/>
                    </a:lnTo>
                    <a:lnTo>
                      <a:pt x="82" y="111"/>
                    </a:lnTo>
                    <a:lnTo>
                      <a:pt x="81" y="107"/>
                    </a:lnTo>
                    <a:lnTo>
                      <a:pt x="79" y="97"/>
                    </a:lnTo>
                    <a:lnTo>
                      <a:pt x="76" y="91"/>
                    </a:lnTo>
                    <a:lnTo>
                      <a:pt x="72" y="85"/>
                    </a:lnTo>
                    <a:lnTo>
                      <a:pt x="66" y="77"/>
                    </a:lnTo>
                    <a:lnTo>
                      <a:pt x="64" y="70"/>
                    </a:lnTo>
                    <a:lnTo>
                      <a:pt x="61" y="70"/>
                    </a:lnTo>
                    <a:lnTo>
                      <a:pt x="47" y="81"/>
                    </a:lnTo>
                    <a:lnTo>
                      <a:pt x="42" y="92"/>
                    </a:lnTo>
                    <a:lnTo>
                      <a:pt x="38" y="89"/>
                    </a:lnTo>
                    <a:lnTo>
                      <a:pt x="36" y="87"/>
                    </a:lnTo>
                    <a:lnTo>
                      <a:pt x="34" y="81"/>
                    </a:lnTo>
                    <a:lnTo>
                      <a:pt x="32" y="75"/>
                    </a:lnTo>
                    <a:lnTo>
                      <a:pt x="31" y="74"/>
                    </a:lnTo>
                    <a:lnTo>
                      <a:pt x="30" y="72"/>
                    </a:lnTo>
                    <a:lnTo>
                      <a:pt x="25" y="61"/>
                    </a:lnTo>
                    <a:lnTo>
                      <a:pt x="25" y="47"/>
                    </a:lnTo>
                    <a:lnTo>
                      <a:pt x="20" y="40"/>
                    </a:lnTo>
                    <a:lnTo>
                      <a:pt x="15" y="35"/>
                    </a:lnTo>
                    <a:lnTo>
                      <a:pt x="5" y="27"/>
                    </a:lnTo>
                    <a:lnTo>
                      <a:pt x="2" y="26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8" y="20"/>
                    </a:lnTo>
                    <a:lnTo>
                      <a:pt x="24" y="22"/>
                    </a:lnTo>
                    <a:lnTo>
                      <a:pt x="29" y="24"/>
                    </a:lnTo>
                    <a:lnTo>
                      <a:pt x="33" y="24"/>
                    </a:lnTo>
                    <a:lnTo>
                      <a:pt x="37" y="21"/>
                    </a:lnTo>
                    <a:lnTo>
                      <a:pt x="42" y="17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4" y="3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4" y="1"/>
                    </a:lnTo>
                    <a:lnTo>
                      <a:pt x="67" y="4"/>
                    </a:lnTo>
                    <a:lnTo>
                      <a:pt x="70" y="9"/>
                    </a:lnTo>
                    <a:lnTo>
                      <a:pt x="71" y="13"/>
                    </a:lnTo>
                    <a:lnTo>
                      <a:pt x="73" y="17"/>
                    </a:lnTo>
                    <a:lnTo>
                      <a:pt x="76" y="21"/>
                    </a:lnTo>
                    <a:lnTo>
                      <a:pt x="80" y="24"/>
                    </a:lnTo>
                    <a:lnTo>
                      <a:pt x="84" y="27"/>
                    </a:lnTo>
                    <a:lnTo>
                      <a:pt x="89" y="30"/>
                    </a:lnTo>
                    <a:lnTo>
                      <a:pt x="95" y="31"/>
                    </a:lnTo>
                    <a:lnTo>
                      <a:pt x="101" y="33"/>
                    </a:lnTo>
                    <a:lnTo>
                      <a:pt x="125" y="26"/>
                    </a:lnTo>
                    <a:lnTo>
                      <a:pt x="144" y="10"/>
                    </a:lnTo>
                    <a:lnTo>
                      <a:pt x="148" y="12"/>
                    </a:lnTo>
                    <a:lnTo>
                      <a:pt x="148" y="18"/>
                    </a:lnTo>
                    <a:lnTo>
                      <a:pt x="148" y="22"/>
                    </a:lnTo>
                    <a:lnTo>
                      <a:pt x="148" y="26"/>
                    </a:lnTo>
                    <a:lnTo>
                      <a:pt x="149" y="29"/>
                    </a:lnTo>
                    <a:lnTo>
                      <a:pt x="152" y="32"/>
                    </a:lnTo>
                    <a:lnTo>
                      <a:pt x="155" y="34"/>
                    </a:lnTo>
                    <a:lnTo>
                      <a:pt x="161" y="35"/>
                    </a:lnTo>
                    <a:lnTo>
                      <a:pt x="164" y="33"/>
                    </a:lnTo>
                    <a:lnTo>
                      <a:pt x="169" y="31"/>
                    </a:lnTo>
                    <a:lnTo>
                      <a:pt x="171" y="30"/>
                    </a:lnTo>
                    <a:lnTo>
                      <a:pt x="174" y="29"/>
                    </a:lnTo>
                    <a:lnTo>
                      <a:pt x="176" y="30"/>
                    </a:lnTo>
                    <a:lnTo>
                      <a:pt x="179" y="31"/>
                    </a:lnTo>
                    <a:lnTo>
                      <a:pt x="184" y="35"/>
                    </a:lnTo>
                    <a:lnTo>
                      <a:pt x="189" y="41"/>
                    </a:lnTo>
                    <a:lnTo>
                      <a:pt x="199" y="44"/>
                    </a:lnTo>
                    <a:lnTo>
                      <a:pt x="203" y="49"/>
                    </a:lnTo>
                    <a:lnTo>
                      <a:pt x="207" y="55"/>
                    </a:lnTo>
                    <a:lnTo>
                      <a:pt x="212" y="61"/>
                    </a:lnTo>
                    <a:lnTo>
                      <a:pt x="220" y="67"/>
                    </a:lnTo>
                    <a:lnTo>
                      <a:pt x="223" y="67"/>
                    </a:lnTo>
                    <a:lnTo>
                      <a:pt x="227" y="63"/>
                    </a:lnTo>
                    <a:lnTo>
                      <a:pt x="230" y="58"/>
                    </a:lnTo>
                    <a:lnTo>
                      <a:pt x="232" y="54"/>
                    </a:lnTo>
                    <a:lnTo>
                      <a:pt x="233" y="49"/>
                    </a:lnTo>
                    <a:lnTo>
                      <a:pt x="241" y="52"/>
                    </a:lnTo>
                    <a:lnTo>
                      <a:pt x="243" y="57"/>
                    </a:lnTo>
                    <a:lnTo>
                      <a:pt x="246" y="62"/>
                    </a:lnTo>
                    <a:lnTo>
                      <a:pt x="251" y="68"/>
                    </a:lnTo>
                    <a:lnTo>
                      <a:pt x="257" y="73"/>
                    </a:lnTo>
                    <a:lnTo>
                      <a:pt x="257" y="75"/>
                    </a:lnTo>
                    <a:lnTo>
                      <a:pt x="268" y="83"/>
                    </a:lnTo>
                    <a:lnTo>
                      <a:pt x="282" y="83"/>
                    </a:lnTo>
                    <a:lnTo>
                      <a:pt x="284" y="79"/>
                    </a:lnTo>
                    <a:lnTo>
                      <a:pt x="288" y="77"/>
                    </a:lnTo>
                    <a:lnTo>
                      <a:pt x="288" y="76"/>
                    </a:lnTo>
                    <a:lnTo>
                      <a:pt x="290" y="75"/>
                    </a:lnTo>
                    <a:lnTo>
                      <a:pt x="293" y="73"/>
                    </a:lnTo>
                    <a:lnTo>
                      <a:pt x="293" y="70"/>
                    </a:lnTo>
                    <a:lnTo>
                      <a:pt x="290" y="68"/>
                    </a:lnTo>
                    <a:lnTo>
                      <a:pt x="290" y="66"/>
                    </a:lnTo>
                    <a:lnTo>
                      <a:pt x="292" y="65"/>
                    </a:lnTo>
                    <a:lnTo>
                      <a:pt x="297" y="62"/>
                    </a:lnTo>
                    <a:lnTo>
                      <a:pt x="307" y="59"/>
                    </a:lnTo>
                    <a:lnTo>
                      <a:pt x="310" y="57"/>
                    </a:lnTo>
                    <a:lnTo>
                      <a:pt x="311" y="57"/>
                    </a:lnTo>
                    <a:lnTo>
                      <a:pt x="315" y="53"/>
                    </a:lnTo>
                    <a:lnTo>
                      <a:pt x="316" y="54"/>
                    </a:lnTo>
                    <a:lnTo>
                      <a:pt x="316" y="55"/>
                    </a:lnTo>
                    <a:lnTo>
                      <a:pt x="318" y="58"/>
                    </a:lnTo>
                    <a:lnTo>
                      <a:pt x="321" y="62"/>
                    </a:lnTo>
                    <a:lnTo>
                      <a:pt x="323" y="64"/>
                    </a:lnTo>
                    <a:lnTo>
                      <a:pt x="327" y="66"/>
                    </a:lnTo>
                    <a:lnTo>
                      <a:pt x="342" y="76"/>
                    </a:lnTo>
                    <a:lnTo>
                      <a:pt x="355" y="79"/>
                    </a:lnTo>
                    <a:lnTo>
                      <a:pt x="355" y="83"/>
                    </a:lnTo>
                    <a:lnTo>
                      <a:pt x="355" y="89"/>
                    </a:lnTo>
                    <a:lnTo>
                      <a:pt x="355" y="92"/>
                    </a:lnTo>
                    <a:lnTo>
                      <a:pt x="355" y="96"/>
                    </a:lnTo>
                    <a:lnTo>
                      <a:pt x="354" y="98"/>
                    </a:lnTo>
                    <a:lnTo>
                      <a:pt x="351" y="100"/>
                    </a:lnTo>
                    <a:lnTo>
                      <a:pt x="347" y="110"/>
                    </a:lnTo>
                    <a:lnTo>
                      <a:pt x="344" y="124"/>
                    </a:lnTo>
                    <a:lnTo>
                      <a:pt x="340" y="125"/>
                    </a:lnTo>
                    <a:lnTo>
                      <a:pt x="339" y="122"/>
                    </a:lnTo>
                    <a:lnTo>
                      <a:pt x="338" y="122"/>
                    </a:lnTo>
                    <a:lnTo>
                      <a:pt x="336" y="121"/>
                    </a:lnTo>
                    <a:lnTo>
                      <a:pt x="334" y="121"/>
                    </a:lnTo>
                    <a:lnTo>
                      <a:pt x="330" y="122"/>
                    </a:lnTo>
                    <a:lnTo>
                      <a:pt x="328" y="122"/>
                    </a:lnTo>
                    <a:lnTo>
                      <a:pt x="327" y="122"/>
                    </a:lnTo>
                    <a:lnTo>
                      <a:pt x="327" y="105"/>
                    </a:lnTo>
                    <a:lnTo>
                      <a:pt x="323" y="100"/>
                    </a:lnTo>
                    <a:lnTo>
                      <a:pt x="321" y="99"/>
                    </a:lnTo>
                    <a:lnTo>
                      <a:pt x="318" y="98"/>
                    </a:lnTo>
                    <a:lnTo>
                      <a:pt x="316" y="98"/>
                    </a:lnTo>
                    <a:lnTo>
                      <a:pt x="313" y="99"/>
                    </a:lnTo>
                    <a:lnTo>
                      <a:pt x="310" y="101"/>
                    </a:lnTo>
                    <a:lnTo>
                      <a:pt x="306" y="107"/>
                    </a:lnTo>
                    <a:lnTo>
                      <a:pt x="304" y="114"/>
                    </a:lnTo>
                    <a:lnTo>
                      <a:pt x="300" y="122"/>
                    </a:lnTo>
                    <a:lnTo>
                      <a:pt x="296" y="130"/>
                    </a:lnTo>
                    <a:lnTo>
                      <a:pt x="293" y="138"/>
                    </a:lnTo>
                    <a:lnTo>
                      <a:pt x="291" y="140"/>
                    </a:lnTo>
                    <a:lnTo>
                      <a:pt x="288" y="144"/>
                    </a:lnTo>
                    <a:lnTo>
                      <a:pt x="283" y="147"/>
                    </a:lnTo>
                    <a:lnTo>
                      <a:pt x="277" y="149"/>
                    </a:lnTo>
                    <a:lnTo>
                      <a:pt x="268" y="149"/>
                    </a:lnTo>
                    <a:lnTo>
                      <a:pt x="265" y="151"/>
                    </a:lnTo>
                    <a:lnTo>
                      <a:pt x="264" y="152"/>
                    </a:lnTo>
                    <a:lnTo>
                      <a:pt x="263" y="153"/>
                    </a:lnTo>
                    <a:lnTo>
                      <a:pt x="262" y="158"/>
                    </a:lnTo>
                    <a:lnTo>
                      <a:pt x="262" y="166"/>
                    </a:lnTo>
                    <a:lnTo>
                      <a:pt x="273" y="175"/>
                    </a:lnTo>
                    <a:lnTo>
                      <a:pt x="272" y="178"/>
                    </a:lnTo>
                    <a:lnTo>
                      <a:pt x="271" y="180"/>
                    </a:lnTo>
                    <a:lnTo>
                      <a:pt x="266" y="184"/>
                    </a:lnTo>
                    <a:lnTo>
                      <a:pt x="263" y="185"/>
                    </a:lnTo>
                    <a:lnTo>
                      <a:pt x="259" y="185"/>
                    </a:lnTo>
                    <a:lnTo>
                      <a:pt x="249" y="185"/>
                    </a:lnTo>
                    <a:lnTo>
                      <a:pt x="242" y="183"/>
                    </a:lnTo>
                    <a:lnTo>
                      <a:pt x="236" y="182"/>
                    </a:lnTo>
                    <a:lnTo>
                      <a:pt x="232" y="180"/>
                    </a:lnTo>
                    <a:lnTo>
                      <a:pt x="229" y="178"/>
                    </a:lnTo>
                    <a:lnTo>
                      <a:pt x="226" y="177"/>
                    </a:lnTo>
                    <a:lnTo>
                      <a:pt x="223" y="178"/>
                    </a:lnTo>
                    <a:lnTo>
                      <a:pt x="221" y="179"/>
                    </a:lnTo>
                    <a:lnTo>
                      <a:pt x="218" y="181"/>
                    </a:lnTo>
                    <a:lnTo>
                      <a:pt x="213" y="185"/>
                    </a:lnTo>
                    <a:lnTo>
                      <a:pt x="204" y="211"/>
                    </a:lnTo>
                    <a:lnTo>
                      <a:pt x="202" y="215"/>
                    </a:lnTo>
                    <a:lnTo>
                      <a:pt x="197" y="21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Freeform 61">
                <a:extLst>
                  <a:ext uri="{FF2B5EF4-FFF2-40B4-BE49-F238E27FC236}">
                    <a16:creationId xmlns:a16="http://schemas.microsoft.com/office/drawing/2014/main" id="{997B2BFC-8BB9-4EEB-B906-D1821BD43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587"/>
                <a:ext cx="473" cy="406"/>
              </a:xfrm>
              <a:custGeom>
                <a:avLst/>
                <a:gdLst>
                  <a:gd name="T0" fmla="*/ 318 w 473"/>
                  <a:gd name="T1" fmla="*/ 375 h 406"/>
                  <a:gd name="T2" fmla="*/ 296 w 473"/>
                  <a:gd name="T3" fmla="*/ 388 h 406"/>
                  <a:gd name="T4" fmla="*/ 280 w 473"/>
                  <a:gd name="T5" fmla="*/ 371 h 406"/>
                  <a:gd name="T6" fmla="*/ 263 w 473"/>
                  <a:gd name="T7" fmla="*/ 359 h 406"/>
                  <a:gd name="T8" fmla="*/ 243 w 473"/>
                  <a:gd name="T9" fmla="*/ 351 h 406"/>
                  <a:gd name="T10" fmla="*/ 227 w 473"/>
                  <a:gd name="T11" fmla="*/ 351 h 406"/>
                  <a:gd name="T12" fmla="*/ 221 w 473"/>
                  <a:gd name="T13" fmla="*/ 332 h 406"/>
                  <a:gd name="T14" fmla="*/ 199 w 473"/>
                  <a:gd name="T15" fmla="*/ 346 h 406"/>
                  <a:gd name="T16" fmla="*/ 172 w 473"/>
                  <a:gd name="T17" fmla="*/ 354 h 406"/>
                  <a:gd name="T18" fmla="*/ 150 w 473"/>
                  <a:gd name="T19" fmla="*/ 339 h 406"/>
                  <a:gd name="T20" fmla="*/ 136 w 473"/>
                  <a:gd name="T21" fmla="*/ 322 h 406"/>
                  <a:gd name="T22" fmla="*/ 122 w 473"/>
                  <a:gd name="T23" fmla="*/ 316 h 406"/>
                  <a:gd name="T24" fmla="*/ 138 w 473"/>
                  <a:gd name="T25" fmla="*/ 308 h 406"/>
                  <a:gd name="T26" fmla="*/ 122 w 473"/>
                  <a:gd name="T27" fmla="*/ 290 h 406"/>
                  <a:gd name="T28" fmla="*/ 107 w 473"/>
                  <a:gd name="T29" fmla="*/ 295 h 406"/>
                  <a:gd name="T30" fmla="*/ 94 w 473"/>
                  <a:gd name="T31" fmla="*/ 280 h 406"/>
                  <a:gd name="T32" fmla="*/ 112 w 473"/>
                  <a:gd name="T33" fmla="*/ 246 h 406"/>
                  <a:gd name="T34" fmla="*/ 127 w 473"/>
                  <a:gd name="T35" fmla="*/ 223 h 406"/>
                  <a:gd name="T36" fmla="*/ 134 w 473"/>
                  <a:gd name="T37" fmla="*/ 215 h 406"/>
                  <a:gd name="T38" fmla="*/ 137 w 473"/>
                  <a:gd name="T39" fmla="*/ 232 h 406"/>
                  <a:gd name="T40" fmla="*/ 156 w 473"/>
                  <a:gd name="T41" fmla="*/ 214 h 406"/>
                  <a:gd name="T42" fmla="*/ 148 w 473"/>
                  <a:gd name="T43" fmla="*/ 190 h 406"/>
                  <a:gd name="T44" fmla="*/ 152 w 473"/>
                  <a:gd name="T45" fmla="*/ 167 h 406"/>
                  <a:gd name="T46" fmla="*/ 149 w 473"/>
                  <a:gd name="T47" fmla="*/ 131 h 406"/>
                  <a:gd name="T48" fmla="*/ 153 w 473"/>
                  <a:gd name="T49" fmla="*/ 96 h 406"/>
                  <a:gd name="T50" fmla="*/ 138 w 473"/>
                  <a:gd name="T51" fmla="*/ 67 h 406"/>
                  <a:gd name="T52" fmla="*/ 111 w 473"/>
                  <a:gd name="T53" fmla="*/ 70 h 406"/>
                  <a:gd name="T54" fmla="*/ 84 w 473"/>
                  <a:gd name="T55" fmla="*/ 86 h 406"/>
                  <a:gd name="T56" fmla="*/ 59 w 473"/>
                  <a:gd name="T57" fmla="*/ 87 h 406"/>
                  <a:gd name="T58" fmla="*/ 53 w 473"/>
                  <a:gd name="T59" fmla="*/ 67 h 406"/>
                  <a:gd name="T60" fmla="*/ 31 w 473"/>
                  <a:gd name="T61" fmla="*/ 48 h 406"/>
                  <a:gd name="T62" fmla="*/ 19 w 473"/>
                  <a:gd name="T63" fmla="*/ 57 h 406"/>
                  <a:gd name="T64" fmla="*/ 10 w 473"/>
                  <a:gd name="T65" fmla="*/ 24 h 406"/>
                  <a:gd name="T66" fmla="*/ 52 w 473"/>
                  <a:gd name="T67" fmla="*/ 0 h 406"/>
                  <a:gd name="T68" fmla="*/ 87 w 473"/>
                  <a:gd name="T69" fmla="*/ 8 h 406"/>
                  <a:gd name="T70" fmla="*/ 138 w 473"/>
                  <a:gd name="T71" fmla="*/ 32 h 406"/>
                  <a:gd name="T72" fmla="*/ 189 w 473"/>
                  <a:gd name="T73" fmla="*/ 96 h 406"/>
                  <a:gd name="T74" fmla="*/ 199 w 473"/>
                  <a:gd name="T75" fmla="*/ 118 h 406"/>
                  <a:gd name="T76" fmla="*/ 218 w 473"/>
                  <a:gd name="T77" fmla="*/ 146 h 406"/>
                  <a:gd name="T78" fmla="*/ 250 w 473"/>
                  <a:gd name="T79" fmla="*/ 144 h 406"/>
                  <a:gd name="T80" fmla="*/ 274 w 473"/>
                  <a:gd name="T81" fmla="*/ 147 h 406"/>
                  <a:gd name="T82" fmla="*/ 314 w 473"/>
                  <a:gd name="T83" fmla="*/ 163 h 406"/>
                  <a:gd name="T84" fmla="*/ 330 w 473"/>
                  <a:gd name="T85" fmla="*/ 192 h 406"/>
                  <a:gd name="T86" fmla="*/ 345 w 473"/>
                  <a:gd name="T87" fmla="*/ 209 h 406"/>
                  <a:gd name="T88" fmla="*/ 373 w 473"/>
                  <a:gd name="T89" fmla="*/ 203 h 406"/>
                  <a:gd name="T90" fmla="*/ 412 w 473"/>
                  <a:gd name="T91" fmla="*/ 171 h 406"/>
                  <a:gd name="T92" fmla="*/ 460 w 473"/>
                  <a:gd name="T93" fmla="*/ 139 h 406"/>
                  <a:gd name="T94" fmla="*/ 460 w 473"/>
                  <a:gd name="T95" fmla="*/ 168 h 406"/>
                  <a:gd name="T96" fmla="*/ 472 w 473"/>
                  <a:gd name="T97" fmla="*/ 203 h 406"/>
                  <a:gd name="T98" fmla="*/ 464 w 473"/>
                  <a:gd name="T99" fmla="*/ 231 h 406"/>
                  <a:gd name="T100" fmla="*/ 458 w 473"/>
                  <a:gd name="T101" fmla="*/ 303 h 406"/>
                  <a:gd name="T102" fmla="*/ 430 w 473"/>
                  <a:gd name="T103" fmla="*/ 304 h 406"/>
                  <a:gd name="T104" fmla="*/ 413 w 473"/>
                  <a:gd name="T105" fmla="*/ 315 h 406"/>
                  <a:gd name="T106" fmla="*/ 400 w 473"/>
                  <a:gd name="T107" fmla="*/ 324 h 406"/>
                  <a:gd name="T108" fmla="*/ 412 w 473"/>
                  <a:gd name="T109" fmla="*/ 362 h 406"/>
                  <a:gd name="T110" fmla="*/ 417 w 473"/>
                  <a:gd name="T111" fmla="*/ 396 h 406"/>
                  <a:gd name="T112" fmla="*/ 396 w 473"/>
                  <a:gd name="T113" fmla="*/ 381 h 406"/>
                  <a:gd name="T114" fmla="*/ 388 w 473"/>
                  <a:gd name="T115" fmla="*/ 374 h 406"/>
                  <a:gd name="T116" fmla="*/ 371 w 473"/>
                  <a:gd name="T117" fmla="*/ 383 h 406"/>
                  <a:gd name="T118" fmla="*/ 353 w 473"/>
                  <a:gd name="T119" fmla="*/ 404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406">
                    <a:moveTo>
                      <a:pt x="345" y="406"/>
                    </a:moveTo>
                    <a:lnTo>
                      <a:pt x="328" y="391"/>
                    </a:lnTo>
                    <a:lnTo>
                      <a:pt x="322" y="382"/>
                    </a:lnTo>
                    <a:lnTo>
                      <a:pt x="320" y="378"/>
                    </a:lnTo>
                    <a:lnTo>
                      <a:pt x="318" y="375"/>
                    </a:lnTo>
                    <a:lnTo>
                      <a:pt x="315" y="373"/>
                    </a:lnTo>
                    <a:lnTo>
                      <a:pt x="312" y="372"/>
                    </a:lnTo>
                    <a:lnTo>
                      <a:pt x="308" y="371"/>
                    </a:lnTo>
                    <a:lnTo>
                      <a:pt x="304" y="372"/>
                    </a:lnTo>
                    <a:lnTo>
                      <a:pt x="296" y="388"/>
                    </a:lnTo>
                    <a:lnTo>
                      <a:pt x="294" y="387"/>
                    </a:lnTo>
                    <a:lnTo>
                      <a:pt x="290" y="386"/>
                    </a:lnTo>
                    <a:lnTo>
                      <a:pt x="285" y="380"/>
                    </a:lnTo>
                    <a:lnTo>
                      <a:pt x="282" y="374"/>
                    </a:lnTo>
                    <a:lnTo>
                      <a:pt x="280" y="371"/>
                    </a:lnTo>
                    <a:lnTo>
                      <a:pt x="278" y="370"/>
                    </a:lnTo>
                    <a:lnTo>
                      <a:pt x="278" y="369"/>
                    </a:lnTo>
                    <a:lnTo>
                      <a:pt x="276" y="365"/>
                    </a:lnTo>
                    <a:lnTo>
                      <a:pt x="266" y="364"/>
                    </a:lnTo>
                    <a:lnTo>
                      <a:pt x="263" y="359"/>
                    </a:lnTo>
                    <a:lnTo>
                      <a:pt x="261" y="356"/>
                    </a:lnTo>
                    <a:lnTo>
                      <a:pt x="258" y="354"/>
                    </a:lnTo>
                    <a:lnTo>
                      <a:pt x="256" y="352"/>
                    </a:lnTo>
                    <a:lnTo>
                      <a:pt x="250" y="351"/>
                    </a:lnTo>
                    <a:lnTo>
                      <a:pt x="243" y="351"/>
                    </a:lnTo>
                    <a:lnTo>
                      <a:pt x="241" y="353"/>
                    </a:lnTo>
                    <a:lnTo>
                      <a:pt x="235" y="355"/>
                    </a:lnTo>
                    <a:lnTo>
                      <a:pt x="231" y="355"/>
                    </a:lnTo>
                    <a:lnTo>
                      <a:pt x="228" y="353"/>
                    </a:lnTo>
                    <a:lnTo>
                      <a:pt x="227" y="351"/>
                    </a:lnTo>
                    <a:lnTo>
                      <a:pt x="227" y="347"/>
                    </a:lnTo>
                    <a:lnTo>
                      <a:pt x="227" y="343"/>
                    </a:lnTo>
                    <a:lnTo>
                      <a:pt x="227" y="336"/>
                    </a:lnTo>
                    <a:lnTo>
                      <a:pt x="223" y="333"/>
                    </a:lnTo>
                    <a:lnTo>
                      <a:pt x="221" y="332"/>
                    </a:lnTo>
                    <a:lnTo>
                      <a:pt x="218" y="331"/>
                    </a:lnTo>
                    <a:lnTo>
                      <a:pt x="215" y="331"/>
                    </a:lnTo>
                    <a:lnTo>
                      <a:pt x="207" y="340"/>
                    </a:lnTo>
                    <a:lnTo>
                      <a:pt x="201" y="343"/>
                    </a:lnTo>
                    <a:lnTo>
                      <a:pt x="199" y="346"/>
                    </a:lnTo>
                    <a:lnTo>
                      <a:pt x="195" y="347"/>
                    </a:lnTo>
                    <a:lnTo>
                      <a:pt x="192" y="350"/>
                    </a:lnTo>
                    <a:lnTo>
                      <a:pt x="188" y="351"/>
                    </a:lnTo>
                    <a:lnTo>
                      <a:pt x="179" y="353"/>
                    </a:lnTo>
                    <a:lnTo>
                      <a:pt x="172" y="354"/>
                    </a:lnTo>
                    <a:lnTo>
                      <a:pt x="161" y="350"/>
                    </a:lnTo>
                    <a:lnTo>
                      <a:pt x="158" y="347"/>
                    </a:lnTo>
                    <a:lnTo>
                      <a:pt x="155" y="345"/>
                    </a:lnTo>
                    <a:lnTo>
                      <a:pt x="153" y="343"/>
                    </a:lnTo>
                    <a:lnTo>
                      <a:pt x="150" y="339"/>
                    </a:lnTo>
                    <a:lnTo>
                      <a:pt x="148" y="332"/>
                    </a:lnTo>
                    <a:lnTo>
                      <a:pt x="143" y="325"/>
                    </a:lnTo>
                    <a:lnTo>
                      <a:pt x="141" y="323"/>
                    </a:lnTo>
                    <a:lnTo>
                      <a:pt x="140" y="322"/>
                    </a:lnTo>
                    <a:lnTo>
                      <a:pt x="136" y="322"/>
                    </a:lnTo>
                    <a:lnTo>
                      <a:pt x="129" y="321"/>
                    </a:lnTo>
                    <a:lnTo>
                      <a:pt x="128" y="322"/>
                    </a:lnTo>
                    <a:lnTo>
                      <a:pt x="125" y="321"/>
                    </a:lnTo>
                    <a:lnTo>
                      <a:pt x="123" y="319"/>
                    </a:lnTo>
                    <a:lnTo>
                      <a:pt x="122" y="316"/>
                    </a:lnTo>
                    <a:lnTo>
                      <a:pt x="121" y="314"/>
                    </a:lnTo>
                    <a:lnTo>
                      <a:pt x="125" y="313"/>
                    </a:lnTo>
                    <a:lnTo>
                      <a:pt x="129" y="312"/>
                    </a:lnTo>
                    <a:lnTo>
                      <a:pt x="133" y="311"/>
                    </a:lnTo>
                    <a:lnTo>
                      <a:pt x="138" y="308"/>
                    </a:lnTo>
                    <a:lnTo>
                      <a:pt x="137" y="300"/>
                    </a:lnTo>
                    <a:lnTo>
                      <a:pt x="135" y="294"/>
                    </a:lnTo>
                    <a:lnTo>
                      <a:pt x="132" y="289"/>
                    </a:lnTo>
                    <a:lnTo>
                      <a:pt x="126" y="289"/>
                    </a:lnTo>
                    <a:lnTo>
                      <a:pt x="122" y="290"/>
                    </a:lnTo>
                    <a:lnTo>
                      <a:pt x="121" y="294"/>
                    </a:lnTo>
                    <a:lnTo>
                      <a:pt x="118" y="299"/>
                    </a:lnTo>
                    <a:lnTo>
                      <a:pt x="115" y="299"/>
                    </a:lnTo>
                    <a:lnTo>
                      <a:pt x="112" y="298"/>
                    </a:lnTo>
                    <a:lnTo>
                      <a:pt x="107" y="295"/>
                    </a:lnTo>
                    <a:lnTo>
                      <a:pt x="104" y="292"/>
                    </a:lnTo>
                    <a:lnTo>
                      <a:pt x="99" y="290"/>
                    </a:lnTo>
                    <a:lnTo>
                      <a:pt x="99" y="286"/>
                    </a:lnTo>
                    <a:lnTo>
                      <a:pt x="97" y="284"/>
                    </a:lnTo>
                    <a:lnTo>
                      <a:pt x="94" y="280"/>
                    </a:lnTo>
                    <a:lnTo>
                      <a:pt x="94" y="270"/>
                    </a:lnTo>
                    <a:lnTo>
                      <a:pt x="99" y="265"/>
                    </a:lnTo>
                    <a:lnTo>
                      <a:pt x="104" y="261"/>
                    </a:lnTo>
                    <a:lnTo>
                      <a:pt x="110" y="251"/>
                    </a:lnTo>
                    <a:lnTo>
                      <a:pt x="112" y="246"/>
                    </a:lnTo>
                    <a:lnTo>
                      <a:pt x="114" y="242"/>
                    </a:lnTo>
                    <a:lnTo>
                      <a:pt x="116" y="237"/>
                    </a:lnTo>
                    <a:lnTo>
                      <a:pt x="119" y="233"/>
                    </a:lnTo>
                    <a:lnTo>
                      <a:pt x="124" y="227"/>
                    </a:lnTo>
                    <a:lnTo>
                      <a:pt x="127" y="223"/>
                    </a:lnTo>
                    <a:lnTo>
                      <a:pt x="128" y="219"/>
                    </a:lnTo>
                    <a:lnTo>
                      <a:pt x="129" y="211"/>
                    </a:lnTo>
                    <a:lnTo>
                      <a:pt x="131" y="211"/>
                    </a:lnTo>
                    <a:lnTo>
                      <a:pt x="133" y="212"/>
                    </a:lnTo>
                    <a:lnTo>
                      <a:pt x="134" y="215"/>
                    </a:lnTo>
                    <a:lnTo>
                      <a:pt x="134" y="220"/>
                    </a:lnTo>
                    <a:lnTo>
                      <a:pt x="133" y="224"/>
                    </a:lnTo>
                    <a:lnTo>
                      <a:pt x="134" y="227"/>
                    </a:lnTo>
                    <a:lnTo>
                      <a:pt x="135" y="229"/>
                    </a:lnTo>
                    <a:lnTo>
                      <a:pt x="137" y="232"/>
                    </a:lnTo>
                    <a:lnTo>
                      <a:pt x="140" y="233"/>
                    </a:lnTo>
                    <a:lnTo>
                      <a:pt x="148" y="233"/>
                    </a:lnTo>
                    <a:lnTo>
                      <a:pt x="152" y="232"/>
                    </a:lnTo>
                    <a:lnTo>
                      <a:pt x="155" y="229"/>
                    </a:lnTo>
                    <a:lnTo>
                      <a:pt x="156" y="214"/>
                    </a:lnTo>
                    <a:lnTo>
                      <a:pt x="156" y="207"/>
                    </a:lnTo>
                    <a:lnTo>
                      <a:pt x="155" y="202"/>
                    </a:lnTo>
                    <a:lnTo>
                      <a:pt x="152" y="198"/>
                    </a:lnTo>
                    <a:lnTo>
                      <a:pt x="149" y="193"/>
                    </a:lnTo>
                    <a:lnTo>
                      <a:pt x="148" y="190"/>
                    </a:lnTo>
                    <a:lnTo>
                      <a:pt x="148" y="187"/>
                    </a:lnTo>
                    <a:lnTo>
                      <a:pt x="149" y="185"/>
                    </a:lnTo>
                    <a:lnTo>
                      <a:pt x="149" y="181"/>
                    </a:lnTo>
                    <a:lnTo>
                      <a:pt x="153" y="175"/>
                    </a:lnTo>
                    <a:lnTo>
                      <a:pt x="152" y="167"/>
                    </a:lnTo>
                    <a:lnTo>
                      <a:pt x="149" y="160"/>
                    </a:lnTo>
                    <a:lnTo>
                      <a:pt x="147" y="155"/>
                    </a:lnTo>
                    <a:lnTo>
                      <a:pt x="144" y="152"/>
                    </a:lnTo>
                    <a:lnTo>
                      <a:pt x="143" y="142"/>
                    </a:lnTo>
                    <a:lnTo>
                      <a:pt x="149" y="131"/>
                    </a:lnTo>
                    <a:lnTo>
                      <a:pt x="149" y="125"/>
                    </a:lnTo>
                    <a:lnTo>
                      <a:pt x="150" y="120"/>
                    </a:lnTo>
                    <a:lnTo>
                      <a:pt x="155" y="110"/>
                    </a:lnTo>
                    <a:lnTo>
                      <a:pt x="154" y="103"/>
                    </a:lnTo>
                    <a:lnTo>
                      <a:pt x="153" y="96"/>
                    </a:lnTo>
                    <a:lnTo>
                      <a:pt x="151" y="89"/>
                    </a:lnTo>
                    <a:lnTo>
                      <a:pt x="149" y="83"/>
                    </a:lnTo>
                    <a:lnTo>
                      <a:pt x="145" y="77"/>
                    </a:lnTo>
                    <a:lnTo>
                      <a:pt x="142" y="71"/>
                    </a:lnTo>
                    <a:lnTo>
                      <a:pt x="138" y="67"/>
                    </a:lnTo>
                    <a:lnTo>
                      <a:pt x="133" y="65"/>
                    </a:lnTo>
                    <a:lnTo>
                      <a:pt x="126" y="65"/>
                    </a:lnTo>
                    <a:lnTo>
                      <a:pt x="121" y="65"/>
                    </a:lnTo>
                    <a:lnTo>
                      <a:pt x="116" y="67"/>
                    </a:lnTo>
                    <a:lnTo>
                      <a:pt x="111" y="70"/>
                    </a:lnTo>
                    <a:lnTo>
                      <a:pt x="107" y="77"/>
                    </a:lnTo>
                    <a:lnTo>
                      <a:pt x="104" y="81"/>
                    </a:lnTo>
                    <a:lnTo>
                      <a:pt x="99" y="83"/>
                    </a:lnTo>
                    <a:lnTo>
                      <a:pt x="92" y="85"/>
                    </a:lnTo>
                    <a:lnTo>
                      <a:pt x="84" y="86"/>
                    </a:lnTo>
                    <a:lnTo>
                      <a:pt x="77" y="88"/>
                    </a:lnTo>
                    <a:lnTo>
                      <a:pt x="71" y="89"/>
                    </a:lnTo>
                    <a:lnTo>
                      <a:pt x="65" y="91"/>
                    </a:lnTo>
                    <a:lnTo>
                      <a:pt x="61" y="89"/>
                    </a:lnTo>
                    <a:lnTo>
                      <a:pt x="59" y="87"/>
                    </a:lnTo>
                    <a:lnTo>
                      <a:pt x="57" y="85"/>
                    </a:lnTo>
                    <a:lnTo>
                      <a:pt x="56" y="83"/>
                    </a:lnTo>
                    <a:lnTo>
                      <a:pt x="55" y="79"/>
                    </a:lnTo>
                    <a:lnTo>
                      <a:pt x="55" y="75"/>
                    </a:lnTo>
                    <a:lnTo>
                      <a:pt x="53" y="67"/>
                    </a:lnTo>
                    <a:lnTo>
                      <a:pt x="50" y="61"/>
                    </a:lnTo>
                    <a:lnTo>
                      <a:pt x="47" y="56"/>
                    </a:lnTo>
                    <a:lnTo>
                      <a:pt x="43" y="52"/>
                    </a:lnTo>
                    <a:lnTo>
                      <a:pt x="37" y="49"/>
                    </a:lnTo>
                    <a:lnTo>
                      <a:pt x="31" y="48"/>
                    </a:lnTo>
                    <a:lnTo>
                      <a:pt x="26" y="47"/>
                    </a:lnTo>
                    <a:lnTo>
                      <a:pt x="23" y="48"/>
                    </a:lnTo>
                    <a:lnTo>
                      <a:pt x="20" y="50"/>
                    </a:lnTo>
                    <a:lnTo>
                      <a:pt x="20" y="53"/>
                    </a:lnTo>
                    <a:lnTo>
                      <a:pt x="19" y="57"/>
                    </a:lnTo>
                    <a:lnTo>
                      <a:pt x="19" y="64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9" y="39"/>
                    </a:lnTo>
                    <a:lnTo>
                      <a:pt x="10" y="24"/>
                    </a:lnTo>
                    <a:lnTo>
                      <a:pt x="4" y="19"/>
                    </a:lnTo>
                    <a:lnTo>
                      <a:pt x="31" y="4"/>
                    </a:lnTo>
                    <a:lnTo>
                      <a:pt x="37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1"/>
                    </a:lnTo>
                    <a:lnTo>
                      <a:pt x="66" y="4"/>
                    </a:lnTo>
                    <a:lnTo>
                      <a:pt x="71" y="7"/>
                    </a:lnTo>
                    <a:lnTo>
                      <a:pt x="78" y="8"/>
                    </a:lnTo>
                    <a:lnTo>
                      <a:pt x="87" y="8"/>
                    </a:lnTo>
                    <a:lnTo>
                      <a:pt x="95" y="7"/>
                    </a:lnTo>
                    <a:lnTo>
                      <a:pt x="102" y="6"/>
                    </a:lnTo>
                    <a:lnTo>
                      <a:pt x="110" y="8"/>
                    </a:lnTo>
                    <a:lnTo>
                      <a:pt x="120" y="11"/>
                    </a:lnTo>
                    <a:lnTo>
                      <a:pt x="138" y="32"/>
                    </a:lnTo>
                    <a:lnTo>
                      <a:pt x="148" y="43"/>
                    </a:lnTo>
                    <a:lnTo>
                      <a:pt x="159" y="56"/>
                    </a:lnTo>
                    <a:lnTo>
                      <a:pt x="166" y="75"/>
                    </a:lnTo>
                    <a:lnTo>
                      <a:pt x="185" y="91"/>
                    </a:lnTo>
                    <a:lnTo>
                      <a:pt x="189" y="96"/>
                    </a:lnTo>
                    <a:lnTo>
                      <a:pt x="192" y="101"/>
                    </a:lnTo>
                    <a:lnTo>
                      <a:pt x="194" y="105"/>
                    </a:lnTo>
                    <a:lnTo>
                      <a:pt x="194" y="114"/>
                    </a:lnTo>
                    <a:lnTo>
                      <a:pt x="197" y="116"/>
                    </a:lnTo>
                    <a:lnTo>
                      <a:pt x="199" y="118"/>
                    </a:lnTo>
                    <a:lnTo>
                      <a:pt x="209" y="125"/>
                    </a:lnTo>
                    <a:lnTo>
                      <a:pt x="210" y="128"/>
                    </a:lnTo>
                    <a:lnTo>
                      <a:pt x="211" y="135"/>
                    </a:lnTo>
                    <a:lnTo>
                      <a:pt x="214" y="144"/>
                    </a:lnTo>
                    <a:lnTo>
                      <a:pt x="218" y="146"/>
                    </a:lnTo>
                    <a:lnTo>
                      <a:pt x="226" y="146"/>
                    </a:lnTo>
                    <a:lnTo>
                      <a:pt x="234" y="145"/>
                    </a:lnTo>
                    <a:lnTo>
                      <a:pt x="242" y="144"/>
                    </a:lnTo>
                    <a:lnTo>
                      <a:pt x="246" y="144"/>
                    </a:lnTo>
                    <a:lnTo>
                      <a:pt x="250" y="144"/>
                    </a:lnTo>
                    <a:lnTo>
                      <a:pt x="255" y="146"/>
                    </a:lnTo>
                    <a:lnTo>
                      <a:pt x="261" y="149"/>
                    </a:lnTo>
                    <a:lnTo>
                      <a:pt x="271" y="149"/>
                    </a:lnTo>
                    <a:lnTo>
                      <a:pt x="273" y="148"/>
                    </a:lnTo>
                    <a:lnTo>
                      <a:pt x="274" y="147"/>
                    </a:lnTo>
                    <a:lnTo>
                      <a:pt x="281" y="146"/>
                    </a:lnTo>
                    <a:lnTo>
                      <a:pt x="299" y="162"/>
                    </a:lnTo>
                    <a:lnTo>
                      <a:pt x="304" y="162"/>
                    </a:lnTo>
                    <a:lnTo>
                      <a:pt x="309" y="162"/>
                    </a:lnTo>
                    <a:lnTo>
                      <a:pt x="314" y="163"/>
                    </a:lnTo>
                    <a:lnTo>
                      <a:pt x="317" y="165"/>
                    </a:lnTo>
                    <a:lnTo>
                      <a:pt x="320" y="167"/>
                    </a:lnTo>
                    <a:lnTo>
                      <a:pt x="327" y="183"/>
                    </a:lnTo>
                    <a:lnTo>
                      <a:pt x="328" y="187"/>
                    </a:lnTo>
                    <a:lnTo>
                      <a:pt x="330" y="192"/>
                    </a:lnTo>
                    <a:lnTo>
                      <a:pt x="333" y="198"/>
                    </a:lnTo>
                    <a:lnTo>
                      <a:pt x="336" y="202"/>
                    </a:lnTo>
                    <a:lnTo>
                      <a:pt x="340" y="207"/>
                    </a:lnTo>
                    <a:lnTo>
                      <a:pt x="343" y="208"/>
                    </a:lnTo>
                    <a:lnTo>
                      <a:pt x="345" y="209"/>
                    </a:lnTo>
                    <a:lnTo>
                      <a:pt x="349" y="210"/>
                    </a:lnTo>
                    <a:lnTo>
                      <a:pt x="352" y="209"/>
                    </a:lnTo>
                    <a:lnTo>
                      <a:pt x="356" y="208"/>
                    </a:lnTo>
                    <a:lnTo>
                      <a:pt x="359" y="207"/>
                    </a:lnTo>
                    <a:lnTo>
                      <a:pt x="373" y="203"/>
                    </a:lnTo>
                    <a:lnTo>
                      <a:pt x="387" y="198"/>
                    </a:lnTo>
                    <a:lnTo>
                      <a:pt x="394" y="194"/>
                    </a:lnTo>
                    <a:lnTo>
                      <a:pt x="400" y="185"/>
                    </a:lnTo>
                    <a:lnTo>
                      <a:pt x="406" y="178"/>
                    </a:lnTo>
                    <a:lnTo>
                      <a:pt x="412" y="171"/>
                    </a:lnTo>
                    <a:lnTo>
                      <a:pt x="420" y="165"/>
                    </a:lnTo>
                    <a:lnTo>
                      <a:pt x="431" y="154"/>
                    </a:lnTo>
                    <a:lnTo>
                      <a:pt x="451" y="137"/>
                    </a:lnTo>
                    <a:lnTo>
                      <a:pt x="457" y="138"/>
                    </a:lnTo>
                    <a:lnTo>
                      <a:pt x="460" y="139"/>
                    </a:lnTo>
                    <a:lnTo>
                      <a:pt x="461" y="140"/>
                    </a:lnTo>
                    <a:lnTo>
                      <a:pt x="462" y="141"/>
                    </a:lnTo>
                    <a:lnTo>
                      <a:pt x="461" y="143"/>
                    </a:lnTo>
                    <a:lnTo>
                      <a:pt x="460" y="151"/>
                    </a:lnTo>
                    <a:lnTo>
                      <a:pt x="460" y="168"/>
                    </a:lnTo>
                    <a:lnTo>
                      <a:pt x="467" y="175"/>
                    </a:lnTo>
                    <a:lnTo>
                      <a:pt x="470" y="180"/>
                    </a:lnTo>
                    <a:lnTo>
                      <a:pt x="472" y="183"/>
                    </a:lnTo>
                    <a:lnTo>
                      <a:pt x="473" y="186"/>
                    </a:lnTo>
                    <a:lnTo>
                      <a:pt x="472" y="203"/>
                    </a:lnTo>
                    <a:lnTo>
                      <a:pt x="467" y="214"/>
                    </a:lnTo>
                    <a:lnTo>
                      <a:pt x="466" y="216"/>
                    </a:lnTo>
                    <a:lnTo>
                      <a:pt x="464" y="219"/>
                    </a:lnTo>
                    <a:lnTo>
                      <a:pt x="463" y="224"/>
                    </a:lnTo>
                    <a:lnTo>
                      <a:pt x="464" y="231"/>
                    </a:lnTo>
                    <a:lnTo>
                      <a:pt x="465" y="238"/>
                    </a:lnTo>
                    <a:lnTo>
                      <a:pt x="465" y="265"/>
                    </a:lnTo>
                    <a:lnTo>
                      <a:pt x="461" y="281"/>
                    </a:lnTo>
                    <a:lnTo>
                      <a:pt x="462" y="299"/>
                    </a:lnTo>
                    <a:lnTo>
                      <a:pt x="458" y="303"/>
                    </a:lnTo>
                    <a:lnTo>
                      <a:pt x="456" y="304"/>
                    </a:lnTo>
                    <a:lnTo>
                      <a:pt x="453" y="306"/>
                    </a:lnTo>
                    <a:lnTo>
                      <a:pt x="444" y="307"/>
                    </a:lnTo>
                    <a:lnTo>
                      <a:pt x="436" y="305"/>
                    </a:lnTo>
                    <a:lnTo>
                      <a:pt x="430" y="304"/>
                    </a:lnTo>
                    <a:lnTo>
                      <a:pt x="420" y="303"/>
                    </a:lnTo>
                    <a:lnTo>
                      <a:pt x="418" y="307"/>
                    </a:lnTo>
                    <a:lnTo>
                      <a:pt x="417" y="309"/>
                    </a:lnTo>
                    <a:lnTo>
                      <a:pt x="415" y="312"/>
                    </a:lnTo>
                    <a:lnTo>
                      <a:pt x="413" y="315"/>
                    </a:lnTo>
                    <a:lnTo>
                      <a:pt x="409" y="316"/>
                    </a:lnTo>
                    <a:lnTo>
                      <a:pt x="406" y="317"/>
                    </a:lnTo>
                    <a:lnTo>
                      <a:pt x="403" y="319"/>
                    </a:lnTo>
                    <a:lnTo>
                      <a:pt x="401" y="321"/>
                    </a:lnTo>
                    <a:lnTo>
                      <a:pt x="400" y="324"/>
                    </a:lnTo>
                    <a:lnTo>
                      <a:pt x="400" y="326"/>
                    </a:lnTo>
                    <a:lnTo>
                      <a:pt x="400" y="334"/>
                    </a:lnTo>
                    <a:lnTo>
                      <a:pt x="407" y="345"/>
                    </a:lnTo>
                    <a:lnTo>
                      <a:pt x="409" y="353"/>
                    </a:lnTo>
                    <a:lnTo>
                      <a:pt x="412" y="362"/>
                    </a:lnTo>
                    <a:lnTo>
                      <a:pt x="418" y="371"/>
                    </a:lnTo>
                    <a:lnTo>
                      <a:pt x="423" y="382"/>
                    </a:lnTo>
                    <a:lnTo>
                      <a:pt x="427" y="398"/>
                    </a:lnTo>
                    <a:lnTo>
                      <a:pt x="421" y="398"/>
                    </a:lnTo>
                    <a:lnTo>
                      <a:pt x="417" y="396"/>
                    </a:lnTo>
                    <a:lnTo>
                      <a:pt x="412" y="395"/>
                    </a:lnTo>
                    <a:lnTo>
                      <a:pt x="408" y="392"/>
                    </a:lnTo>
                    <a:lnTo>
                      <a:pt x="402" y="387"/>
                    </a:lnTo>
                    <a:lnTo>
                      <a:pt x="397" y="384"/>
                    </a:lnTo>
                    <a:lnTo>
                      <a:pt x="396" y="381"/>
                    </a:lnTo>
                    <a:lnTo>
                      <a:pt x="395" y="378"/>
                    </a:lnTo>
                    <a:lnTo>
                      <a:pt x="394" y="377"/>
                    </a:lnTo>
                    <a:lnTo>
                      <a:pt x="392" y="375"/>
                    </a:lnTo>
                    <a:lnTo>
                      <a:pt x="390" y="375"/>
                    </a:lnTo>
                    <a:lnTo>
                      <a:pt x="388" y="374"/>
                    </a:lnTo>
                    <a:lnTo>
                      <a:pt x="386" y="375"/>
                    </a:lnTo>
                    <a:lnTo>
                      <a:pt x="384" y="376"/>
                    </a:lnTo>
                    <a:lnTo>
                      <a:pt x="384" y="379"/>
                    </a:lnTo>
                    <a:lnTo>
                      <a:pt x="377" y="381"/>
                    </a:lnTo>
                    <a:lnTo>
                      <a:pt x="371" y="383"/>
                    </a:lnTo>
                    <a:lnTo>
                      <a:pt x="360" y="389"/>
                    </a:lnTo>
                    <a:lnTo>
                      <a:pt x="360" y="396"/>
                    </a:lnTo>
                    <a:lnTo>
                      <a:pt x="361" y="398"/>
                    </a:lnTo>
                    <a:lnTo>
                      <a:pt x="356" y="400"/>
                    </a:lnTo>
                    <a:lnTo>
                      <a:pt x="353" y="404"/>
                    </a:lnTo>
                    <a:lnTo>
                      <a:pt x="345" y="406"/>
                    </a:lnTo>
                    <a:close/>
                  </a:path>
                </a:pathLst>
              </a:custGeom>
              <a:solidFill>
                <a:srgbClr val="DC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Freeform 62">
                <a:extLst>
                  <a:ext uri="{FF2B5EF4-FFF2-40B4-BE49-F238E27FC236}">
                    <a16:creationId xmlns:a16="http://schemas.microsoft.com/office/drawing/2014/main" id="{E71D9DE9-A4AE-4305-AD32-4CADAA8F1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" y="587"/>
                <a:ext cx="473" cy="406"/>
              </a:xfrm>
              <a:custGeom>
                <a:avLst/>
                <a:gdLst>
                  <a:gd name="T0" fmla="*/ 318 w 473"/>
                  <a:gd name="T1" fmla="*/ 375 h 406"/>
                  <a:gd name="T2" fmla="*/ 296 w 473"/>
                  <a:gd name="T3" fmla="*/ 388 h 406"/>
                  <a:gd name="T4" fmla="*/ 280 w 473"/>
                  <a:gd name="T5" fmla="*/ 371 h 406"/>
                  <a:gd name="T6" fmla="*/ 263 w 473"/>
                  <a:gd name="T7" fmla="*/ 359 h 406"/>
                  <a:gd name="T8" fmla="*/ 243 w 473"/>
                  <a:gd name="T9" fmla="*/ 351 h 406"/>
                  <a:gd name="T10" fmla="*/ 227 w 473"/>
                  <a:gd name="T11" fmla="*/ 351 h 406"/>
                  <a:gd name="T12" fmla="*/ 221 w 473"/>
                  <a:gd name="T13" fmla="*/ 332 h 406"/>
                  <a:gd name="T14" fmla="*/ 199 w 473"/>
                  <a:gd name="T15" fmla="*/ 346 h 406"/>
                  <a:gd name="T16" fmla="*/ 172 w 473"/>
                  <a:gd name="T17" fmla="*/ 354 h 406"/>
                  <a:gd name="T18" fmla="*/ 150 w 473"/>
                  <a:gd name="T19" fmla="*/ 339 h 406"/>
                  <a:gd name="T20" fmla="*/ 136 w 473"/>
                  <a:gd name="T21" fmla="*/ 322 h 406"/>
                  <a:gd name="T22" fmla="*/ 122 w 473"/>
                  <a:gd name="T23" fmla="*/ 316 h 406"/>
                  <a:gd name="T24" fmla="*/ 138 w 473"/>
                  <a:gd name="T25" fmla="*/ 308 h 406"/>
                  <a:gd name="T26" fmla="*/ 122 w 473"/>
                  <a:gd name="T27" fmla="*/ 290 h 406"/>
                  <a:gd name="T28" fmla="*/ 107 w 473"/>
                  <a:gd name="T29" fmla="*/ 295 h 406"/>
                  <a:gd name="T30" fmla="*/ 94 w 473"/>
                  <a:gd name="T31" fmla="*/ 280 h 406"/>
                  <a:gd name="T32" fmla="*/ 112 w 473"/>
                  <a:gd name="T33" fmla="*/ 246 h 406"/>
                  <a:gd name="T34" fmla="*/ 127 w 473"/>
                  <a:gd name="T35" fmla="*/ 223 h 406"/>
                  <a:gd name="T36" fmla="*/ 134 w 473"/>
                  <a:gd name="T37" fmla="*/ 215 h 406"/>
                  <a:gd name="T38" fmla="*/ 137 w 473"/>
                  <a:gd name="T39" fmla="*/ 232 h 406"/>
                  <a:gd name="T40" fmla="*/ 156 w 473"/>
                  <a:gd name="T41" fmla="*/ 214 h 406"/>
                  <a:gd name="T42" fmla="*/ 148 w 473"/>
                  <a:gd name="T43" fmla="*/ 190 h 406"/>
                  <a:gd name="T44" fmla="*/ 152 w 473"/>
                  <a:gd name="T45" fmla="*/ 167 h 406"/>
                  <a:gd name="T46" fmla="*/ 149 w 473"/>
                  <a:gd name="T47" fmla="*/ 131 h 406"/>
                  <a:gd name="T48" fmla="*/ 153 w 473"/>
                  <a:gd name="T49" fmla="*/ 96 h 406"/>
                  <a:gd name="T50" fmla="*/ 138 w 473"/>
                  <a:gd name="T51" fmla="*/ 67 h 406"/>
                  <a:gd name="T52" fmla="*/ 111 w 473"/>
                  <a:gd name="T53" fmla="*/ 70 h 406"/>
                  <a:gd name="T54" fmla="*/ 84 w 473"/>
                  <a:gd name="T55" fmla="*/ 86 h 406"/>
                  <a:gd name="T56" fmla="*/ 59 w 473"/>
                  <a:gd name="T57" fmla="*/ 87 h 406"/>
                  <a:gd name="T58" fmla="*/ 53 w 473"/>
                  <a:gd name="T59" fmla="*/ 67 h 406"/>
                  <a:gd name="T60" fmla="*/ 31 w 473"/>
                  <a:gd name="T61" fmla="*/ 48 h 406"/>
                  <a:gd name="T62" fmla="*/ 19 w 473"/>
                  <a:gd name="T63" fmla="*/ 57 h 406"/>
                  <a:gd name="T64" fmla="*/ 10 w 473"/>
                  <a:gd name="T65" fmla="*/ 24 h 406"/>
                  <a:gd name="T66" fmla="*/ 52 w 473"/>
                  <a:gd name="T67" fmla="*/ 0 h 406"/>
                  <a:gd name="T68" fmla="*/ 87 w 473"/>
                  <a:gd name="T69" fmla="*/ 8 h 406"/>
                  <a:gd name="T70" fmla="*/ 138 w 473"/>
                  <a:gd name="T71" fmla="*/ 32 h 406"/>
                  <a:gd name="T72" fmla="*/ 189 w 473"/>
                  <a:gd name="T73" fmla="*/ 96 h 406"/>
                  <a:gd name="T74" fmla="*/ 199 w 473"/>
                  <a:gd name="T75" fmla="*/ 118 h 406"/>
                  <a:gd name="T76" fmla="*/ 218 w 473"/>
                  <a:gd name="T77" fmla="*/ 146 h 406"/>
                  <a:gd name="T78" fmla="*/ 250 w 473"/>
                  <a:gd name="T79" fmla="*/ 144 h 406"/>
                  <a:gd name="T80" fmla="*/ 274 w 473"/>
                  <a:gd name="T81" fmla="*/ 147 h 406"/>
                  <a:gd name="T82" fmla="*/ 314 w 473"/>
                  <a:gd name="T83" fmla="*/ 163 h 406"/>
                  <a:gd name="T84" fmla="*/ 330 w 473"/>
                  <a:gd name="T85" fmla="*/ 192 h 406"/>
                  <a:gd name="T86" fmla="*/ 345 w 473"/>
                  <a:gd name="T87" fmla="*/ 209 h 406"/>
                  <a:gd name="T88" fmla="*/ 373 w 473"/>
                  <a:gd name="T89" fmla="*/ 203 h 406"/>
                  <a:gd name="T90" fmla="*/ 412 w 473"/>
                  <a:gd name="T91" fmla="*/ 171 h 406"/>
                  <a:gd name="T92" fmla="*/ 460 w 473"/>
                  <a:gd name="T93" fmla="*/ 139 h 406"/>
                  <a:gd name="T94" fmla="*/ 460 w 473"/>
                  <a:gd name="T95" fmla="*/ 168 h 406"/>
                  <a:gd name="T96" fmla="*/ 472 w 473"/>
                  <a:gd name="T97" fmla="*/ 203 h 406"/>
                  <a:gd name="T98" fmla="*/ 464 w 473"/>
                  <a:gd name="T99" fmla="*/ 231 h 406"/>
                  <a:gd name="T100" fmla="*/ 458 w 473"/>
                  <a:gd name="T101" fmla="*/ 303 h 406"/>
                  <a:gd name="T102" fmla="*/ 430 w 473"/>
                  <a:gd name="T103" fmla="*/ 304 h 406"/>
                  <a:gd name="T104" fmla="*/ 413 w 473"/>
                  <a:gd name="T105" fmla="*/ 315 h 406"/>
                  <a:gd name="T106" fmla="*/ 400 w 473"/>
                  <a:gd name="T107" fmla="*/ 324 h 406"/>
                  <a:gd name="T108" fmla="*/ 412 w 473"/>
                  <a:gd name="T109" fmla="*/ 362 h 406"/>
                  <a:gd name="T110" fmla="*/ 417 w 473"/>
                  <a:gd name="T111" fmla="*/ 396 h 406"/>
                  <a:gd name="T112" fmla="*/ 396 w 473"/>
                  <a:gd name="T113" fmla="*/ 381 h 406"/>
                  <a:gd name="T114" fmla="*/ 388 w 473"/>
                  <a:gd name="T115" fmla="*/ 374 h 406"/>
                  <a:gd name="T116" fmla="*/ 371 w 473"/>
                  <a:gd name="T117" fmla="*/ 383 h 406"/>
                  <a:gd name="T118" fmla="*/ 353 w 473"/>
                  <a:gd name="T119" fmla="*/ 404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3" h="406">
                    <a:moveTo>
                      <a:pt x="345" y="406"/>
                    </a:moveTo>
                    <a:lnTo>
                      <a:pt x="328" y="391"/>
                    </a:lnTo>
                    <a:lnTo>
                      <a:pt x="322" y="382"/>
                    </a:lnTo>
                    <a:lnTo>
                      <a:pt x="320" y="378"/>
                    </a:lnTo>
                    <a:lnTo>
                      <a:pt x="318" y="375"/>
                    </a:lnTo>
                    <a:lnTo>
                      <a:pt x="315" y="373"/>
                    </a:lnTo>
                    <a:lnTo>
                      <a:pt x="312" y="372"/>
                    </a:lnTo>
                    <a:lnTo>
                      <a:pt x="308" y="371"/>
                    </a:lnTo>
                    <a:lnTo>
                      <a:pt x="304" y="372"/>
                    </a:lnTo>
                    <a:lnTo>
                      <a:pt x="296" y="388"/>
                    </a:lnTo>
                    <a:lnTo>
                      <a:pt x="294" y="387"/>
                    </a:lnTo>
                    <a:lnTo>
                      <a:pt x="290" y="386"/>
                    </a:lnTo>
                    <a:lnTo>
                      <a:pt x="285" y="380"/>
                    </a:lnTo>
                    <a:lnTo>
                      <a:pt x="282" y="374"/>
                    </a:lnTo>
                    <a:lnTo>
                      <a:pt x="280" y="371"/>
                    </a:lnTo>
                    <a:lnTo>
                      <a:pt x="278" y="370"/>
                    </a:lnTo>
                    <a:lnTo>
                      <a:pt x="278" y="369"/>
                    </a:lnTo>
                    <a:lnTo>
                      <a:pt x="276" y="365"/>
                    </a:lnTo>
                    <a:lnTo>
                      <a:pt x="266" y="364"/>
                    </a:lnTo>
                    <a:lnTo>
                      <a:pt x="263" y="359"/>
                    </a:lnTo>
                    <a:lnTo>
                      <a:pt x="261" y="356"/>
                    </a:lnTo>
                    <a:lnTo>
                      <a:pt x="258" y="354"/>
                    </a:lnTo>
                    <a:lnTo>
                      <a:pt x="256" y="352"/>
                    </a:lnTo>
                    <a:lnTo>
                      <a:pt x="250" y="351"/>
                    </a:lnTo>
                    <a:lnTo>
                      <a:pt x="243" y="351"/>
                    </a:lnTo>
                    <a:lnTo>
                      <a:pt x="241" y="353"/>
                    </a:lnTo>
                    <a:lnTo>
                      <a:pt x="235" y="355"/>
                    </a:lnTo>
                    <a:lnTo>
                      <a:pt x="231" y="355"/>
                    </a:lnTo>
                    <a:lnTo>
                      <a:pt x="228" y="353"/>
                    </a:lnTo>
                    <a:lnTo>
                      <a:pt x="227" y="351"/>
                    </a:lnTo>
                    <a:lnTo>
                      <a:pt x="227" y="347"/>
                    </a:lnTo>
                    <a:lnTo>
                      <a:pt x="227" y="343"/>
                    </a:lnTo>
                    <a:lnTo>
                      <a:pt x="227" y="336"/>
                    </a:lnTo>
                    <a:lnTo>
                      <a:pt x="223" y="333"/>
                    </a:lnTo>
                    <a:lnTo>
                      <a:pt x="221" y="332"/>
                    </a:lnTo>
                    <a:lnTo>
                      <a:pt x="218" y="331"/>
                    </a:lnTo>
                    <a:lnTo>
                      <a:pt x="215" y="331"/>
                    </a:lnTo>
                    <a:lnTo>
                      <a:pt x="207" y="340"/>
                    </a:lnTo>
                    <a:lnTo>
                      <a:pt x="201" y="343"/>
                    </a:lnTo>
                    <a:lnTo>
                      <a:pt x="199" y="346"/>
                    </a:lnTo>
                    <a:lnTo>
                      <a:pt x="195" y="347"/>
                    </a:lnTo>
                    <a:lnTo>
                      <a:pt x="192" y="350"/>
                    </a:lnTo>
                    <a:lnTo>
                      <a:pt x="188" y="351"/>
                    </a:lnTo>
                    <a:lnTo>
                      <a:pt x="179" y="353"/>
                    </a:lnTo>
                    <a:lnTo>
                      <a:pt x="172" y="354"/>
                    </a:lnTo>
                    <a:lnTo>
                      <a:pt x="161" y="350"/>
                    </a:lnTo>
                    <a:lnTo>
                      <a:pt x="158" y="347"/>
                    </a:lnTo>
                    <a:lnTo>
                      <a:pt x="155" y="345"/>
                    </a:lnTo>
                    <a:lnTo>
                      <a:pt x="153" y="343"/>
                    </a:lnTo>
                    <a:lnTo>
                      <a:pt x="150" y="339"/>
                    </a:lnTo>
                    <a:lnTo>
                      <a:pt x="148" y="332"/>
                    </a:lnTo>
                    <a:lnTo>
                      <a:pt x="143" y="325"/>
                    </a:lnTo>
                    <a:lnTo>
                      <a:pt x="141" y="323"/>
                    </a:lnTo>
                    <a:lnTo>
                      <a:pt x="140" y="322"/>
                    </a:lnTo>
                    <a:lnTo>
                      <a:pt x="136" y="322"/>
                    </a:lnTo>
                    <a:lnTo>
                      <a:pt x="129" y="321"/>
                    </a:lnTo>
                    <a:lnTo>
                      <a:pt x="128" y="322"/>
                    </a:lnTo>
                    <a:lnTo>
                      <a:pt x="125" y="321"/>
                    </a:lnTo>
                    <a:lnTo>
                      <a:pt x="123" y="319"/>
                    </a:lnTo>
                    <a:lnTo>
                      <a:pt x="122" y="316"/>
                    </a:lnTo>
                    <a:lnTo>
                      <a:pt x="121" y="314"/>
                    </a:lnTo>
                    <a:lnTo>
                      <a:pt x="125" y="313"/>
                    </a:lnTo>
                    <a:lnTo>
                      <a:pt x="129" y="312"/>
                    </a:lnTo>
                    <a:lnTo>
                      <a:pt x="133" y="311"/>
                    </a:lnTo>
                    <a:lnTo>
                      <a:pt x="138" y="308"/>
                    </a:lnTo>
                    <a:lnTo>
                      <a:pt x="137" y="300"/>
                    </a:lnTo>
                    <a:lnTo>
                      <a:pt x="135" y="294"/>
                    </a:lnTo>
                    <a:lnTo>
                      <a:pt x="132" y="289"/>
                    </a:lnTo>
                    <a:lnTo>
                      <a:pt x="126" y="289"/>
                    </a:lnTo>
                    <a:lnTo>
                      <a:pt x="122" y="290"/>
                    </a:lnTo>
                    <a:lnTo>
                      <a:pt x="121" y="294"/>
                    </a:lnTo>
                    <a:lnTo>
                      <a:pt x="118" y="299"/>
                    </a:lnTo>
                    <a:lnTo>
                      <a:pt x="115" y="299"/>
                    </a:lnTo>
                    <a:lnTo>
                      <a:pt x="112" y="298"/>
                    </a:lnTo>
                    <a:lnTo>
                      <a:pt x="107" y="295"/>
                    </a:lnTo>
                    <a:lnTo>
                      <a:pt x="104" y="292"/>
                    </a:lnTo>
                    <a:lnTo>
                      <a:pt x="99" y="290"/>
                    </a:lnTo>
                    <a:lnTo>
                      <a:pt x="99" y="286"/>
                    </a:lnTo>
                    <a:lnTo>
                      <a:pt x="97" y="284"/>
                    </a:lnTo>
                    <a:lnTo>
                      <a:pt x="94" y="280"/>
                    </a:lnTo>
                    <a:lnTo>
                      <a:pt x="94" y="270"/>
                    </a:lnTo>
                    <a:lnTo>
                      <a:pt x="99" y="265"/>
                    </a:lnTo>
                    <a:lnTo>
                      <a:pt x="104" y="261"/>
                    </a:lnTo>
                    <a:lnTo>
                      <a:pt x="110" y="251"/>
                    </a:lnTo>
                    <a:lnTo>
                      <a:pt x="112" y="246"/>
                    </a:lnTo>
                    <a:lnTo>
                      <a:pt x="114" y="242"/>
                    </a:lnTo>
                    <a:lnTo>
                      <a:pt x="116" y="237"/>
                    </a:lnTo>
                    <a:lnTo>
                      <a:pt x="119" y="233"/>
                    </a:lnTo>
                    <a:lnTo>
                      <a:pt x="124" y="227"/>
                    </a:lnTo>
                    <a:lnTo>
                      <a:pt x="127" y="223"/>
                    </a:lnTo>
                    <a:lnTo>
                      <a:pt x="128" y="219"/>
                    </a:lnTo>
                    <a:lnTo>
                      <a:pt x="129" y="211"/>
                    </a:lnTo>
                    <a:lnTo>
                      <a:pt x="131" y="211"/>
                    </a:lnTo>
                    <a:lnTo>
                      <a:pt x="133" y="212"/>
                    </a:lnTo>
                    <a:lnTo>
                      <a:pt x="134" y="215"/>
                    </a:lnTo>
                    <a:lnTo>
                      <a:pt x="134" y="220"/>
                    </a:lnTo>
                    <a:lnTo>
                      <a:pt x="133" y="224"/>
                    </a:lnTo>
                    <a:lnTo>
                      <a:pt x="134" y="227"/>
                    </a:lnTo>
                    <a:lnTo>
                      <a:pt x="135" y="229"/>
                    </a:lnTo>
                    <a:lnTo>
                      <a:pt x="137" y="232"/>
                    </a:lnTo>
                    <a:lnTo>
                      <a:pt x="140" y="233"/>
                    </a:lnTo>
                    <a:lnTo>
                      <a:pt x="148" y="233"/>
                    </a:lnTo>
                    <a:lnTo>
                      <a:pt x="152" y="232"/>
                    </a:lnTo>
                    <a:lnTo>
                      <a:pt x="155" y="229"/>
                    </a:lnTo>
                    <a:lnTo>
                      <a:pt x="156" y="214"/>
                    </a:lnTo>
                    <a:lnTo>
                      <a:pt x="156" y="207"/>
                    </a:lnTo>
                    <a:lnTo>
                      <a:pt x="155" y="202"/>
                    </a:lnTo>
                    <a:lnTo>
                      <a:pt x="152" y="198"/>
                    </a:lnTo>
                    <a:lnTo>
                      <a:pt x="149" y="193"/>
                    </a:lnTo>
                    <a:lnTo>
                      <a:pt x="148" y="190"/>
                    </a:lnTo>
                    <a:lnTo>
                      <a:pt x="148" y="187"/>
                    </a:lnTo>
                    <a:lnTo>
                      <a:pt x="149" y="185"/>
                    </a:lnTo>
                    <a:lnTo>
                      <a:pt x="149" y="181"/>
                    </a:lnTo>
                    <a:lnTo>
                      <a:pt x="153" y="175"/>
                    </a:lnTo>
                    <a:lnTo>
                      <a:pt x="152" y="167"/>
                    </a:lnTo>
                    <a:lnTo>
                      <a:pt x="149" y="160"/>
                    </a:lnTo>
                    <a:lnTo>
                      <a:pt x="147" y="155"/>
                    </a:lnTo>
                    <a:lnTo>
                      <a:pt x="144" y="152"/>
                    </a:lnTo>
                    <a:lnTo>
                      <a:pt x="143" y="142"/>
                    </a:lnTo>
                    <a:lnTo>
                      <a:pt x="149" y="131"/>
                    </a:lnTo>
                    <a:lnTo>
                      <a:pt x="149" y="125"/>
                    </a:lnTo>
                    <a:lnTo>
                      <a:pt x="150" y="120"/>
                    </a:lnTo>
                    <a:lnTo>
                      <a:pt x="155" y="110"/>
                    </a:lnTo>
                    <a:lnTo>
                      <a:pt x="154" y="103"/>
                    </a:lnTo>
                    <a:lnTo>
                      <a:pt x="153" y="96"/>
                    </a:lnTo>
                    <a:lnTo>
                      <a:pt x="151" y="89"/>
                    </a:lnTo>
                    <a:lnTo>
                      <a:pt x="149" y="83"/>
                    </a:lnTo>
                    <a:lnTo>
                      <a:pt x="145" y="77"/>
                    </a:lnTo>
                    <a:lnTo>
                      <a:pt x="142" y="71"/>
                    </a:lnTo>
                    <a:lnTo>
                      <a:pt x="138" y="67"/>
                    </a:lnTo>
                    <a:lnTo>
                      <a:pt x="133" y="65"/>
                    </a:lnTo>
                    <a:lnTo>
                      <a:pt x="126" y="65"/>
                    </a:lnTo>
                    <a:lnTo>
                      <a:pt x="121" y="65"/>
                    </a:lnTo>
                    <a:lnTo>
                      <a:pt x="116" y="67"/>
                    </a:lnTo>
                    <a:lnTo>
                      <a:pt x="111" y="70"/>
                    </a:lnTo>
                    <a:lnTo>
                      <a:pt x="107" y="77"/>
                    </a:lnTo>
                    <a:lnTo>
                      <a:pt x="104" y="81"/>
                    </a:lnTo>
                    <a:lnTo>
                      <a:pt x="99" y="83"/>
                    </a:lnTo>
                    <a:lnTo>
                      <a:pt x="92" y="85"/>
                    </a:lnTo>
                    <a:lnTo>
                      <a:pt x="84" y="86"/>
                    </a:lnTo>
                    <a:lnTo>
                      <a:pt x="77" y="88"/>
                    </a:lnTo>
                    <a:lnTo>
                      <a:pt x="71" y="89"/>
                    </a:lnTo>
                    <a:lnTo>
                      <a:pt x="65" y="91"/>
                    </a:lnTo>
                    <a:lnTo>
                      <a:pt x="61" y="89"/>
                    </a:lnTo>
                    <a:lnTo>
                      <a:pt x="59" y="87"/>
                    </a:lnTo>
                    <a:lnTo>
                      <a:pt x="57" y="85"/>
                    </a:lnTo>
                    <a:lnTo>
                      <a:pt x="56" y="83"/>
                    </a:lnTo>
                    <a:lnTo>
                      <a:pt x="55" y="79"/>
                    </a:lnTo>
                    <a:lnTo>
                      <a:pt x="55" y="75"/>
                    </a:lnTo>
                    <a:lnTo>
                      <a:pt x="53" y="67"/>
                    </a:lnTo>
                    <a:lnTo>
                      <a:pt x="50" y="61"/>
                    </a:lnTo>
                    <a:lnTo>
                      <a:pt x="47" y="56"/>
                    </a:lnTo>
                    <a:lnTo>
                      <a:pt x="43" y="52"/>
                    </a:lnTo>
                    <a:lnTo>
                      <a:pt x="37" y="49"/>
                    </a:lnTo>
                    <a:lnTo>
                      <a:pt x="31" y="48"/>
                    </a:lnTo>
                    <a:lnTo>
                      <a:pt x="26" y="47"/>
                    </a:lnTo>
                    <a:lnTo>
                      <a:pt x="23" y="48"/>
                    </a:lnTo>
                    <a:lnTo>
                      <a:pt x="20" y="50"/>
                    </a:lnTo>
                    <a:lnTo>
                      <a:pt x="20" y="53"/>
                    </a:lnTo>
                    <a:lnTo>
                      <a:pt x="19" y="57"/>
                    </a:lnTo>
                    <a:lnTo>
                      <a:pt x="19" y="64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9" y="39"/>
                    </a:lnTo>
                    <a:lnTo>
                      <a:pt x="10" y="24"/>
                    </a:lnTo>
                    <a:lnTo>
                      <a:pt x="4" y="19"/>
                    </a:lnTo>
                    <a:lnTo>
                      <a:pt x="31" y="4"/>
                    </a:lnTo>
                    <a:lnTo>
                      <a:pt x="37" y="2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60" y="1"/>
                    </a:lnTo>
                    <a:lnTo>
                      <a:pt x="66" y="4"/>
                    </a:lnTo>
                    <a:lnTo>
                      <a:pt x="71" y="7"/>
                    </a:lnTo>
                    <a:lnTo>
                      <a:pt x="78" y="8"/>
                    </a:lnTo>
                    <a:lnTo>
                      <a:pt x="87" y="8"/>
                    </a:lnTo>
                    <a:lnTo>
                      <a:pt x="95" y="7"/>
                    </a:lnTo>
                    <a:lnTo>
                      <a:pt x="102" y="6"/>
                    </a:lnTo>
                    <a:lnTo>
                      <a:pt x="110" y="8"/>
                    </a:lnTo>
                    <a:lnTo>
                      <a:pt x="120" y="11"/>
                    </a:lnTo>
                    <a:lnTo>
                      <a:pt x="138" y="32"/>
                    </a:lnTo>
                    <a:lnTo>
                      <a:pt x="148" y="43"/>
                    </a:lnTo>
                    <a:lnTo>
                      <a:pt x="159" y="56"/>
                    </a:lnTo>
                    <a:lnTo>
                      <a:pt x="166" y="75"/>
                    </a:lnTo>
                    <a:lnTo>
                      <a:pt x="185" y="91"/>
                    </a:lnTo>
                    <a:lnTo>
                      <a:pt x="189" y="96"/>
                    </a:lnTo>
                    <a:lnTo>
                      <a:pt x="192" y="101"/>
                    </a:lnTo>
                    <a:lnTo>
                      <a:pt x="194" y="105"/>
                    </a:lnTo>
                    <a:lnTo>
                      <a:pt x="194" y="114"/>
                    </a:lnTo>
                    <a:lnTo>
                      <a:pt x="197" y="116"/>
                    </a:lnTo>
                    <a:lnTo>
                      <a:pt x="199" y="118"/>
                    </a:lnTo>
                    <a:lnTo>
                      <a:pt x="209" y="125"/>
                    </a:lnTo>
                    <a:lnTo>
                      <a:pt x="210" y="128"/>
                    </a:lnTo>
                    <a:lnTo>
                      <a:pt x="211" y="135"/>
                    </a:lnTo>
                    <a:lnTo>
                      <a:pt x="214" y="144"/>
                    </a:lnTo>
                    <a:lnTo>
                      <a:pt x="218" y="146"/>
                    </a:lnTo>
                    <a:lnTo>
                      <a:pt x="226" y="146"/>
                    </a:lnTo>
                    <a:lnTo>
                      <a:pt x="234" y="145"/>
                    </a:lnTo>
                    <a:lnTo>
                      <a:pt x="242" y="144"/>
                    </a:lnTo>
                    <a:lnTo>
                      <a:pt x="246" y="144"/>
                    </a:lnTo>
                    <a:lnTo>
                      <a:pt x="250" y="144"/>
                    </a:lnTo>
                    <a:lnTo>
                      <a:pt x="255" y="146"/>
                    </a:lnTo>
                    <a:lnTo>
                      <a:pt x="261" y="149"/>
                    </a:lnTo>
                    <a:lnTo>
                      <a:pt x="271" y="149"/>
                    </a:lnTo>
                    <a:lnTo>
                      <a:pt x="273" y="148"/>
                    </a:lnTo>
                    <a:lnTo>
                      <a:pt x="274" y="147"/>
                    </a:lnTo>
                    <a:lnTo>
                      <a:pt x="281" y="146"/>
                    </a:lnTo>
                    <a:lnTo>
                      <a:pt x="299" y="162"/>
                    </a:lnTo>
                    <a:lnTo>
                      <a:pt x="304" y="162"/>
                    </a:lnTo>
                    <a:lnTo>
                      <a:pt x="309" y="162"/>
                    </a:lnTo>
                    <a:lnTo>
                      <a:pt x="314" y="163"/>
                    </a:lnTo>
                    <a:lnTo>
                      <a:pt x="317" y="165"/>
                    </a:lnTo>
                    <a:lnTo>
                      <a:pt x="320" y="167"/>
                    </a:lnTo>
                    <a:lnTo>
                      <a:pt x="327" y="183"/>
                    </a:lnTo>
                    <a:lnTo>
                      <a:pt x="328" y="187"/>
                    </a:lnTo>
                    <a:lnTo>
                      <a:pt x="330" y="192"/>
                    </a:lnTo>
                    <a:lnTo>
                      <a:pt x="333" y="198"/>
                    </a:lnTo>
                    <a:lnTo>
                      <a:pt x="336" y="202"/>
                    </a:lnTo>
                    <a:lnTo>
                      <a:pt x="340" y="207"/>
                    </a:lnTo>
                    <a:lnTo>
                      <a:pt x="343" y="208"/>
                    </a:lnTo>
                    <a:lnTo>
                      <a:pt x="345" y="209"/>
                    </a:lnTo>
                    <a:lnTo>
                      <a:pt x="349" y="210"/>
                    </a:lnTo>
                    <a:lnTo>
                      <a:pt x="352" y="209"/>
                    </a:lnTo>
                    <a:lnTo>
                      <a:pt x="356" y="208"/>
                    </a:lnTo>
                    <a:lnTo>
                      <a:pt x="359" y="207"/>
                    </a:lnTo>
                    <a:lnTo>
                      <a:pt x="373" y="203"/>
                    </a:lnTo>
                    <a:lnTo>
                      <a:pt x="387" y="198"/>
                    </a:lnTo>
                    <a:lnTo>
                      <a:pt x="394" y="194"/>
                    </a:lnTo>
                    <a:lnTo>
                      <a:pt x="400" y="185"/>
                    </a:lnTo>
                    <a:lnTo>
                      <a:pt x="406" y="178"/>
                    </a:lnTo>
                    <a:lnTo>
                      <a:pt x="412" y="171"/>
                    </a:lnTo>
                    <a:lnTo>
                      <a:pt x="420" y="165"/>
                    </a:lnTo>
                    <a:lnTo>
                      <a:pt x="431" y="154"/>
                    </a:lnTo>
                    <a:lnTo>
                      <a:pt x="451" y="137"/>
                    </a:lnTo>
                    <a:lnTo>
                      <a:pt x="457" y="138"/>
                    </a:lnTo>
                    <a:lnTo>
                      <a:pt x="460" y="139"/>
                    </a:lnTo>
                    <a:lnTo>
                      <a:pt x="461" y="140"/>
                    </a:lnTo>
                    <a:lnTo>
                      <a:pt x="462" y="141"/>
                    </a:lnTo>
                    <a:lnTo>
                      <a:pt x="461" y="143"/>
                    </a:lnTo>
                    <a:lnTo>
                      <a:pt x="460" y="151"/>
                    </a:lnTo>
                    <a:lnTo>
                      <a:pt x="460" y="168"/>
                    </a:lnTo>
                    <a:lnTo>
                      <a:pt x="467" y="175"/>
                    </a:lnTo>
                    <a:lnTo>
                      <a:pt x="470" y="180"/>
                    </a:lnTo>
                    <a:lnTo>
                      <a:pt x="472" y="183"/>
                    </a:lnTo>
                    <a:lnTo>
                      <a:pt x="473" y="186"/>
                    </a:lnTo>
                    <a:lnTo>
                      <a:pt x="472" y="203"/>
                    </a:lnTo>
                    <a:lnTo>
                      <a:pt x="467" y="214"/>
                    </a:lnTo>
                    <a:lnTo>
                      <a:pt x="466" y="216"/>
                    </a:lnTo>
                    <a:lnTo>
                      <a:pt x="464" y="219"/>
                    </a:lnTo>
                    <a:lnTo>
                      <a:pt x="463" y="224"/>
                    </a:lnTo>
                    <a:lnTo>
                      <a:pt x="464" y="231"/>
                    </a:lnTo>
                    <a:lnTo>
                      <a:pt x="465" y="238"/>
                    </a:lnTo>
                    <a:lnTo>
                      <a:pt x="465" y="265"/>
                    </a:lnTo>
                    <a:lnTo>
                      <a:pt x="461" y="281"/>
                    </a:lnTo>
                    <a:lnTo>
                      <a:pt x="462" y="299"/>
                    </a:lnTo>
                    <a:lnTo>
                      <a:pt x="458" y="303"/>
                    </a:lnTo>
                    <a:lnTo>
                      <a:pt x="456" y="304"/>
                    </a:lnTo>
                    <a:lnTo>
                      <a:pt x="453" y="306"/>
                    </a:lnTo>
                    <a:lnTo>
                      <a:pt x="444" y="307"/>
                    </a:lnTo>
                    <a:lnTo>
                      <a:pt x="436" y="305"/>
                    </a:lnTo>
                    <a:lnTo>
                      <a:pt x="430" y="304"/>
                    </a:lnTo>
                    <a:lnTo>
                      <a:pt x="420" y="303"/>
                    </a:lnTo>
                    <a:lnTo>
                      <a:pt x="418" y="307"/>
                    </a:lnTo>
                    <a:lnTo>
                      <a:pt x="417" y="309"/>
                    </a:lnTo>
                    <a:lnTo>
                      <a:pt x="415" y="312"/>
                    </a:lnTo>
                    <a:lnTo>
                      <a:pt x="413" y="315"/>
                    </a:lnTo>
                    <a:lnTo>
                      <a:pt x="409" y="316"/>
                    </a:lnTo>
                    <a:lnTo>
                      <a:pt x="406" y="317"/>
                    </a:lnTo>
                    <a:lnTo>
                      <a:pt x="403" y="319"/>
                    </a:lnTo>
                    <a:lnTo>
                      <a:pt x="401" y="321"/>
                    </a:lnTo>
                    <a:lnTo>
                      <a:pt x="400" y="324"/>
                    </a:lnTo>
                    <a:lnTo>
                      <a:pt x="400" y="326"/>
                    </a:lnTo>
                    <a:lnTo>
                      <a:pt x="400" y="334"/>
                    </a:lnTo>
                    <a:lnTo>
                      <a:pt x="407" y="345"/>
                    </a:lnTo>
                    <a:lnTo>
                      <a:pt x="409" y="353"/>
                    </a:lnTo>
                    <a:lnTo>
                      <a:pt x="412" y="362"/>
                    </a:lnTo>
                    <a:lnTo>
                      <a:pt x="418" y="371"/>
                    </a:lnTo>
                    <a:lnTo>
                      <a:pt x="423" y="382"/>
                    </a:lnTo>
                    <a:lnTo>
                      <a:pt x="427" y="398"/>
                    </a:lnTo>
                    <a:lnTo>
                      <a:pt x="421" y="398"/>
                    </a:lnTo>
                    <a:lnTo>
                      <a:pt x="417" y="396"/>
                    </a:lnTo>
                    <a:lnTo>
                      <a:pt x="412" y="395"/>
                    </a:lnTo>
                    <a:lnTo>
                      <a:pt x="408" y="392"/>
                    </a:lnTo>
                    <a:lnTo>
                      <a:pt x="402" y="387"/>
                    </a:lnTo>
                    <a:lnTo>
                      <a:pt x="397" y="384"/>
                    </a:lnTo>
                    <a:lnTo>
                      <a:pt x="396" y="381"/>
                    </a:lnTo>
                    <a:lnTo>
                      <a:pt x="395" y="378"/>
                    </a:lnTo>
                    <a:lnTo>
                      <a:pt x="394" y="377"/>
                    </a:lnTo>
                    <a:lnTo>
                      <a:pt x="392" y="375"/>
                    </a:lnTo>
                    <a:lnTo>
                      <a:pt x="390" y="375"/>
                    </a:lnTo>
                    <a:lnTo>
                      <a:pt x="388" y="374"/>
                    </a:lnTo>
                    <a:lnTo>
                      <a:pt x="386" y="375"/>
                    </a:lnTo>
                    <a:lnTo>
                      <a:pt x="384" y="376"/>
                    </a:lnTo>
                    <a:lnTo>
                      <a:pt x="384" y="379"/>
                    </a:lnTo>
                    <a:lnTo>
                      <a:pt x="377" y="381"/>
                    </a:lnTo>
                    <a:lnTo>
                      <a:pt x="371" y="383"/>
                    </a:lnTo>
                    <a:lnTo>
                      <a:pt x="360" y="389"/>
                    </a:lnTo>
                    <a:lnTo>
                      <a:pt x="360" y="396"/>
                    </a:lnTo>
                    <a:lnTo>
                      <a:pt x="361" y="398"/>
                    </a:lnTo>
                    <a:lnTo>
                      <a:pt x="356" y="400"/>
                    </a:lnTo>
                    <a:lnTo>
                      <a:pt x="353" y="404"/>
                    </a:lnTo>
                    <a:lnTo>
                      <a:pt x="345" y="40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Freeform 63">
                <a:extLst>
                  <a:ext uri="{FF2B5EF4-FFF2-40B4-BE49-F238E27FC236}">
                    <a16:creationId xmlns:a16="http://schemas.microsoft.com/office/drawing/2014/main" id="{F48CA83F-3968-48AF-806C-FB05949E2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" y="1104"/>
                <a:ext cx="599" cy="489"/>
              </a:xfrm>
              <a:custGeom>
                <a:avLst/>
                <a:gdLst>
                  <a:gd name="T0" fmla="*/ 531 w 599"/>
                  <a:gd name="T1" fmla="*/ 373 h 489"/>
                  <a:gd name="T2" fmla="*/ 508 w 599"/>
                  <a:gd name="T3" fmla="*/ 392 h 489"/>
                  <a:gd name="T4" fmla="*/ 517 w 599"/>
                  <a:gd name="T5" fmla="*/ 439 h 489"/>
                  <a:gd name="T6" fmla="*/ 498 w 599"/>
                  <a:gd name="T7" fmla="*/ 463 h 489"/>
                  <a:gd name="T8" fmla="*/ 477 w 599"/>
                  <a:gd name="T9" fmla="*/ 487 h 489"/>
                  <a:gd name="T10" fmla="*/ 437 w 599"/>
                  <a:gd name="T11" fmla="*/ 480 h 489"/>
                  <a:gd name="T12" fmla="*/ 408 w 599"/>
                  <a:gd name="T13" fmla="*/ 442 h 489"/>
                  <a:gd name="T14" fmla="*/ 379 w 599"/>
                  <a:gd name="T15" fmla="*/ 417 h 489"/>
                  <a:gd name="T16" fmla="*/ 351 w 599"/>
                  <a:gd name="T17" fmla="*/ 423 h 489"/>
                  <a:gd name="T18" fmla="*/ 352 w 599"/>
                  <a:gd name="T19" fmla="*/ 444 h 489"/>
                  <a:gd name="T20" fmla="*/ 324 w 599"/>
                  <a:gd name="T21" fmla="*/ 450 h 489"/>
                  <a:gd name="T22" fmla="*/ 294 w 599"/>
                  <a:gd name="T23" fmla="*/ 422 h 489"/>
                  <a:gd name="T24" fmla="*/ 330 w 599"/>
                  <a:gd name="T25" fmla="*/ 417 h 489"/>
                  <a:gd name="T26" fmla="*/ 345 w 599"/>
                  <a:gd name="T27" fmla="*/ 405 h 489"/>
                  <a:gd name="T28" fmla="*/ 355 w 599"/>
                  <a:gd name="T29" fmla="*/ 367 h 489"/>
                  <a:gd name="T30" fmla="*/ 375 w 599"/>
                  <a:gd name="T31" fmla="*/ 349 h 489"/>
                  <a:gd name="T32" fmla="*/ 371 w 599"/>
                  <a:gd name="T33" fmla="*/ 313 h 489"/>
                  <a:gd name="T34" fmla="*/ 352 w 599"/>
                  <a:gd name="T35" fmla="*/ 257 h 489"/>
                  <a:gd name="T36" fmla="*/ 309 w 599"/>
                  <a:gd name="T37" fmla="*/ 240 h 489"/>
                  <a:gd name="T38" fmla="*/ 263 w 599"/>
                  <a:gd name="T39" fmla="*/ 211 h 489"/>
                  <a:gd name="T40" fmla="*/ 188 w 599"/>
                  <a:gd name="T41" fmla="*/ 182 h 489"/>
                  <a:gd name="T42" fmla="*/ 157 w 599"/>
                  <a:gd name="T43" fmla="*/ 174 h 489"/>
                  <a:gd name="T44" fmla="*/ 150 w 599"/>
                  <a:gd name="T45" fmla="*/ 202 h 489"/>
                  <a:gd name="T46" fmla="*/ 123 w 599"/>
                  <a:gd name="T47" fmla="*/ 195 h 489"/>
                  <a:gd name="T48" fmla="*/ 63 w 599"/>
                  <a:gd name="T49" fmla="*/ 157 h 489"/>
                  <a:gd name="T50" fmla="*/ 13 w 599"/>
                  <a:gd name="T51" fmla="*/ 153 h 489"/>
                  <a:gd name="T52" fmla="*/ 2 w 599"/>
                  <a:gd name="T53" fmla="*/ 127 h 489"/>
                  <a:gd name="T54" fmla="*/ 9 w 599"/>
                  <a:gd name="T55" fmla="*/ 107 h 489"/>
                  <a:gd name="T56" fmla="*/ 43 w 599"/>
                  <a:gd name="T57" fmla="*/ 95 h 489"/>
                  <a:gd name="T58" fmla="*/ 71 w 599"/>
                  <a:gd name="T59" fmla="*/ 56 h 489"/>
                  <a:gd name="T60" fmla="*/ 116 w 599"/>
                  <a:gd name="T61" fmla="*/ 49 h 489"/>
                  <a:gd name="T62" fmla="*/ 131 w 599"/>
                  <a:gd name="T63" fmla="*/ 16 h 489"/>
                  <a:gd name="T64" fmla="*/ 142 w 599"/>
                  <a:gd name="T65" fmla="*/ 0 h 489"/>
                  <a:gd name="T66" fmla="*/ 189 w 599"/>
                  <a:gd name="T67" fmla="*/ 33 h 489"/>
                  <a:gd name="T68" fmla="*/ 190 w 599"/>
                  <a:gd name="T69" fmla="*/ 74 h 489"/>
                  <a:gd name="T70" fmla="*/ 223 w 599"/>
                  <a:gd name="T71" fmla="*/ 115 h 489"/>
                  <a:gd name="T72" fmla="*/ 277 w 599"/>
                  <a:gd name="T73" fmla="*/ 103 h 489"/>
                  <a:gd name="T74" fmla="*/ 260 w 599"/>
                  <a:gd name="T75" fmla="*/ 132 h 489"/>
                  <a:gd name="T76" fmla="*/ 272 w 599"/>
                  <a:gd name="T77" fmla="*/ 157 h 489"/>
                  <a:gd name="T78" fmla="*/ 298 w 599"/>
                  <a:gd name="T79" fmla="*/ 186 h 489"/>
                  <a:gd name="T80" fmla="*/ 331 w 599"/>
                  <a:gd name="T81" fmla="*/ 210 h 489"/>
                  <a:gd name="T82" fmla="*/ 341 w 599"/>
                  <a:gd name="T83" fmla="*/ 188 h 489"/>
                  <a:gd name="T84" fmla="*/ 364 w 599"/>
                  <a:gd name="T85" fmla="*/ 182 h 489"/>
                  <a:gd name="T86" fmla="*/ 387 w 599"/>
                  <a:gd name="T87" fmla="*/ 185 h 489"/>
                  <a:gd name="T88" fmla="*/ 420 w 599"/>
                  <a:gd name="T89" fmla="*/ 171 h 489"/>
                  <a:gd name="T90" fmla="*/ 411 w 599"/>
                  <a:gd name="T91" fmla="*/ 198 h 489"/>
                  <a:gd name="T92" fmla="*/ 405 w 599"/>
                  <a:gd name="T93" fmla="*/ 252 h 489"/>
                  <a:gd name="T94" fmla="*/ 429 w 599"/>
                  <a:gd name="T95" fmla="*/ 268 h 489"/>
                  <a:gd name="T96" fmla="*/ 459 w 599"/>
                  <a:gd name="T97" fmla="*/ 287 h 489"/>
                  <a:gd name="T98" fmla="*/ 480 w 599"/>
                  <a:gd name="T99" fmla="*/ 347 h 489"/>
                  <a:gd name="T100" fmla="*/ 516 w 599"/>
                  <a:gd name="T101" fmla="*/ 350 h 489"/>
                  <a:gd name="T102" fmla="*/ 534 w 599"/>
                  <a:gd name="T103" fmla="*/ 334 h 489"/>
                  <a:gd name="T104" fmla="*/ 516 w 599"/>
                  <a:gd name="T105" fmla="*/ 314 h 489"/>
                  <a:gd name="T106" fmla="*/ 524 w 599"/>
                  <a:gd name="T107" fmla="*/ 278 h 489"/>
                  <a:gd name="T108" fmla="*/ 546 w 599"/>
                  <a:gd name="T109" fmla="*/ 273 h 489"/>
                  <a:gd name="T110" fmla="*/ 547 w 599"/>
                  <a:gd name="T111" fmla="*/ 293 h 489"/>
                  <a:gd name="T112" fmla="*/ 593 w 599"/>
                  <a:gd name="T113" fmla="*/ 326 h 489"/>
                  <a:gd name="T114" fmla="*/ 577 w 599"/>
                  <a:gd name="T115" fmla="*/ 359 h 489"/>
                  <a:gd name="T116" fmla="*/ 562 w 599"/>
                  <a:gd name="T117" fmla="*/ 382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99" h="489">
                    <a:moveTo>
                      <a:pt x="558" y="383"/>
                    </a:moveTo>
                    <a:lnTo>
                      <a:pt x="553" y="380"/>
                    </a:lnTo>
                    <a:lnTo>
                      <a:pt x="548" y="378"/>
                    </a:lnTo>
                    <a:lnTo>
                      <a:pt x="543" y="376"/>
                    </a:lnTo>
                    <a:lnTo>
                      <a:pt x="539" y="374"/>
                    </a:lnTo>
                    <a:lnTo>
                      <a:pt x="531" y="373"/>
                    </a:lnTo>
                    <a:lnTo>
                      <a:pt x="522" y="374"/>
                    </a:lnTo>
                    <a:lnTo>
                      <a:pt x="518" y="375"/>
                    </a:lnTo>
                    <a:lnTo>
                      <a:pt x="513" y="377"/>
                    </a:lnTo>
                    <a:lnTo>
                      <a:pt x="510" y="382"/>
                    </a:lnTo>
                    <a:lnTo>
                      <a:pt x="509" y="387"/>
                    </a:lnTo>
                    <a:lnTo>
                      <a:pt x="508" y="392"/>
                    </a:lnTo>
                    <a:lnTo>
                      <a:pt x="508" y="398"/>
                    </a:lnTo>
                    <a:lnTo>
                      <a:pt x="510" y="404"/>
                    </a:lnTo>
                    <a:lnTo>
                      <a:pt x="511" y="410"/>
                    </a:lnTo>
                    <a:lnTo>
                      <a:pt x="516" y="422"/>
                    </a:lnTo>
                    <a:lnTo>
                      <a:pt x="517" y="433"/>
                    </a:lnTo>
                    <a:lnTo>
                      <a:pt x="517" y="439"/>
                    </a:lnTo>
                    <a:lnTo>
                      <a:pt x="515" y="445"/>
                    </a:lnTo>
                    <a:lnTo>
                      <a:pt x="494" y="445"/>
                    </a:lnTo>
                    <a:lnTo>
                      <a:pt x="490" y="448"/>
                    </a:lnTo>
                    <a:lnTo>
                      <a:pt x="489" y="449"/>
                    </a:lnTo>
                    <a:lnTo>
                      <a:pt x="488" y="457"/>
                    </a:lnTo>
                    <a:lnTo>
                      <a:pt x="498" y="463"/>
                    </a:lnTo>
                    <a:lnTo>
                      <a:pt x="498" y="469"/>
                    </a:lnTo>
                    <a:lnTo>
                      <a:pt x="495" y="475"/>
                    </a:lnTo>
                    <a:lnTo>
                      <a:pt x="493" y="482"/>
                    </a:lnTo>
                    <a:lnTo>
                      <a:pt x="486" y="483"/>
                    </a:lnTo>
                    <a:lnTo>
                      <a:pt x="481" y="484"/>
                    </a:lnTo>
                    <a:lnTo>
                      <a:pt x="477" y="487"/>
                    </a:lnTo>
                    <a:lnTo>
                      <a:pt x="472" y="488"/>
                    </a:lnTo>
                    <a:lnTo>
                      <a:pt x="448" y="489"/>
                    </a:lnTo>
                    <a:lnTo>
                      <a:pt x="446" y="488"/>
                    </a:lnTo>
                    <a:lnTo>
                      <a:pt x="443" y="484"/>
                    </a:lnTo>
                    <a:lnTo>
                      <a:pt x="440" y="482"/>
                    </a:lnTo>
                    <a:lnTo>
                      <a:pt x="437" y="480"/>
                    </a:lnTo>
                    <a:lnTo>
                      <a:pt x="435" y="479"/>
                    </a:lnTo>
                    <a:lnTo>
                      <a:pt x="432" y="473"/>
                    </a:lnTo>
                    <a:lnTo>
                      <a:pt x="423" y="455"/>
                    </a:lnTo>
                    <a:lnTo>
                      <a:pt x="413" y="447"/>
                    </a:lnTo>
                    <a:lnTo>
                      <a:pt x="411" y="444"/>
                    </a:lnTo>
                    <a:lnTo>
                      <a:pt x="408" y="442"/>
                    </a:lnTo>
                    <a:lnTo>
                      <a:pt x="403" y="438"/>
                    </a:lnTo>
                    <a:lnTo>
                      <a:pt x="398" y="436"/>
                    </a:lnTo>
                    <a:lnTo>
                      <a:pt x="394" y="435"/>
                    </a:lnTo>
                    <a:lnTo>
                      <a:pt x="386" y="430"/>
                    </a:lnTo>
                    <a:lnTo>
                      <a:pt x="382" y="422"/>
                    </a:lnTo>
                    <a:lnTo>
                      <a:pt x="379" y="417"/>
                    </a:lnTo>
                    <a:lnTo>
                      <a:pt x="375" y="414"/>
                    </a:lnTo>
                    <a:lnTo>
                      <a:pt x="372" y="413"/>
                    </a:lnTo>
                    <a:lnTo>
                      <a:pt x="369" y="413"/>
                    </a:lnTo>
                    <a:lnTo>
                      <a:pt x="364" y="414"/>
                    </a:lnTo>
                    <a:lnTo>
                      <a:pt x="354" y="420"/>
                    </a:lnTo>
                    <a:lnTo>
                      <a:pt x="351" y="423"/>
                    </a:lnTo>
                    <a:lnTo>
                      <a:pt x="348" y="426"/>
                    </a:lnTo>
                    <a:lnTo>
                      <a:pt x="347" y="429"/>
                    </a:lnTo>
                    <a:lnTo>
                      <a:pt x="347" y="435"/>
                    </a:lnTo>
                    <a:lnTo>
                      <a:pt x="349" y="438"/>
                    </a:lnTo>
                    <a:lnTo>
                      <a:pt x="351" y="440"/>
                    </a:lnTo>
                    <a:lnTo>
                      <a:pt x="352" y="444"/>
                    </a:lnTo>
                    <a:lnTo>
                      <a:pt x="352" y="450"/>
                    </a:lnTo>
                    <a:lnTo>
                      <a:pt x="347" y="453"/>
                    </a:lnTo>
                    <a:lnTo>
                      <a:pt x="345" y="455"/>
                    </a:lnTo>
                    <a:lnTo>
                      <a:pt x="341" y="456"/>
                    </a:lnTo>
                    <a:lnTo>
                      <a:pt x="335" y="457"/>
                    </a:lnTo>
                    <a:lnTo>
                      <a:pt x="324" y="450"/>
                    </a:lnTo>
                    <a:lnTo>
                      <a:pt x="315" y="444"/>
                    </a:lnTo>
                    <a:lnTo>
                      <a:pt x="307" y="438"/>
                    </a:lnTo>
                    <a:lnTo>
                      <a:pt x="301" y="431"/>
                    </a:lnTo>
                    <a:lnTo>
                      <a:pt x="298" y="429"/>
                    </a:lnTo>
                    <a:lnTo>
                      <a:pt x="296" y="426"/>
                    </a:lnTo>
                    <a:lnTo>
                      <a:pt x="294" y="422"/>
                    </a:lnTo>
                    <a:lnTo>
                      <a:pt x="293" y="419"/>
                    </a:lnTo>
                    <a:lnTo>
                      <a:pt x="292" y="412"/>
                    </a:lnTo>
                    <a:lnTo>
                      <a:pt x="292" y="407"/>
                    </a:lnTo>
                    <a:lnTo>
                      <a:pt x="310" y="408"/>
                    </a:lnTo>
                    <a:lnTo>
                      <a:pt x="324" y="417"/>
                    </a:lnTo>
                    <a:lnTo>
                      <a:pt x="330" y="417"/>
                    </a:lnTo>
                    <a:lnTo>
                      <a:pt x="335" y="417"/>
                    </a:lnTo>
                    <a:lnTo>
                      <a:pt x="337" y="417"/>
                    </a:lnTo>
                    <a:lnTo>
                      <a:pt x="340" y="416"/>
                    </a:lnTo>
                    <a:lnTo>
                      <a:pt x="342" y="414"/>
                    </a:lnTo>
                    <a:lnTo>
                      <a:pt x="345" y="412"/>
                    </a:lnTo>
                    <a:lnTo>
                      <a:pt x="345" y="405"/>
                    </a:lnTo>
                    <a:lnTo>
                      <a:pt x="336" y="397"/>
                    </a:lnTo>
                    <a:lnTo>
                      <a:pt x="332" y="394"/>
                    </a:lnTo>
                    <a:lnTo>
                      <a:pt x="330" y="391"/>
                    </a:lnTo>
                    <a:lnTo>
                      <a:pt x="339" y="385"/>
                    </a:lnTo>
                    <a:lnTo>
                      <a:pt x="347" y="376"/>
                    </a:lnTo>
                    <a:lnTo>
                      <a:pt x="355" y="367"/>
                    </a:lnTo>
                    <a:lnTo>
                      <a:pt x="358" y="362"/>
                    </a:lnTo>
                    <a:lnTo>
                      <a:pt x="359" y="358"/>
                    </a:lnTo>
                    <a:lnTo>
                      <a:pt x="366" y="355"/>
                    </a:lnTo>
                    <a:lnTo>
                      <a:pt x="371" y="351"/>
                    </a:lnTo>
                    <a:lnTo>
                      <a:pt x="373" y="351"/>
                    </a:lnTo>
                    <a:lnTo>
                      <a:pt x="375" y="349"/>
                    </a:lnTo>
                    <a:lnTo>
                      <a:pt x="379" y="345"/>
                    </a:lnTo>
                    <a:lnTo>
                      <a:pt x="378" y="328"/>
                    </a:lnTo>
                    <a:lnTo>
                      <a:pt x="375" y="325"/>
                    </a:lnTo>
                    <a:lnTo>
                      <a:pt x="373" y="321"/>
                    </a:lnTo>
                    <a:lnTo>
                      <a:pt x="372" y="316"/>
                    </a:lnTo>
                    <a:lnTo>
                      <a:pt x="371" y="313"/>
                    </a:lnTo>
                    <a:lnTo>
                      <a:pt x="371" y="307"/>
                    </a:lnTo>
                    <a:lnTo>
                      <a:pt x="371" y="305"/>
                    </a:lnTo>
                    <a:lnTo>
                      <a:pt x="370" y="304"/>
                    </a:lnTo>
                    <a:lnTo>
                      <a:pt x="362" y="284"/>
                    </a:lnTo>
                    <a:lnTo>
                      <a:pt x="359" y="270"/>
                    </a:lnTo>
                    <a:lnTo>
                      <a:pt x="352" y="257"/>
                    </a:lnTo>
                    <a:lnTo>
                      <a:pt x="350" y="252"/>
                    </a:lnTo>
                    <a:lnTo>
                      <a:pt x="347" y="250"/>
                    </a:lnTo>
                    <a:lnTo>
                      <a:pt x="327" y="250"/>
                    </a:lnTo>
                    <a:lnTo>
                      <a:pt x="323" y="248"/>
                    </a:lnTo>
                    <a:lnTo>
                      <a:pt x="318" y="246"/>
                    </a:lnTo>
                    <a:lnTo>
                      <a:pt x="309" y="240"/>
                    </a:lnTo>
                    <a:lnTo>
                      <a:pt x="302" y="235"/>
                    </a:lnTo>
                    <a:lnTo>
                      <a:pt x="296" y="231"/>
                    </a:lnTo>
                    <a:lnTo>
                      <a:pt x="275" y="208"/>
                    </a:lnTo>
                    <a:lnTo>
                      <a:pt x="271" y="208"/>
                    </a:lnTo>
                    <a:lnTo>
                      <a:pt x="268" y="209"/>
                    </a:lnTo>
                    <a:lnTo>
                      <a:pt x="263" y="211"/>
                    </a:lnTo>
                    <a:lnTo>
                      <a:pt x="252" y="210"/>
                    </a:lnTo>
                    <a:lnTo>
                      <a:pt x="233" y="194"/>
                    </a:lnTo>
                    <a:lnTo>
                      <a:pt x="215" y="186"/>
                    </a:lnTo>
                    <a:lnTo>
                      <a:pt x="206" y="185"/>
                    </a:lnTo>
                    <a:lnTo>
                      <a:pt x="200" y="185"/>
                    </a:lnTo>
                    <a:lnTo>
                      <a:pt x="188" y="182"/>
                    </a:lnTo>
                    <a:lnTo>
                      <a:pt x="183" y="178"/>
                    </a:lnTo>
                    <a:lnTo>
                      <a:pt x="179" y="176"/>
                    </a:lnTo>
                    <a:lnTo>
                      <a:pt x="175" y="175"/>
                    </a:lnTo>
                    <a:lnTo>
                      <a:pt x="172" y="174"/>
                    </a:lnTo>
                    <a:lnTo>
                      <a:pt x="166" y="174"/>
                    </a:lnTo>
                    <a:lnTo>
                      <a:pt x="157" y="174"/>
                    </a:lnTo>
                    <a:lnTo>
                      <a:pt x="150" y="178"/>
                    </a:lnTo>
                    <a:lnTo>
                      <a:pt x="150" y="183"/>
                    </a:lnTo>
                    <a:lnTo>
                      <a:pt x="151" y="188"/>
                    </a:lnTo>
                    <a:lnTo>
                      <a:pt x="152" y="193"/>
                    </a:lnTo>
                    <a:lnTo>
                      <a:pt x="151" y="200"/>
                    </a:lnTo>
                    <a:lnTo>
                      <a:pt x="150" y="202"/>
                    </a:lnTo>
                    <a:lnTo>
                      <a:pt x="147" y="202"/>
                    </a:lnTo>
                    <a:lnTo>
                      <a:pt x="144" y="203"/>
                    </a:lnTo>
                    <a:lnTo>
                      <a:pt x="141" y="203"/>
                    </a:lnTo>
                    <a:lnTo>
                      <a:pt x="135" y="202"/>
                    </a:lnTo>
                    <a:lnTo>
                      <a:pt x="129" y="198"/>
                    </a:lnTo>
                    <a:lnTo>
                      <a:pt x="123" y="195"/>
                    </a:lnTo>
                    <a:lnTo>
                      <a:pt x="118" y="191"/>
                    </a:lnTo>
                    <a:lnTo>
                      <a:pt x="111" y="185"/>
                    </a:lnTo>
                    <a:lnTo>
                      <a:pt x="94" y="171"/>
                    </a:lnTo>
                    <a:lnTo>
                      <a:pt x="77" y="163"/>
                    </a:lnTo>
                    <a:lnTo>
                      <a:pt x="70" y="159"/>
                    </a:lnTo>
                    <a:lnTo>
                      <a:pt x="63" y="157"/>
                    </a:lnTo>
                    <a:lnTo>
                      <a:pt x="49" y="157"/>
                    </a:lnTo>
                    <a:lnTo>
                      <a:pt x="37" y="157"/>
                    </a:lnTo>
                    <a:lnTo>
                      <a:pt x="30" y="157"/>
                    </a:lnTo>
                    <a:lnTo>
                      <a:pt x="24" y="156"/>
                    </a:lnTo>
                    <a:lnTo>
                      <a:pt x="18" y="154"/>
                    </a:lnTo>
                    <a:lnTo>
                      <a:pt x="13" y="153"/>
                    </a:lnTo>
                    <a:lnTo>
                      <a:pt x="9" y="152"/>
                    </a:lnTo>
                    <a:lnTo>
                      <a:pt x="8" y="146"/>
                    </a:lnTo>
                    <a:lnTo>
                      <a:pt x="6" y="141"/>
                    </a:lnTo>
                    <a:lnTo>
                      <a:pt x="5" y="136"/>
                    </a:lnTo>
                    <a:lnTo>
                      <a:pt x="4" y="133"/>
                    </a:lnTo>
                    <a:lnTo>
                      <a:pt x="2" y="127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5" y="114"/>
                    </a:lnTo>
                    <a:lnTo>
                      <a:pt x="9" y="107"/>
                    </a:lnTo>
                    <a:lnTo>
                      <a:pt x="12" y="101"/>
                    </a:lnTo>
                    <a:lnTo>
                      <a:pt x="20" y="101"/>
                    </a:lnTo>
                    <a:lnTo>
                      <a:pt x="29" y="100"/>
                    </a:lnTo>
                    <a:lnTo>
                      <a:pt x="34" y="99"/>
                    </a:lnTo>
                    <a:lnTo>
                      <a:pt x="38" y="97"/>
                    </a:lnTo>
                    <a:lnTo>
                      <a:pt x="43" y="95"/>
                    </a:lnTo>
                    <a:lnTo>
                      <a:pt x="46" y="92"/>
                    </a:lnTo>
                    <a:lnTo>
                      <a:pt x="51" y="82"/>
                    </a:lnTo>
                    <a:lnTo>
                      <a:pt x="60" y="72"/>
                    </a:lnTo>
                    <a:lnTo>
                      <a:pt x="64" y="65"/>
                    </a:lnTo>
                    <a:lnTo>
                      <a:pt x="66" y="60"/>
                    </a:lnTo>
                    <a:lnTo>
                      <a:pt x="71" y="56"/>
                    </a:lnTo>
                    <a:lnTo>
                      <a:pt x="75" y="53"/>
                    </a:lnTo>
                    <a:lnTo>
                      <a:pt x="80" y="52"/>
                    </a:lnTo>
                    <a:lnTo>
                      <a:pt x="86" y="51"/>
                    </a:lnTo>
                    <a:lnTo>
                      <a:pt x="101" y="49"/>
                    </a:lnTo>
                    <a:lnTo>
                      <a:pt x="107" y="49"/>
                    </a:lnTo>
                    <a:lnTo>
                      <a:pt x="116" y="49"/>
                    </a:lnTo>
                    <a:lnTo>
                      <a:pt x="122" y="49"/>
                    </a:lnTo>
                    <a:lnTo>
                      <a:pt x="127" y="49"/>
                    </a:lnTo>
                    <a:lnTo>
                      <a:pt x="131" y="47"/>
                    </a:lnTo>
                    <a:lnTo>
                      <a:pt x="134" y="44"/>
                    </a:lnTo>
                    <a:lnTo>
                      <a:pt x="131" y="26"/>
                    </a:lnTo>
                    <a:lnTo>
                      <a:pt x="131" y="16"/>
                    </a:lnTo>
                    <a:lnTo>
                      <a:pt x="132" y="11"/>
                    </a:lnTo>
                    <a:lnTo>
                      <a:pt x="133" y="7"/>
                    </a:lnTo>
                    <a:lnTo>
                      <a:pt x="135" y="4"/>
                    </a:lnTo>
                    <a:lnTo>
                      <a:pt x="138" y="1"/>
                    </a:lnTo>
                    <a:lnTo>
                      <a:pt x="139" y="0"/>
                    </a:lnTo>
                    <a:lnTo>
                      <a:pt x="142" y="0"/>
                    </a:lnTo>
                    <a:lnTo>
                      <a:pt x="147" y="2"/>
                    </a:lnTo>
                    <a:lnTo>
                      <a:pt x="184" y="7"/>
                    </a:lnTo>
                    <a:lnTo>
                      <a:pt x="184" y="10"/>
                    </a:lnTo>
                    <a:lnTo>
                      <a:pt x="183" y="15"/>
                    </a:lnTo>
                    <a:lnTo>
                      <a:pt x="184" y="25"/>
                    </a:lnTo>
                    <a:lnTo>
                      <a:pt x="189" y="33"/>
                    </a:lnTo>
                    <a:lnTo>
                      <a:pt x="191" y="37"/>
                    </a:lnTo>
                    <a:lnTo>
                      <a:pt x="194" y="44"/>
                    </a:lnTo>
                    <a:lnTo>
                      <a:pt x="194" y="53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90" y="74"/>
                    </a:lnTo>
                    <a:lnTo>
                      <a:pt x="208" y="91"/>
                    </a:lnTo>
                    <a:lnTo>
                      <a:pt x="211" y="96"/>
                    </a:lnTo>
                    <a:lnTo>
                      <a:pt x="211" y="113"/>
                    </a:lnTo>
                    <a:lnTo>
                      <a:pt x="212" y="114"/>
                    </a:lnTo>
                    <a:lnTo>
                      <a:pt x="215" y="114"/>
                    </a:lnTo>
                    <a:lnTo>
                      <a:pt x="223" y="115"/>
                    </a:lnTo>
                    <a:lnTo>
                      <a:pt x="229" y="112"/>
                    </a:lnTo>
                    <a:lnTo>
                      <a:pt x="234" y="109"/>
                    </a:lnTo>
                    <a:lnTo>
                      <a:pt x="240" y="107"/>
                    </a:lnTo>
                    <a:lnTo>
                      <a:pt x="247" y="106"/>
                    </a:lnTo>
                    <a:lnTo>
                      <a:pt x="263" y="104"/>
                    </a:lnTo>
                    <a:lnTo>
                      <a:pt x="277" y="103"/>
                    </a:lnTo>
                    <a:lnTo>
                      <a:pt x="280" y="110"/>
                    </a:lnTo>
                    <a:lnTo>
                      <a:pt x="276" y="116"/>
                    </a:lnTo>
                    <a:lnTo>
                      <a:pt x="273" y="122"/>
                    </a:lnTo>
                    <a:lnTo>
                      <a:pt x="270" y="126"/>
                    </a:lnTo>
                    <a:lnTo>
                      <a:pt x="266" y="128"/>
                    </a:lnTo>
                    <a:lnTo>
                      <a:pt x="260" y="132"/>
                    </a:lnTo>
                    <a:lnTo>
                      <a:pt x="257" y="135"/>
                    </a:lnTo>
                    <a:lnTo>
                      <a:pt x="256" y="138"/>
                    </a:lnTo>
                    <a:lnTo>
                      <a:pt x="255" y="142"/>
                    </a:lnTo>
                    <a:lnTo>
                      <a:pt x="255" y="147"/>
                    </a:lnTo>
                    <a:lnTo>
                      <a:pt x="268" y="152"/>
                    </a:lnTo>
                    <a:lnTo>
                      <a:pt x="272" y="157"/>
                    </a:lnTo>
                    <a:lnTo>
                      <a:pt x="277" y="162"/>
                    </a:lnTo>
                    <a:lnTo>
                      <a:pt x="282" y="166"/>
                    </a:lnTo>
                    <a:lnTo>
                      <a:pt x="289" y="170"/>
                    </a:lnTo>
                    <a:lnTo>
                      <a:pt x="291" y="175"/>
                    </a:lnTo>
                    <a:lnTo>
                      <a:pt x="294" y="180"/>
                    </a:lnTo>
                    <a:lnTo>
                      <a:pt x="298" y="186"/>
                    </a:lnTo>
                    <a:lnTo>
                      <a:pt x="300" y="188"/>
                    </a:lnTo>
                    <a:lnTo>
                      <a:pt x="303" y="189"/>
                    </a:lnTo>
                    <a:lnTo>
                      <a:pt x="316" y="206"/>
                    </a:lnTo>
                    <a:lnTo>
                      <a:pt x="320" y="207"/>
                    </a:lnTo>
                    <a:lnTo>
                      <a:pt x="328" y="210"/>
                    </a:lnTo>
                    <a:lnTo>
                      <a:pt x="331" y="210"/>
                    </a:lnTo>
                    <a:lnTo>
                      <a:pt x="335" y="210"/>
                    </a:lnTo>
                    <a:lnTo>
                      <a:pt x="338" y="208"/>
                    </a:lnTo>
                    <a:lnTo>
                      <a:pt x="341" y="206"/>
                    </a:lnTo>
                    <a:lnTo>
                      <a:pt x="341" y="194"/>
                    </a:lnTo>
                    <a:lnTo>
                      <a:pt x="341" y="191"/>
                    </a:lnTo>
                    <a:lnTo>
                      <a:pt x="341" y="188"/>
                    </a:lnTo>
                    <a:lnTo>
                      <a:pt x="343" y="186"/>
                    </a:lnTo>
                    <a:lnTo>
                      <a:pt x="345" y="185"/>
                    </a:lnTo>
                    <a:lnTo>
                      <a:pt x="349" y="183"/>
                    </a:lnTo>
                    <a:lnTo>
                      <a:pt x="354" y="182"/>
                    </a:lnTo>
                    <a:lnTo>
                      <a:pt x="359" y="182"/>
                    </a:lnTo>
                    <a:lnTo>
                      <a:pt x="364" y="182"/>
                    </a:lnTo>
                    <a:lnTo>
                      <a:pt x="366" y="183"/>
                    </a:lnTo>
                    <a:lnTo>
                      <a:pt x="369" y="184"/>
                    </a:lnTo>
                    <a:lnTo>
                      <a:pt x="372" y="185"/>
                    </a:lnTo>
                    <a:lnTo>
                      <a:pt x="375" y="188"/>
                    </a:lnTo>
                    <a:lnTo>
                      <a:pt x="381" y="189"/>
                    </a:lnTo>
                    <a:lnTo>
                      <a:pt x="387" y="185"/>
                    </a:lnTo>
                    <a:lnTo>
                      <a:pt x="393" y="182"/>
                    </a:lnTo>
                    <a:lnTo>
                      <a:pt x="398" y="179"/>
                    </a:lnTo>
                    <a:lnTo>
                      <a:pt x="403" y="176"/>
                    </a:lnTo>
                    <a:lnTo>
                      <a:pt x="406" y="173"/>
                    </a:lnTo>
                    <a:lnTo>
                      <a:pt x="409" y="172"/>
                    </a:lnTo>
                    <a:lnTo>
                      <a:pt x="420" y="171"/>
                    </a:lnTo>
                    <a:lnTo>
                      <a:pt x="425" y="180"/>
                    </a:lnTo>
                    <a:lnTo>
                      <a:pt x="425" y="183"/>
                    </a:lnTo>
                    <a:lnTo>
                      <a:pt x="423" y="186"/>
                    </a:lnTo>
                    <a:lnTo>
                      <a:pt x="420" y="189"/>
                    </a:lnTo>
                    <a:lnTo>
                      <a:pt x="418" y="193"/>
                    </a:lnTo>
                    <a:lnTo>
                      <a:pt x="411" y="198"/>
                    </a:lnTo>
                    <a:lnTo>
                      <a:pt x="404" y="202"/>
                    </a:lnTo>
                    <a:lnTo>
                      <a:pt x="399" y="209"/>
                    </a:lnTo>
                    <a:lnTo>
                      <a:pt x="397" y="216"/>
                    </a:lnTo>
                    <a:lnTo>
                      <a:pt x="396" y="224"/>
                    </a:lnTo>
                    <a:lnTo>
                      <a:pt x="395" y="234"/>
                    </a:lnTo>
                    <a:lnTo>
                      <a:pt x="405" y="252"/>
                    </a:lnTo>
                    <a:lnTo>
                      <a:pt x="408" y="257"/>
                    </a:lnTo>
                    <a:lnTo>
                      <a:pt x="414" y="262"/>
                    </a:lnTo>
                    <a:lnTo>
                      <a:pt x="417" y="264"/>
                    </a:lnTo>
                    <a:lnTo>
                      <a:pt x="420" y="266"/>
                    </a:lnTo>
                    <a:lnTo>
                      <a:pt x="425" y="268"/>
                    </a:lnTo>
                    <a:lnTo>
                      <a:pt x="429" y="268"/>
                    </a:lnTo>
                    <a:lnTo>
                      <a:pt x="430" y="266"/>
                    </a:lnTo>
                    <a:lnTo>
                      <a:pt x="435" y="266"/>
                    </a:lnTo>
                    <a:lnTo>
                      <a:pt x="438" y="268"/>
                    </a:lnTo>
                    <a:lnTo>
                      <a:pt x="442" y="270"/>
                    </a:lnTo>
                    <a:lnTo>
                      <a:pt x="450" y="277"/>
                    </a:lnTo>
                    <a:lnTo>
                      <a:pt x="459" y="287"/>
                    </a:lnTo>
                    <a:lnTo>
                      <a:pt x="466" y="296"/>
                    </a:lnTo>
                    <a:lnTo>
                      <a:pt x="470" y="311"/>
                    </a:lnTo>
                    <a:lnTo>
                      <a:pt x="470" y="320"/>
                    </a:lnTo>
                    <a:lnTo>
                      <a:pt x="472" y="330"/>
                    </a:lnTo>
                    <a:lnTo>
                      <a:pt x="475" y="343"/>
                    </a:lnTo>
                    <a:lnTo>
                      <a:pt x="480" y="347"/>
                    </a:lnTo>
                    <a:lnTo>
                      <a:pt x="484" y="351"/>
                    </a:lnTo>
                    <a:lnTo>
                      <a:pt x="489" y="354"/>
                    </a:lnTo>
                    <a:lnTo>
                      <a:pt x="498" y="360"/>
                    </a:lnTo>
                    <a:lnTo>
                      <a:pt x="504" y="357"/>
                    </a:lnTo>
                    <a:lnTo>
                      <a:pt x="515" y="353"/>
                    </a:lnTo>
                    <a:lnTo>
                      <a:pt x="516" y="350"/>
                    </a:lnTo>
                    <a:lnTo>
                      <a:pt x="518" y="348"/>
                    </a:lnTo>
                    <a:lnTo>
                      <a:pt x="522" y="347"/>
                    </a:lnTo>
                    <a:lnTo>
                      <a:pt x="529" y="345"/>
                    </a:lnTo>
                    <a:lnTo>
                      <a:pt x="532" y="341"/>
                    </a:lnTo>
                    <a:lnTo>
                      <a:pt x="534" y="337"/>
                    </a:lnTo>
                    <a:lnTo>
                      <a:pt x="534" y="334"/>
                    </a:lnTo>
                    <a:lnTo>
                      <a:pt x="534" y="329"/>
                    </a:lnTo>
                    <a:lnTo>
                      <a:pt x="532" y="326"/>
                    </a:lnTo>
                    <a:lnTo>
                      <a:pt x="531" y="323"/>
                    </a:lnTo>
                    <a:lnTo>
                      <a:pt x="526" y="318"/>
                    </a:lnTo>
                    <a:lnTo>
                      <a:pt x="519" y="316"/>
                    </a:lnTo>
                    <a:lnTo>
                      <a:pt x="516" y="314"/>
                    </a:lnTo>
                    <a:lnTo>
                      <a:pt x="515" y="312"/>
                    </a:lnTo>
                    <a:lnTo>
                      <a:pt x="515" y="311"/>
                    </a:lnTo>
                    <a:lnTo>
                      <a:pt x="515" y="308"/>
                    </a:lnTo>
                    <a:lnTo>
                      <a:pt x="515" y="303"/>
                    </a:lnTo>
                    <a:lnTo>
                      <a:pt x="524" y="290"/>
                    </a:lnTo>
                    <a:lnTo>
                      <a:pt x="524" y="278"/>
                    </a:lnTo>
                    <a:lnTo>
                      <a:pt x="526" y="277"/>
                    </a:lnTo>
                    <a:lnTo>
                      <a:pt x="528" y="277"/>
                    </a:lnTo>
                    <a:lnTo>
                      <a:pt x="534" y="277"/>
                    </a:lnTo>
                    <a:lnTo>
                      <a:pt x="539" y="271"/>
                    </a:lnTo>
                    <a:lnTo>
                      <a:pt x="545" y="268"/>
                    </a:lnTo>
                    <a:lnTo>
                      <a:pt x="546" y="273"/>
                    </a:lnTo>
                    <a:lnTo>
                      <a:pt x="545" y="277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2" y="289"/>
                    </a:lnTo>
                    <a:lnTo>
                      <a:pt x="543" y="291"/>
                    </a:lnTo>
                    <a:lnTo>
                      <a:pt x="547" y="293"/>
                    </a:lnTo>
                    <a:lnTo>
                      <a:pt x="554" y="296"/>
                    </a:lnTo>
                    <a:lnTo>
                      <a:pt x="571" y="300"/>
                    </a:lnTo>
                    <a:lnTo>
                      <a:pt x="592" y="314"/>
                    </a:lnTo>
                    <a:lnTo>
                      <a:pt x="599" y="314"/>
                    </a:lnTo>
                    <a:lnTo>
                      <a:pt x="596" y="320"/>
                    </a:lnTo>
                    <a:lnTo>
                      <a:pt x="593" y="326"/>
                    </a:lnTo>
                    <a:lnTo>
                      <a:pt x="596" y="351"/>
                    </a:lnTo>
                    <a:lnTo>
                      <a:pt x="592" y="362"/>
                    </a:lnTo>
                    <a:lnTo>
                      <a:pt x="588" y="362"/>
                    </a:lnTo>
                    <a:lnTo>
                      <a:pt x="587" y="361"/>
                    </a:lnTo>
                    <a:lnTo>
                      <a:pt x="584" y="360"/>
                    </a:lnTo>
                    <a:lnTo>
                      <a:pt x="577" y="359"/>
                    </a:lnTo>
                    <a:lnTo>
                      <a:pt x="571" y="360"/>
                    </a:lnTo>
                    <a:lnTo>
                      <a:pt x="569" y="360"/>
                    </a:lnTo>
                    <a:lnTo>
                      <a:pt x="566" y="361"/>
                    </a:lnTo>
                    <a:lnTo>
                      <a:pt x="564" y="364"/>
                    </a:lnTo>
                    <a:lnTo>
                      <a:pt x="562" y="366"/>
                    </a:lnTo>
                    <a:lnTo>
                      <a:pt x="562" y="382"/>
                    </a:lnTo>
                    <a:lnTo>
                      <a:pt x="558" y="383"/>
                    </a:lnTo>
                    <a:close/>
                  </a:path>
                </a:pathLst>
              </a:custGeom>
              <a:solidFill>
                <a:srgbClr val="C3D6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Freeform 64">
                <a:extLst>
                  <a:ext uri="{FF2B5EF4-FFF2-40B4-BE49-F238E27FC236}">
                    <a16:creationId xmlns:a16="http://schemas.microsoft.com/office/drawing/2014/main" id="{26D7699D-F7B9-4B04-B4F6-94FC113E8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" y="1104"/>
                <a:ext cx="599" cy="489"/>
              </a:xfrm>
              <a:custGeom>
                <a:avLst/>
                <a:gdLst>
                  <a:gd name="T0" fmla="*/ 531 w 599"/>
                  <a:gd name="T1" fmla="*/ 373 h 489"/>
                  <a:gd name="T2" fmla="*/ 508 w 599"/>
                  <a:gd name="T3" fmla="*/ 392 h 489"/>
                  <a:gd name="T4" fmla="*/ 517 w 599"/>
                  <a:gd name="T5" fmla="*/ 439 h 489"/>
                  <a:gd name="T6" fmla="*/ 498 w 599"/>
                  <a:gd name="T7" fmla="*/ 463 h 489"/>
                  <a:gd name="T8" fmla="*/ 477 w 599"/>
                  <a:gd name="T9" fmla="*/ 487 h 489"/>
                  <a:gd name="T10" fmla="*/ 437 w 599"/>
                  <a:gd name="T11" fmla="*/ 480 h 489"/>
                  <a:gd name="T12" fmla="*/ 408 w 599"/>
                  <a:gd name="T13" fmla="*/ 442 h 489"/>
                  <a:gd name="T14" fmla="*/ 379 w 599"/>
                  <a:gd name="T15" fmla="*/ 417 h 489"/>
                  <a:gd name="T16" fmla="*/ 351 w 599"/>
                  <a:gd name="T17" fmla="*/ 423 h 489"/>
                  <a:gd name="T18" fmla="*/ 352 w 599"/>
                  <a:gd name="T19" fmla="*/ 444 h 489"/>
                  <a:gd name="T20" fmla="*/ 324 w 599"/>
                  <a:gd name="T21" fmla="*/ 450 h 489"/>
                  <a:gd name="T22" fmla="*/ 294 w 599"/>
                  <a:gd name="T23" fmla="*/ 422 h 489"/>
                  <a:gd name="T24" fmla="*/ 330 w 599"/>
                  <a:gd name="T25" fmla="*/ 417 h 489"/>
                  <a:gd name="T26" fmla="*/ 345 w 599"/>
                  <a:gd name="T27" fmla="*/ 405 h 489"/>
                  <a:gd name="T28" fmla="*/ 355 w 599"/>
                  <a:gd name="T29" fmla="*/ 367 h 489"/>
                  <a:gd name="T30" fmla="*/ 375 w 599"/>
                  <a:gd name="T31" fmla="*/ 349 h 489"/>
                  <a:gd name="T32" fmla="*/ 371 w 599"/>
                  <a:gd name="T33" fmla="*/ 313 h 489"/>
                  <a:gd name="T34" fmla="*/ 352 w 599"/>
                  <a:gd name="T35" fmla="*/ 257 h 489"/>
                  <a:gd name="T36" fmla="*/ 309 w 599"/>
                  <a:gd name="T37" fmla="*/ 240 h 489"/>
                  <a:gd name="T38" fmla="*/ 263 w 599"/>
                  <a:gd name="T39" fmla="*/ 211 h 489"/>
                  <a:gd name="T40" fmla="*/ 188 w 599"/>
                  <a:gd name="T41" fmla="*/ 182 h 489"/>
                  <a:gd name="T42" fmla="*/ 157 w 599"/>
                  <a:gd name="T43" fmla="*/ 174 h 489"/>
                  <a:gd name="T44" fmla="*/ 150 w 599"/>
                  <a:gd name="T45" fmla="*/ 202 h 489"/>
                  <a:gd name="T46" fmla="*/ 123 w 599"/>
                  <a:gd name="T47" fmla="*/ 195 h 489"/>
                  <a:gd name="T48" fmla="*/ 63 w 599"/>
                  <a:gd name="T49" fmla="*/ 157 h 489"/>
                  <a:gd name="T50" fmla="*/ 13 w 599"/>
                  <a:gd name="T51" fmla="*/ 153 h 489"/>
                  <a:gd name="T52" fmla="*/ 2 w 599"/>
                  <a:gd name="T53" fmla="*/ 127 h 489"/>
                  <a:gd name="T54" fmla="*/ 9 w 599"/>
                  <a:gd name="T55" fmla="*/ 107 h 489"/>
                  <a:gd name="T56" fmla="*/ 43 w 599"/>
                  <a:gd name="T57" fmla="*/ 95 h 489"/>
                  <a:gd name="T58" fmla="*/ 71 w 599"/>
                  <a:gd name="T59" fmla="*/ 56 h 489"/>
                  <a:gd name="T60" fmla="*/ 116 w 599"/>
                  <a:gd name="T61" fmla="*/ 49 h 489"/>
                  <a:gd name="T62" fmla="*/ 131 w 599"/>
                  <a:gd name="T63" fmla="*/ 16 h 489"/>
                  <a:gd name="T64" fmla="*/ 142 w 599"/>
                  <a:gd name="T65" fmla="*/ 0 h 489"/>
                  <a:gd name="T66" fmla="*/ 189 w 599"/>
                  <a:gd name="T67" fmla="*/ 33 h 489"/>
                  <a:gd name="T68" fmla="*/ 190 w 599"/>
                  <a:gd name="T69" fmla="*/ 74 h 489"/>
                  <a:gd name="T70" fmla="*/ 223 w 599"/>
                  <a:gd name="T71" fmla="*/ 115 h 489"/>
                  <a:gd name="T72" fmla="*/ 277 w 599"/>
                  <a:gd name="T73" fmla="*/ 103 h 489"/>
                  <a:gd name="T74" fmla="*/ 260 w 599"/>
                  <a:gd name="T75" fmla="*/ 132 h 489"/>
                  <a:gd name="T76" fmla="*/ 272 w 599"/>
                  <a:gd name="T77" fmla="*/ 157 h 489"/>
                  <a:gd name="T78" fmla="*/ 298 w 599"/>
                  <a:gd name="T79" fmla="*/ 186 h 489"/>
                  <a:gd name="T80" fmla="*/ 331 w 599"/>
                  <a:gd name="T81" fmla="*/ 210 h 489"/>
                  <a:gd name="T82" fmla="*/ 341 w 599"/>
                  <a:gd name="T83" fmla="*/ 188 h 489"/>
                  <a:gd name="T84" fmla="*/ 364 w 599"/>
                  <a:gd name="T85" fmla="*/ 182 h 489"/>
                  <a:gd name="T86" fmla="*/ 387 w 599"/>
                  <a:gd name="T87" fmla="*/ 185 h 489"/>
                  <a:gd name="T88" fmla="*/ 420 w 599"/>
                  <a:gd name="T89" fmla="*/ 171 h 489"/>
                  <a:gd name="T90" fmla="*/ 411 w 599"/>
                  <a:gd name="T91" fmla="*/ 198 h 489"/>
                  <a:gd name="T92" fmla="*/ 405 w 599"/>
                  <a:gd name="T93" fmla="*/ 252 h 489"/>
                  <a:gd name="T94" fmla="*/ 429 w 599"/>
                  <a:gd name="T95" fmla="*/ 268 h 489"/>
                  <a:gd name="T96" fmla="*/ 459 w 599"/>
                  <a:gd name="T97" fmla="*/ 287 h 489"/>
                  <a:gd name="T98" fmla="*/ 480 w 599"/>
                  <a:gd name="T99" fmla="*/ 347 h 489"/>
                  <a:gd name="T100" fmla="*/ 516 w 599"/>
                  <a:gd name="T101" fmla="*/ 350 h 489"/>
                  <a:gd name="T102" fmla="*/ 534 w 599"/>
                  <a:gd name="T103" fmla="*/ 334 h 489"/>
                  <a:gd name="T104" fmla="*/ 516 w 599"/>
                  <a:gd name="T105" fmla="*/ 314 h 489"/>
                  <a:gd name="T106" fmla="*/ 524 w 599"/>
                  <a:gd name="T107" fmla="*/ 278 h 489"/>
                  <a:gd name="T108" fmla="*/ 546 w 599"/>
                  <a:gd name="T109" fmla="*/ 273 h 489"/>
                  <a:gd name="T110" fmla="*/ 547 w 599"/>
                  <a:gd name="T111" fmla="*/ 293 h 489"/>
                  <a:gd name="T112" fmla="*/ 593 w 599"/>
                  <a:gd name="T113" fmla="*/ 326 h 489"/>
                  <a:gd name="T114" fmla="*/ 577 w 599"/>
                  <a:gd name="T115" fmla="*/ 359 h 489"/>
                  <a:gd name="T116" fmla="*/ 562 w 599"/>
                  <a:gd name="T117" fmla="*/ 382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99" h="489">
                    <a:moveTo>
                      <a:pt x="558" y="383"/>
                    </a:moveTo>
                    <a:lnTo>
                      <a:pt x="553" y="380"/>
                    </a:lnTo>
                    <a:lnTo>
                      <a:pt x="548" y="378"/>
                    </a:lnTo>
                    <a:lnTo>
                      <a:pt x="543" y="376"/>
                    </a:lnTo>
                    <a:lnTo>
                      <a:pt x="539" y="374"/>
                    </a:lnTo>
                    <a:lnTo>
                      <a:pt x="531" y="373"/>
                    </a:lnTo>
                    <a:lnTo>
                      <a:pt x="522" y="374"/>
                    </a:lnTo>
                    <a:lnTo>
                      <a:pt x="518" y="375"/>
                    </a:lnTo>
                    <a:lnTo>
                      <a:pt x="513" y="377"/>
                    </a:lnTo>
                    <a:lnTo>
                      <a:pt x="510" y="382"/>
                    </a:lnTo>
                    <a:lnTo>
                      <a:pt x="509" y="387"/>
                    </a:lnTo>
                    <a:lnTo>
                      <a:pt x="508" y="392"/>
                    </a:lnTo>
                    <a:lnTo>
                      <a:pt x="508" y="398"/>
                    </a:lnTo>
                    <a:lnTo>
                      <a:pt x="510" y="404"/>
                    </a:lnTo>
                    <a:lnTo>
                      <a:pt x="511" y="410"/>
                    </a:lnTo>
                    <a:lnTo>
                      <a:pt x="516" y="422"/>
                    </a:lnTo>
                    <a:lnTo>
                      <a:pt x="517" y="433"/>
                    </a:lnTo>
                    <a:lnTo>
                      <a:pt x="517" y="439"/>
                    </a:lnTo>
                    <a:lnTo>
                      <a:pt x="515" y="445"/>
                    </a:lnTo>
                    <a:lnTo>
                      <a:pt x="494" y="445"/>
                    </a:lnTo>
                    <a:lnTo>
                      <a:pt x="490" y="448"/>
                    </a:lnTo>
                    <a:lnTo>
                      <a:pt x="489" y="449"/>
                    </a:lnTo>
                    <a:lnTo>
                      <a:pt x="488" y="457"/>
                    </a:lnTo>
                    <a:lnTo>
                      <a:pt x="498" y="463"/>
                    </a:lnTo>
                    <a:lnTo>
                      <a:pt x="498" y="469"/>
                    </a:lnTo>
                    <a:lnTo>
                      <a:pt x="495" y="475"/>
                    </a:lnTo>
                    <a:lnTo>
                      <a:pt x="493" y="482"/>
                    </a:lnTo>
                    <a:lnTo>
                      <a:pt x="486" y="483"/>
                    </a:lnTo>
                    <a:lnTo>
                      <a:pt x="481" y="484"/>
                    </a:lnTo>
                    <a:lnTo>
                      <a:pt x="477" y="487"/>
                    </a:lnTo>
                    <a:lnTo>
                      <a:pt x="472" y="488"/>
                    </a:lnTo>
                    <a:lnTo>
                      <a:pt x="448" y="489"/>
                    </a:lnTo>
                    <a:lnTo>
                      <a:pt x="446" y="488"/>
                    </a:lnTo>
                    <a:lnTo>
                      <a:pt x="443" y="484"/>
                    </a:lnTo>
                    <a:lnTo>
                      <a:pt x="440" y="482"/>
                    </a:lnTo>
                    <a:lnTo>
                      <a:pt x="437" y="480"/>
                    </a:lnTo>
                    <a:lnTo>
                      <a:pt x="435" y="479"/>
                    </a:lnTo>
                    <a:lnTo>
                      <a:pt x="432" y="473"/>
                    </a:lnTo>
                    <a:lnTo>
                      <a:pt x="423" y="455"/>
                    </a:lnTo>
                    <a:lnTo>
                      <a:pt x="413" y="447"/>
                    </a:lnTo>
                    <a:lnTo>
                      <a:pt x="411" y="444"/>
                    </a:lnTo>
                    <a:lnTo>
                      <a:pt x="408" y="442"/>
                    </a:lnTo>
                    <a:lnTo>
                      <a:pt x="403" y="438"/>
                    </a:lnTo>
                    <a:lnTo>
                      <a:pt x="398" y="436"/>
                    </a:lnTo>
                    <a:lnTo>
                      <a:pt x="394" y="435"/>
                    </a:lnTo>
                    <a:lnTo>
                      <a:pt x="386" y="430"/>
                    </a:lnTo>
                    <a:lnTo>
                      <a:pt x="382" y="422"/>
                    </a:lnTo>
                    <a:lnTo>
                      <a:pt x="379" y="417"/>
                    </a:lnTo>
                    <a:lnTo>
                      <a:pt x="375" y="414"/>
                    </a:lnTo>
                    <a:lnTo>
                      <a:pt x="372" y="413"/>
                    </a:lnTo>
                    <a:lnTo>
                      <a:pt x="369" y="413"/>
                    </a:lnTo>
                    <a:lnTo>
                      <a:pt x="364" y="414"/>
                    </a:lnTo>
                    <a:lnTo>
                      <a:pt x="354" y="420"/>
                    </a:lnTo>
                    <a:lnTo>
                      <a:pt x="351" y="423"/>
                    </a:lnTo>
                    <a:lnTo>
                      <a:pt x="348" y="426"/>
                    </a:lnTo>
                    <a:lnTo>
                      <a:pt x="347" y="429"/>
                    </a:lnTo>
                    <a:lnTo>
                      <a:pt x="347" y="435"/>
                    </a:lnTo>
                    <a:lnTo>
                      <a:pt x="349" y="438"/>
                    </a:lnTo>
                    <a:lnTo>
                      <a:pt x="351" y="440"/>
                    </a:lnTo>
                    <a:lnTo>
                      <a:pt x="352" y="444"/>
                    </a:lnTo>
                    <a:lnTo>
                      <a:pt x="352" y="450"/>
                    </a:lnTo>
                    <a:lnTo>
                      <a:pt x="347" y="453"/>
                    </a:lnTo>
                    <a:lnTo>
                      <a:pt x="345" y="455"/>
                    </a:lnTo>
                    <a:lnTo>
                      <a:pt x="341" y="456"/>
                    </a:lnTo>
                    <a:lnTo>
                      <a:pt x="335" y="457"/>
                    </a:lnTo>
                    <a:lnTo>
                      <a:pt x="324" y="450"/>
                    </a:lnTo>
                    <a:lnTo>
                      <a:pt x="315" y="444"/>
                    </a:lnTo>
                    <a:lnTo>
                      <a:pt x="307" y="438"/>
                    </a:lnTo>
                    <a:lnTo>
                      <a:pt x="301" y="431"/>
                    </a:lnTo>
                    <a:lnTo>
                      <a:pt x="298" y="429"/>
                    </a:lnTo>
                    <a:lnTo>
                      <a:pt x="296" y="426"/>
                    </a:lnTo>
                    <a:lnTo>
                      <a:pt x="294" y="422"/>
                    </a:lnTo>
                    <a:lnTo>
                      <a:pt x="293" y="419"/>
                    </a:lnTo>
                    <a:lnTo>
                      <a:pt x="292" y="412"/>
                    </a:lnTo>
                    <a:lnTo>
                      <a:pt x="292" y="407"/>
                    </a:lnTo>
                    <a:lnTo>
                      <a:pt x="310" y="408"/>
                    </a:lnTo>
                    <a:lnTo>
                      <a:pt x="324" y="417"/>
                    </a:lnTo>
                    <a:lnTo>
                      <a:pt x="330" y="417"/>
                    </a:lnTo>
                    <a:lnTo>
                      <a:pt x="335" y="417"/>
                    </a:lnTo>
                    <a:lnTo>
                      <a:pt x="337" y="417"/>
                    </a:lnTo>
                    <a:lnTo>
                      <a:pt x="340" y="416"/>
                    </a:lnTo>
                    <a:lnTo>
                      <a:pt x="342" y="414"/>
                    </a:lnTo>
                    <a:lnTo>
                      <a:pt x="345" y="412"/>
                    </a:lnTo>
                    <a:lnTo>
                      <a:pt x="345" y="405"/>
                    </a:lnTo>
                    <a:lnTo>
                      <a:pt x="336" y="397"/>
                    </a:lnTo>
                    <a:lnTo>
                      <a:pt x="332" y="394"/>
                    </a:lnTo>
                    <a:lnTo>
                      <a:pt x="330" y="391"/>
                    </a:lnTo>
                    <a:lnTo>
                      <a:pt x="339" y="385"/>
                    </a:lnTo>
                    <a:lnTo>
                      <a:pt x="347" y="376"/>
                    </a:lnTo>
                    <a:lnTo>
                      <a:pt x="355" y="367"/>
                    </a:lnTo>
                    <a:lnTo>
                      <a:pt x="358" y="362"/>
                    </a:lnTo>
                    <a:lnTo>
                      <a:pt x="359" y="358"/>
                    </a:lnTo>
                    <a:lnTo>
                      <a:pt x="366" y="355"/>
                    </a:lnTo>
                    <a:lnTo>
                      <a:pt x="371" y="351"/>
                    </a:lnTo>
                    <a:lnTo>
                      <a:pt x="373" y="351"/>
                    </a:lnTo>
                    <a:lnTo>
                      <a:pt x="375" y="349"/>
                    </a:lnTo>
                    <a:lnTo>
                      <a:pt x="379" y="345"/>
                    </a:lnTo>
                    <a:lnTo>
                      <a:pt x="378" y="328"/>
                    </a:lnTo>
                    <a:lnTo>
                      <a:pt x="375" y="325"/>
                    </a:lnTo>
                    <a:lnTo>
                      <a:pt x="373" y="321"/>
                    </a:lnTo>
                    <a:lnTo>
                      <a:pt x="372" y="316"/>
                    </a:lnTo>
                    <a:lnTo>
                      <a:pt x="371" y="313"/>
                    </a:lnTo>
                    <a:lnTo>
                      <a:pt x="371" y="307"/>
                    </a:lnTo>
                    <a:lnTo>
                      <a:pt x="371" y="305"/>
                    </a:lnTo>
                    <a:lnTo>
                      <a:pt x="370" y="304"/>
                    </a:lnTo>
                    <a:lnTo>
                      <a:pt x="362" y="284"/>
                    </a:lnTo>
                    <a:lnTo>
                      <a:pt x="359" y="270"/>
                    </a:lnTo>
                    <a:lnTo>
                      <a:pt x="352" y="257"/>
                    </a:lnTo>
                    <a:lnTo>
                      <a:pt x="350" y="252"/>
                    </a:lnTo>
                    <a:lnTo>
                      <a:pt x="347" y="250"/>
                    </a:lnTo>
                    <a:lnTo>
                      <a:pt x="327" y="250"/>
                    </a:lnTo>
                    <a:lnTo>
                      <a:pt x="323" y="248"/>
                    </a:lnTo>
                    <a:lnTo>
                      <a:pt x="318" y="246"/>
                    </a:lnTo>
                    <a:lnTo>
                      <a:pt x="309" y="240"/>
                    </a:lnTo>
                    <a:lnTo>
                      <a:pt x="302" y="235"/>
                    </a:lnTo>
                    <a:lnTo>
                      <a:pt x="296" y="231"/>
                    </a:lnTo>
                    <a:lnTo>
                      <a:pt x="275" y="208"/>
                    </a:lnTo>
                    <a:lnTo>
                      <a:pt x="271" y="208"/>
                    </a:lnTo>
                    <a:lnTo>
                      <a:pt x="268" y="209"/>
                    </a:lnTo>
                    <a:lnTo>
                      <a:pt x="263" y="211"/>
                    </a:lnTo>
                    <a:lnTo>
                      <a:pt x="252" y="210"/>
                    </a:lnTo>
                    <a:lnTo>
                      <a:pt x="233" y="194"/>
                    </a:lnTo>
                    <a:lnTo>
                      <a:pt x="215" y="186"/>
                    </a:lnTo>
                    <a:lnTo>
                      <a:pt x="206" y="185"/>
                    </a:lnTo>
                    <a:lnTo>
                      <a:pt x="200" y="185"/>
                    </a:lnTo>
                    <a:lnTo>
                      <a:pt x="188" y="182"/>
                    </a:lnTo>
                    <a:lnTo>
                      <a:pt x="183" y="178"/>
                    </a:lnTo>
                    <a:lnTo>
                      <a:pt x="179" y="176"/>
                    </a:lnTo>
                    <a:lnTo>
                      <a:pt x="175" y="175"/>
                    </a:lnTo>
                    <a:lnTo>
                      <a:pt x="172" y="174"/>
                    </a:lnTo>
                    <a:lnTo>
                      <a:pt x="166" y="174"/>
                    </a:lnTo>
                    <a:lnTo>
                      <a:pt x="157" y="174"/>
                    </a:lnTo>
                    <a:lnTo>
                      <a:pt x="150" y="178"/>
                    </a:lnTo>
                    <a:lnTo>
                      <a:pt x="150" y="183"/>
                    </a:lnTo>
                    <a:lnTo>
                      <a:pt x="151" y="188"/>
                    </a:lnTo>
                    <a:lnTo>
                      <a:pt x="152" y="193"/>
                    </a:lnTo>
                    <a:lnTo>
                      <a:pt x="151" y="200"/>
                    </a:lnTo>
                    <a:lnTo>
                      <a:pt x="150" y="202"/>
                    </a:lnTo>
                    <a:lnTo>
                      <a:pt x="147" y="202"/>
                    </a:lnTo>
                    <a:lnTo>
                      <a:pt x="144" y="203"/>
                    </a:lnTo>
                    <a:lnTo>
                      <a:pt x="141" y="203"/>
                    </a:lnTo>
                    <a:lnTo>
                      <a:pt x="135" y="202"/>
                    </a:lnTo>
                    <a:lnTo>
                      <a:pt x="129" y="198"/>
                    </a:lnTo>
                    <a:lnTo>
                      <a:pt x="123" y="195"/>
                    </a:lnTo>
                    <a:lnTo>
                      <a:pt x="118" y="191"/>
                    </a:lnTo>
                    <a:lnTo>
                      <a:pt x="111" y="185"/>
                    </a:lnTo>
                    <a:lnTo>
                      <a:pt x="94" y="171"/>
                    </a:lnTo>
                    <a:lnTo>
                      <a:pt x="77" y="163"/>
                    </a:lnTo>
                    <a:lnTo>
                      <a:pt x="70" y="159"/>
                    </a:lnTo>
                    <a:lnTo>
                      <a:pt x="63" y="157"/>
                    </a:lnTo>
                    <a:lnTo>
                      <a:pt x="49" y="157"/>
                    </a:lnTo>
                    <a:lnTo>
                      <a:pt x="37" y="157"/>
                    </a:lnTo>
                    <a:lnTo>
                      <a:pt x="30" y="157"/>
                    </a:lnTo>
                    <a:lnTo>
                      <a:pt x="24" y="156"/>
                    </a:lnTo>
                    <a:lnTo>
                      <a:pt x="18" y="154"/>
                    </a:lnTo>
                    <a:lnTo>
                      <a:pt x="13" y="153"/>
                    </a:lnTo>
                    <a:lnTo>
                      <a:pt x="9" y="152"/>
                    </a:lnTo>
                    <a:lnTo>
                      <a:pt x="8" y="146"/>
                    </a:lnTo>
                    <a:lnTo>
                      <a:pt x="6" y="141"/>
                    </a:lnTo>
                    <a:lnTo>
                      <a:pt x="5" y="136"/>
                    </a:lnTo>
                    <a:lnTo>
                      <a:pt x="4" y="133"/>
                    </a:lnTo>
                    <a:lnTo>
                      <a:pt x="2" y="127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1" y="116"/>
                    </a:lnTo>
                    <a:lnTo>
                      <a:pt x="2" y="114"/>
                    </a:lnTo>
                    <a:lnTo>
                      <a:pt x="5" y="114"/>
                    </a:lnTo>
                    <a:lnTo>
                      <a:pt x="9" y="107"/>
                    </a:lnTo>
                    <a:lnTo>
                      <a:pt x="12" y="101"/>
                    </a:lnTo>
                    <a:lnTo>
                      <a:pt x="20" y="101"/>
                    </a:lnTo>
                    <a:lnTo>
                      <a:pt x="29" y="100"/>
                    </a:lnTo>
                    <a:lnTo>
                      <a:pt x="34" y="99"/>
                    </a:lnTo>
                    <a:lnTo>
                      <a:pt x="38" y="97"/>
                    </a:lnTo>
                    <a:lnTo>
                      <a:pt x="43" y="95"/>
                    </a:lnTo>
                    <a:lnTo>
                      <a:pt x="46" y="92"/>
                    </a:lnTo>
                    <a:lnTo>
                      <a:pt x="51" y="82"/>
                    </a:lnTo>
                    <a:lnTo>
                      <a:pt x="60" y="72"/>
                    </a:lnTo>
                    <a:lnTo>
                      <a:pt x="64" y="65"/>
                    </a:lnTo>
                    <a:lnTo>
                      <a:pt x="66" y="60"/>
                    </a:lnTo>
                    <a:lnTo>
                      <a:pt x="71" y="56"/>
                    </a:lnTo>
                    <a:lnTo>
                      <a:pt x="75" y="53"/>
                    </a:lnTo>
                    <a:lnTo>
                      <a:pt x="80" y="52"/>
                    </a:lnTo>
                    <a:lnTo>
                      <a:pt x="86" y="51"/>
                    </a:lnTo>
                    <a:lnTo>
                      <a:pt x="101" y="49"/>
                    </a:lnTo>
                    <a:lnTo>
                      <a:pt x="107" y="49"/>
                    </a:lnTo>
                    <a:lnTo>
                      <a:pt x="116" y="49"/>
                    </a:lnTo>
                    <a:lnTo>
                      <a:pt x="122" y="49"/>
                    </a:lnTo>
                    <a:lnTo>
                      <a:pt x="127" y="49"/>
                    </a:lnTo>
                    <a:lnTo>
                      <a:pt x="131" y="47"/>
                    </a:lnTo>
                    <a:lnTo>
                      <a:pt x="134" y="44"/>
                    </a:lnTo>
                    <a:lnTo>
                      <a:pt x="131" y="26"/>
                    </a:lnTo>
                    <a:lnTo>
                      <a:pt x="131" y="16"/>
                    </a:lnTo>
                    <a:lnTo>
                      <a:pt x="132" y="11"/>
                    </a:lnTo>
                    <a:lnTo>
                      <a:pt x="133" y="7"/>
                    </a:lnTo>
                    <a:lnTo>
                      <a:pt x="135" y="4"/>
                    </a:lnTo>
                    <a:lnTo>
                      <a:pt x="138" y="1"/>
                    </a:lnTo>
                    <a:lnTo>
                      <a:pt x="139" y="0"/>
                    </a:lnTo>
                    <a:lnTo>
                      <a:pt x="142" y="0"/>
                    </a:lnTo>
                    <a:lnTo>
                      <a:pt x="147" y="2"/>
                    </a:lnTo>
                    <a:lnTo>
                      <a:pt x="184" y="7"/>
                    </a:lnTo>
                    <a:lnTo>
                      <a:pt x="184" y="10"/>
                    </a:lnTo>
                    <a:lnTo>
                      <a:pt x="183" y="15"/>
                    </a:lnTo>
                    <a:lnTo>
                      <a:pt x="184" y="25"/>
                    </a:lnTo>
                    <a:lnTo>
                      <a:pt x="189" y="33"/>
                    </a:lnTo>
                    <a:lnTo>
                      <a:pt x="191" y="37"/>
                    </a:lnTo>
                    <a:lnTo>
                      <a:pt x="194" y="44"/>
                    </a:lnTo>
                    <a:lnTo>
                      <a:pt x="194" y="53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90" y="74"/>
                    </a:lnTo>
                    <a:lnTo>
                      <a:pt x="208" y="91"/>
                    </a:lnTo>
                    <a:lnTo>
                      <a:pt x="211" y="96"/>
                    </a:lnTo>
                    <a:lnTo>
                      <a:pt x="211" y="113"/>
                    </a:lnTo>
                    <a:lnTo>
                      <a:pt x="212" y="114"/>
                    </a:lnTo>
                    <a:lnTo>
                      <a:pt x="215" y="114"/>
                    </a:lnTo>
                    <a:lnTo>
                      <a:pt x="223" y="115"/>
                    </a:lnTo>
                    <a:lnTo>
                      <a:pt x="229" y="112"/>
                    </a:lnTo>
                    <a:lnTo>
                      <a:pt x="234" y="109"/>
                    </a:lnTo>
                    <a:lnTo>
                      <a:pt x="240" y="107"/>
                    </a:lnTo>
                    <a:lnTo>
                      <a:pt x="247" y="106"/>
                    </a:lnTo>
                    <a:lnTo>
                      <a:pt x="263" y="104"/>
                    </a:lnTo>
                    <a:lnTo>
                      <a:pt x="277" y="103"/>
                    </a:lnTo>
                    <a:lnTo>
                      <a:pt x="280" y="110"/>
                    </a:lnTo>
                    <a:lnTo>
                      <a:pt x="276" y="116"/>
                    </a:lnTo>
                    <a:lnTo>
                      <a:pt x="273" y="122"/>
                    </a:lnTo>
                    <a:lnTo>
                      <a:pt x="270" y="126"/>
                    </a:lnTo>
                    <a:lnTo>
                      <a:pt x="266" y="128"/>
                    </a:lnTo>
                    <a:lnTo>
                      <a:pt x="260" y="132"/>
                    </a:lnTo>
                    <a:lnTo>
                      <a:pt x="257" y="135"/>
                    </a:lnTo>
                    <a:lnTo>
                      <a:pt x="256" y="138"/>
                    </a:lnTo>
                    <a:lnTo>
                      <a:pt x="255" y="142"/>
                    </a:lnTo>
                    <a:lnTo>
                      <a:pt x="255" y="147"/>
                    </a:lnTo>
                    <a:lnTo>
                      <a:pt x="268" y="152"/>
                    </a:lnTo>
                    <a:lnTo>
                      <a:pt x="272" y="157"/>
                    </a:lnTo>
                    <a:lnTo>
                      <a:pt x="277" y="162"/>
                    </a:lnTo>
                    <a:lnTo>
                      <a:pt x="282" y="166"/>
                    </a:lnTo>
                    <a:lnTo>
                      <a:pt x="289" y="170"/>
                    </a:lnTo>
                    <a:lnTo>
                      <a:pt x="291" y="175"/>
                    </a:lnTo>
                    <a:lnTo>
                      <a:pt x="294" y="180"/>
                    </a:lnTo>
                    <a:lnTo>
                      <a:pt x="298" y="186"/>
                    </a:lnTo>
                    <a:lnTo>
                      <a:pt x="300" y="188"/>
                    </a:lnTo>
                    <a:lnTo>
                      <a:pt x="303" y="189"/>
                    </a:lnTo>
                    <a:lnTo>
                      <a:pt x="316" y="206"/>
                    </a:lnTo>
                    <a:lnTo>
                      <a:pt x="320" y="207"/>
                    </a:lnTo>
                    <a:lnTo>
                      <a:pt x="328" y="210"/>
                    </a:lnTo>
                    <a:lnTo>
                      <a:pt x="331" y="210"/>
                    </a:lnTo>
                    <a:lnTo>
                      <a:pt x="335" y="210"/>
                    </a:lnTo>
                    <a:lnTo>
                      <a:pt x="338" y="208"/>
                    </a:lnTo>
                    <a:lnTo>
                      <a:pt x="341" y="206"/>
                    </a:lnTo>
                    <a:lnTo>
                      <a:pt x="341" y="194"/>
                    </a:lnTo>
                    <a:lnTo>
                      <a:pt x="341" y="191"/>
                    </a:lnTo>
                    <a:lnTo>
                      <a:pt x="341" y="188"/>
                    </a:lnTo>
                    <a:lnTo>
                      <a:pt x="343" y="186"/>
                    </a:lnTo>
                    <a:lnTo>
                      <a:pt x="345" y="185"/>
                    </a:lnTo>
                    <a:lnTo>
                      <a:pt x="349" y="183"/>
                    </a:lnTo>
                    <a:lnTo>
                      <a:pt x="354" y="182"/>
                    </a:lnTo>
                    <a:lnTo>
                      <a:pt x="359" y="182"/>
                    </a:lnTo>
                    <a:lnTo>
                      <a:pt x="364" y="182"/>
                    </a:lnTo>
                    <a:lnTo>
                      <a:pt x="366" y="183"/>
                    </a:lnTo>
                    <a:lnTo>
                      <a:pt x="369" y="184"/>
                    </a:lnTo>
                    <a:lnTo>
                      <a:pt x="372" y="185"/>
                    </a:lnTo>
                    <a:lnTo>
                      <a:pt x="375" y="188"/>
                    </a:lnTo>
                    <a:lnTo>
                      <a:pt x="381" y="189"/>
                    </a:lnTo>
                    <a:lnTo>
                      <a:pt x="387" y="185"/>
                    </a:lnTo>
                    <a:lnTo>
                      <a:pt x="393" y="182"/>
                    </a:lnTo>
                    <a:lnTo>
                      <a:pt x="398" y="179"/>
                    </a:lnTo>
                    <a:lnTo>
                      <a:pt x="403" y="176"/>
                    </a:lnTo>
                    <a:lnTo>
                      <a:pt x="406" y="173"/>
                    </a:lnTo>
                    <a:lnTo>
                      <a:pt x="409" y="172"/>
                    </a:lnTo>
                    <a:lnTo>
                      <a:pt x="420" y="171"/>
                    </a:lnTo>
                    <a:lnTo>
                      <a:pt x="425" y="180"/>
                    </a:lnTo>
                    <a:lnTo>
                      <a:pt x="425" y="183"/>
                    </a:lnTo>
                    <a:lnTo>
                      <a:pt x="423" y="186"/>
                    </a:lnTo>
                    <a:lnTo>
                      <a:pt x="420" y="189"/>
                    </a:lnTo>
                    <a:lnTo>
                      <a:pt x="418" y="193"/>
                    </a:lnTo>
                    <a:lnTo>
                      <a:pt x="411" y="198"/>
                    </a:lnTo>
                    <a:lnTo>
                      <a:pt x="404" y="202"/>
                    </a:lnTo>
                    <a:lnTo>
                      <a:pt x="399" y="209"/>
                    </a:lnTo>
                    <a:lnTo>
                      <a:pt x="397" y="216"/>
                    </a:lnTo>
                    <a:lnTo>
                      <a:pt x="396" y="224"/>
                    </a:lnTo>
                    <a:lnTo>
                      <a:pt x="395" y="234"/>
                    </a:lnTo>
                    <a:lnTo>
                      <a:pt x="405" y="252"/>
                    </a:lnTo>
                    <a:lnTo>
                      <a:pt x="408" y="257"/>
                    </a:lnTo>
                    <a:lnTo>
                      <a:pt x="414" y="262"/>
                    </a:lnTo>
                    <a:lnTo>
                      <a:pt x="417" y="264"/>
                    </a:lnTo>
                    <a:lnTo>
                      <a:pt x="420" y="266"/>
                    </a:lnTo>
                    <a:lnTo>
                      <a:pt x="425" y="268"/>
                    </a:lnTo>
                    <a:lnTo>
                      <a:pt x="429" y="268"/>
                    </a:lnTo>
                    <a:lnTo>
                      <a:pt x="430" y="266"/>
                    </a:lnTo>
                    <a:lnTo>
                      <a:pt x="435" y="266"/>
                    </a:lnTo>
                    <a:lnTo>
                      <a:pt x="438" y="268"/>
                    </a:lnTo>
                    <a:lnTo>
                      <a:pt x="442" y="270"/>
                    </a:lnTo>
                    <a:lnTo>
                      <a:pt x="450" y="277"/>
                    </a:lnTo>
                    <a:lnTo>
                      <a:pt x="459" y="287"/>
                    </a:lnTo>
                    <a:lnTo>
                      <a:pt x="466" y="296"/>
                    </a:lnTo>
                    <a:lnTo>
                      <a:pt x="470" y="311"/>
                    </a:lnTo>
                    <a:lnTo>
                      <a:pt x="470" y="320"/>
                    </a:lnTo>
                    <a:lnTo>
                      <a:pt x="472" y="330"/>
                    </a:lnTo>
                    <a:lnTo>
                      <a:pt x="475" y="343"/>
                    </a:lnTo>
                    <a:lnTo>
                      <a:pt x="480" y="347"/>
                    </a:lnTo>
                    <a:lnTo>
                      <a:pt x="484" y="351"/>
                    </a:lnTo>
                    <a:lnTo>
                      <a:pt x="489" y="354"/>
                    </a:lnTo>
                    <a:lnTo>
                      <a:pt x="498" y="360"/>
                    </a:lnTo>
                    <a:lnTo>
                      <a:pt x="504" y="357"/>
                    </a:lnTo>
                    <a:lnTo>
                      <a:pt x="515" y="353"/>
                    </a:lnTo>
                    <a:lnTo>
                      <a:pt x="516" y="350"/>
                    </a:lnTo>
                    <a:lnTo>
                      <a:pt x="518" y="348"/>
                    </a:lnTo>
                    <a:lnTo>
                      <a:pt x="522" y="347"/>
                    </a:lnTo>
                    <a:lnTo>
                      <a:pt x="529" y="345"/>
                    </a:lnTo>
                    <a:lnTo>
                      <a:pt x="532" y="341"/>
                    </a:lnTo>
                    <a:lnTo>
                      <a:pt x="534" y="337"/>
                    </a:lnTo>
                    <a:lnTo>
                      <a:pt x="534" y="334"/>
                    </a:lnTo>
                    <a:lnTo>
                      <a:pt x="534" y="329"/>
                    </a:lnTo>
                    <a:lnTo>
                      <a:pt x="532" y="326"/>
                    </a:lnTo>
                    <a:lnTo>
                      <a:pt x="531" y="323"/>
                    </a:lnTo>
                    <a:lnTo>
                      <a:pt x="526" y="318"/>
                    </a:lnTo>
                    <a:lnTo>
                      <a:pt x="519" y="316"/>
                    </a:lnTo>
                    <a:lnTo>
                      <a:pt x="516" y="314"/>
                    </a:lnTo>
                    <a:lnTo>
                      <a:pt x="515" y="312"/>
                    </a:lnTo>
                    <a:lnTo>
                      <a:pt x="515" y="311"/>
                    </a:lnTo>
                    <a:lnTo>
                      <a:pt x="515" y="308"/>
                    </a:lnTo>
                    <a:lnTo>
                      <a:pt x="515" y="303"/>
                    </a:lnTo>
                    <a:lnTo>
                      <a:pt x="524" y="290"/>
                    </a:lnTo>
                    <a:lnTo>
                      <a:pt x="524" y="278"/>
                    </a:lnTo>
                    <a:lnTo>
                      <a:pt x="526" y="277"/>
                    </a:lnTo>
                    <a:lnTo>
                      <a:pt x="528" y="277"/>
                    </a:lnTo>
                    <a:lnTo>
                      <a:pt x="534" y="277"/>
                    </a:lnTo>
                    <a:lnTo>
                      <a:pt x="539" y="271"/>
                    </a:lnTo>
                    <a:lnTo>
                      <a:pt x="545" y="268"/>
                    </a:lnTo>
                    <a:lnTo>
                      <a:pt x="546" y="273"/>
                    </a:lnTo>
                    <a:lnTo>
                      <a:pt x="545" y="277"/>
                    </a:lnTo>
                    <a:lnTo>
                      <a:pt x="543" y="279"/>
                    </a:lnTo>
                    <a:lnTo>
                      <a:pt x="543" y="281"/>
                    </a:lnTo>
                    <a:lnTo>
                      <a:pt x="542" y="289"/>
                    </a:lnTo>
                    <a:lnTo>
                      <a:pt x="543" y="291"/>
                    </a:lnTo>
                    <a:lnTo>
                      <a:pt x="547" y="293"/>
                    </a:lnTo>
                    <a:lnTo>
                      <a:pt x="554" y="296"/>
                    </a:lnTo>
                    <a:lnTo>
                      <a:pt x="571" y="300"/>
                    </a:lnTo>
                    <a:lnTo>
                      <a:pt x="592" y="314"/>
                    </a:lnTo>
                    <a:lnTo>
                      <a:pt x="599" y="314"/>
                    </a:lnTo>
                    <a:lnTo>
                      <a:pt x="596" y="320"/>
                    </a:lnTo>
                    <a:lnTo>
                      <a:pt x="593" y="326"/>
                    </a:lnTo>
                    <a:lnTo>
                      <a:pt x="596" y="351"/>
                    </a:lnTo>
                    <a:lnTo>
                      <a:pt x="592" y="362"/>
                    </a:lnTo>
                    <a:lnTo>
                      <a:pt x="588" y="362"/>
                    </a:lnTo>
                    <a:lnTo>
                      <a:pt x="587" y="361"/>
                    </a:lnTo>
                    <a:lnTo>
                      <a:pt x="584" y="360"/>
                    </a:lnTo>
                    <a:lnTo>
                      <a:pt x="577" y="359"/>
                    </a:lnTo>
                    <a:lnTo>
                      <a:pt x="571" y="360"/>
                    </a:lnTo>
                    <a:lnTo>
                      <a:pt x="569" y="360"/>
                    </a:lnTo>
                    <a:lnTo>
                      <a:pt x="566" y="361"/>
                    </a:lnTo>
                    <a:lnTo>
                      <a:pt x="564" y="364"/>
                    </a:lnTo>
                    <a:lnTo>
                      <a:pt x="562" y="366"/>
                    </a:lnTo>
                    <a:lnTo>
                      <a:pt x="562" y="382"/>
                    </a:lnTo>
                    <a:lnTo>
                      <a:pt x="558" y="383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96AFC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Freeform 65">
                <a:extLst>
                  <a:ext uri="{FF2B5EF4-FFF2-40B4-BE49-F238E27FC236}">
                    <a16:creationId xmlns:a16="http://schemas.microsoft.com/office/drawing/2014/main" id="{B1C03265-521E-4B21-A4F7-CE8EB43A3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" y="2182"/>
                <a:ext cx="113" cy="90"/>
              </a:xfrm>
              <a:custGeom>
                <a:avLst/>
                <a:gdLst>
                  <a:gd name="T0" fmla="*/ 38 w 113"/>
                  <a:gd name="T1" fmla="*/ 90 h 90"/>
                  <a:gd name="T2" fmla="*/ 26 w 113"/>
                  <a:gd name="T3" fmla="*/ 86 h 90"/>
                  <a:gd name="T4" fmla="*/ 17 w 113"/>
                  <a:gd name="T5" fmla="*/ 84 h 90"/>
                  <a:gd name="T6" fmla="*/ 9 w 113"/>
                  <a:gd name="T7" fmla="*/ 79 h 90"/>
                  <a:gd name="T8" fmla="*/ 5 w 113"/>
                  <a:gd name="T9" fmla="*/ 77 h 90"/>
                  <a:gd name="T10" fmla="*/ 3 w 113"/>
                  <a:gd name="T11" fmla="*/ 75 h 90"/>
                  <a:gd name="T12" fmla="*/ 1 w 113"/>
                  <a:gd name="T13" fmla="*/ 65 h 90"/>
                  <a:gd name="T14" fmla="*/ 0 w 113"/>
                  <a:gd name="T15" fmla="*/ 54 h 90"/>
                  <a:gd name="T16" fmla="*/ 1 w 113"/>
                  <a:gd name="T17" fmla="*/ 44 h 90"/>
                  <a:gd name="T18" fmla="*/ 2 w 113"/>
                  <a:gd name="T19" fmla="*/ 40 h 90"/>
                  <a:gd name="T20" fmla="*/ 3 w 113"/>
                  <a:gd name="T21" fmla="*/ 36 h 90"/>
                  <a:gd name="T22" fmla="*/ 11 w 113"/>
                  <a:gd name="T23" fmla="*/ 33 h 90"/>
                  <a:gd name="T24" fmla="*/ 15 w 113"/>
                  <a:gd name="T25" fmla="*/ 32 h 90"/>
                  <a:gd name="T26" fmla="*/ 19 w 113"/>
                  <a:gd name="T27" fmla="*/ 30 h 90"/>
                  <a:gd name="T28" fmla="*/ 20 w 113"/>
                  <a:gd name="T29" fmla="*/ 14 h 90"/>
                  <a:gd name="T30" fmla="*/ 22 w 113"/>
                  <a:gd name="T31" fmla="*/ 13 h 90"/>
                  <a:gd name="T32" fmla="*/ 24 w 113"/>
                  <a:gd name="T33" fmla="*/ 12 h 90"/>
                  <a:gd name="T34" fmla="*/ 28 w 113"/>
                  <a:gd name="T35" fmla="*/ 13 h 90"/>
                  <a:gd name="T36" fmla="*/ 32 w 113"/>
                  <a:gd name="T37" fmla="*/ 14 h 90"/>
                  <a:gd name="T38" fmla="*/ 36 w 113"/>
                  <a:gd name="T39" fmla="*/ 14 h 90"/>
                  <a:gd name="T40" fmla="*/ 38 w 113"/>
                  <a:gd name="T41" fmla="*/ 14 h 90"/>
                  <a:gd name="T42" fmla="*/ 60 w 113"/>
                  <a:gd name="T43" fmla="*/ 2 h 90"/>
                  <a:gd name="T44" fmla="*/ 100 w 113"/>
                  <a:gd name="T45" fmla="*/ 0 h 90"/>
                  <a:gd name="T46" fmla="*/ 103 w 113"/>
                  <a:gd name="T47" fmla="*/ 1 h 90"/>
                  <a:gd name="T48" fmla="*/ 107 w 113"/>
                  <a:gd name="T49" fmla="*/ 4 h 90"/>
                  <a:gd name="T50" fmla="*/ 110 w 113"/>
                  <a:gd name="T51" fmla="*/ 8 h 90"/>
                  <a:gd name="T52" fmla="*/ 113 w 113"/>
                  <a:gd name="T53" fmla="*/ 13 h 90"/>
                  <a:gd name="T54" fmla="*/ 113 w 113"/>
                  <a:gd name="T55" fmla="*/ 21 h 90"/>
                  <a:gd name="T56" fmla="*/ 112 w 113"/>
                  <a:gd name="T57" fmla="*/ 24 h 90"/>
                  <a:gd name="T58" fmla="*/ 110 w 113"/>
                  <a:gd name="T59" fmla="*/ 27 h 90"/>
                  <a:gd name="T60" fmla="*/ 100 w 113"/>
                  <a:gd name="T61" fmla="*/ 40 h 90"/>
                  <a:gd name="T62" fmla="*/ 96 w 113"/>
                  <a:gd name="T63" fmla="*/ 47 h 90"/>
                  <a:gd name="T64" fmla="*/ 93 w 113"/>
                  <a:gd name="T65" fmla="*/ 54 h 90"/>
                  <a:gd name="T66" fmla="*/ 90 w 113"/>
                  <a:gd name="T67" fmla="*/ 60 h 90"/>
                  <a:gd name="T68" fmla="*/ 89 w 113"/>
                  <a:gd name="T69" fmla="*/ 64 h 90"/>
                  <a:gd name="T70" fmla="*/ 86 w 113"/>
                  <a:gd name="T71" fmla="*/ 67 h 90"/>
                  <a:gd name="T72" fmla="*/ 76 w 113"/>
                  <a:gd name="T73" fmla="*/ 72 h 90"/>
                  <a:gd name="T74" fmla="*/ 66 w 113"/>
                  <a:gd name="T75" fmla="*/ 78 h 90"/>
                  <a:gd name="T76" fmla="*/ 49 w 113"/>
                  <a:gd name="T77" fmla="*/ 89 h 90"/>
                  <a:gd name="T78" fmla="*/ 38 w 113"/>
                  <a:gd name="T7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3" h="90">
                    <a:moveTo>
                      <a:pt x="38" y="90"/>
                    </a:moveTo>
                    <a:lnTo>
                      <a:pt x="26" y="86"/>
                    </a:lnTo>
                    <a:lnTo>
                      <a:pt x="17" y="84"/>
                    </a:lnTo>
                    <a:lnTo>
                      <a:pt x="9" y="79"/>
                    </a:lnTo>
                    <a:lnTo>
                      <a:pt x="5" y="77"/>
                    </a:lnTo>
                    <a:lnTo>
                      <a:pt x="3" y="75"/>
                    </a:lnTo>
                    <a:lnTo>
                      <a:pt x="1" y="65"/>
                    </a:lnTo>
                    <a:lnTo>
                      <a:pt x="0" y="54"/>
                    </a:lnTo>
                    <a:lnTo>
                      <a:pt x="1" y="44"/>
                    </a:lnTo>
                    <a:lnTo>
                      <a:pt x="2" y="40"/>
                    </a:lnTo>
                    <a:lnTo>
                      <a:pt x="3" y="36"/>
                    </a:lnTo>
                    <a:lnTo>
                      <a:pt x="11" y="33"/>
                    </a:lnTo>
                    <a:lnTo>
                      <a:pt x="15" y="32"/>
                    </a:lnTo>
                    <a:lnTo>
                      <a:pt x="19" y="30"/>
                    </a:lnTo>
                    <a:lnTo>
                      <a:pt x="20" y="14"/>
                    </a:lnTo>
                    <a:lnTo>
                      <a:pt x="22" y="13"/>
                    </a:lnTo>
                    <a:lnTo>
                      <a:pt x="24" y="12"/>
                    </a:lnTo>
                    <a:lnTo>
                      <a:pt x="28" y="13"/>
                    </a:lnTo>
                    <a:lnTo>
                      <a:pt x="32" y="14"/>
                    </a:lnTo>
                    <a:lnTo>
                      <a:pt x="36" y="14"/>
                    </a:lnTo>
                    <a:lnTo>
                      <a:pt x="38" y="14"/>
                    </a:lnTo>
                    <a:lnTo>
                      <a:pt x="60" y="2"/>
                    </a:lnTo>
                    <a:lnTo>
                      <a:pt x="100" y="0"/>
                    </a:lnTo>
                    <a:lnTo>
                      <a:pt x="103" y="1"/>
                    </a:lnTo>
                    <a:lnTo>
                      <a:pt x="107" y="4"/>
                    </a:lnTo>
                    <a:lnTo>
                      <a:pt x="110" y="8"/>
                    </a:lnTo>
                    <a:lnTo>
                      <a:pt x="113" y="13"/>
                    </a:lnTo>
                    <a:lnTo>
                      <a:pt x="113" y="21"/>
                    </a:lnTo>
                    <a:lnTo>
                      <a:pt x="112" y="24"/>
                    </a:lnTo>
                    <a:lnTo>
                      <a:pt x="110" y="27"/>
                    </a:lnTo>
                    <a:lnTo>
                      <a:pt x="100" y="40"/>
                    </a:lnTo>
                    <a:lnTo>
                      <a:pt x="96" y="47"/>
                    </a:lnTo>
                    <a:lnTo>
                      <a:pt x="93" y="54"/>
                    </a:lnTo>
                    <a:lnTo>
                      <a:pt x="90" y="60"/>
                    </a:lnTo>
                    <a:lnTo>
                      <a:pt x="89" y="64"/>
                    </a:lnTo>
                    <a:lnTo>
                      <a:pt x="86" y="67"/>
                    </a:lnTo>
                    <a:lnTo>
                      <a:pt x="76" y="72"/>
                    </a:lnTo>
                    <a:lnTo>
                      <a:pt x="66" y="78"/>
                    </a:lnTo>
                    <a:lnTo>
                      <a:pt x="49" y="89"/>
                    </a:lnTo>
                    <a:lnTo>
                      <a:pt x="38" y="90"/>
                    </a:lnTo>
                    <a:close/>
                  </a:path>
                </a:pathLst>
              </a:custGeom>
              <a:solidFill>
                <a:srgbClr val="CADA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Rectangle 66">
                <a:extLst>
                  <a:ext uri="{FF2B5EF4-FFF2-40B4-BE49-F238E27FC236}">
                    <a16:creationId xmlns:a16="http://schemas.microsoft.com/office/drawing/2014/main" id="{DB6CBB25-0F35-4F78-846C-60B769E98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36"/>
                <a:ext cx="20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Node City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Rectangle 67">
                <a:extLst>
                  <a:ext uri="{FF2B5EF4-FFF2-40B4-BE49-F238E27FC236}">
                    <a16:creationId xmlns:a16="http://schemas.microsoft.com/office/drawing/2014/main" id="{D94B029C-76E2-4C50-98F5-F5E539EB4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" y="2129"/>
                <a:ext cx="7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ctangle 68">
                <a:extLst>
                  <a:ext uri="{FF2B5EF4-FFF2-40B4-BE49-F238E27FC236}">
                    <a16:creationId xmlns:a16="http://schemas.microsoft.com/office/drawing/2014/main" id="{AA6BEEBB-2F56-40F6-9EED-4BAA46960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" y="2129"/>
                <a:ext cx="3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Rectangle 69">
                <a:extLst>
                  <a:ext uri="{FF2B5EF4-FFF2-40B4-BE49-F238E27FC236}">
                    <a16:creationId xmlns:a16="http://schemas.microsoft.com/office/drawing/2014/main" id="{A2EDBE8F-6D7D-438D-8547-C8E4708A9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2129"/>
                <a:ext cx="22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Connection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Rectangle 70">
                <a:extLst>
                  <a:ext uri="{FF2B5EF4-FFF2-40B4-BE49-F238E27FC236}">
                    <a16:creationId xmlns:a16="http://schemas.microsoft.com/office/drawing/2014/main" id="{790E61FB-ED43-45A7-AF11-B35BBAEC5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1805"/>
                <a:ext cx="19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Nanchang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Line 71">
                <a:extLst>
                  <a:ext uri="{FF2B5EF4-FFF2-40B4-BE49-F238E27FC236}">
                    <a16:creationId xmlns:a16="http://schemas.microsoft.com/office/drawing/2014/main" id="{7BF05FDC-FAF9-476E-9565-4C748BF2C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" y="2152"/>
                <a:ext cx="138" cy="0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Rectangle 72">
                <a:extLst>
                  <a:ext uri="{FF2B5EF4-FFF2-40B4-BE49-F238E27FC236}">
                    <a16:creationId xmlns:a16="http://schemas.microsoft.com/office/drawing/2014/main" id="{E4B4122D-E5F7-4412-9A5F-F5A2DC44E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970"/>
                <a:ext cx="15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Urumqi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Rectangle 73">
                <a:extLst>
                  <a:ext uri="{FF2B5EF4-FFF2-40B4-BE49-F238E27FC236}">
                    <a16:creationId xmlns:a16="http://schemas.microsoft.com/office/drawing/2014/main" id="{EB9A3ECC-FAE7-4461-8614-A8677FA3C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1698"/>
                <a:ext cx="11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Lhasa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Rectangle 74">
                <a:extLst>
                  <a:ext uri="{FF2B5EF4-FFF2-40B4-BE49-F238E27FC236}">
                    <a16:creationId xmlns:a16="http://schemas.microsoft.com/office/drawing/2014/main" id="{8872D624-8CAC-4B5B-9624-2506D0F2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371"/>
                <a:ext cx="13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Xining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Rectangle 75">
                <a:extLst>
                  <a:ext uri="{FF2B5EF4-FFF2-40B4-BE49-F238E27FC236}">
                    <a16:creationId xmlns:a16="http://schemas.microsoft.com/office/drawing/2014/main" id="{2BEDF8B3-E55E-46EE-8B09-0BFC17EA7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1484"/>
                <a:ext cx="16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Lanzhou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Rectangle 76">
                <a:extLst>
                  <a:ext uri="{FF2B5EF4-FFF2-40B4-BE49-F238E27FC236}">
                    <a16:creationId xmlns:a16="http://schemas.microsoft.com/office/drawing/2014/main" id="{D4E4AA68-2197-4AA0-AC80-C66F2EAF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1248"/>
                <a:ext cx="18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Yinchuan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Rectangle 77">
                <a:extLst>
                  <a:ext uri="{FF2B5EF4-FFF2-40B4-BE49-F238E27FC236}">
                    <a16:creationId xmlns:a16="http://schemas.microsoft.com/office/drawing/2014/main" id="{844BD8B6-A1F7-49F2-A700-6A50D7503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1159"/>
                <a:ext cx="14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Hohhot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Rectangle 78">
                <a:extLst>
                  <a:ext uri="{FF2B5EF4-FFF2-40B4-BE49-F238E27FC236}">
                    <a16:creationId xmlns:a16="http://schemas.microsoft.com/office/drawing/2014/main" id="{EAA96EB4-DF3D-4040-9FB2-6ADE657B7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" y="1311"/>
                <a:ext cx="15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Taiyuan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79">
                <a:extLst>
                  <a:ext uri="{FF2B5EF4-FFF2-40B4-BE49-F238E27FC236}">
                    <a16:creationId xmlns:a16="http://schemas.microsoft.com/office/drawing/2014/main" id="{5326AB2C-A55A-4900-A09A-F3F50B670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1558"/>
                <a:ext cx="10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Xi'an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Rectangle 80">
                <a:extLst>
                  <a:ext uri="{FF2B5EF4-FFF2-40B4-BE49-F238E27FC236}">
                    <a16:creationId xmlns:a16="http://schemas.microsoft.com/office/drawing/2014/main" id="{A74B7152-4E19-4B22-A8D5-022A8FFD1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1605"/>
                <a:ext cx="17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Chengdu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Rectangle 81">
                <a:extLst>
                  <a:ext uri="{FF2B5EF4-FFF2-40B4-BE49-F238E27FC236}">
                    <a16:creationId xmlns:a16="http://schemas.microsoft.com/office/drawing/2014/main" id="{C31BF21A-EFA6-4882-8471-F8996820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1987"/>
                <a:ext cx="18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Kunming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82">
                <a:extLst>
                  <a:ext uri="{FF2B5EF4-FFF2-40B4-BE49-F238E27FC236}">
                    <a16:creationId xmlns:a16="http://schemas.microsoft.com/office/drawing/2014/main" id="{0CE4FC36-BD27-47F1-A8A7-89C205350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898"/>
                <a:ext cx="1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Guiyang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Rectangle 83">
                <a:extLst>
                  <a:ext uri="{FF2B5EF4-FFF2-40B4-BE49-F238E27FC236}">
                    <a16:creationId xmlns:a16="http://schemas.microsoft.com/office/drawing/2014/main" id="{24E2CD86-902E-4E37-B990-132CA0A76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1985"/>
                <a:ext cx="16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Nanning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Rectangle 84">
                <a:extLst>
                  <a:ext uri="{FF2B5EF4-FFF2-40B4-BE49-F238E27FC236}">
                    <a16:creationId xmlns:a16="http://schemas.microsoft.com/office/drawing/2014/main" id="{B6F84F2C-96EC-43DB-B0B1-782734D9F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216"/>
                <a:ext cx="14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Haikou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85">
                <a:extLst>
                  <a:ext uri="{FF2B5EF4-FFF2-40B4-BE49-F238E27FC236}">
                    <a16:creationId xmlns:a16="http://schemas.microsoft.com/office/drawing/2014/main" id="{6C534B90-777B-4FDA-898E-4220841DC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1736"/>
                <a:ext cx="21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Chongqing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Rectangle 86">
                <a:extLst>
                  <a:ext uri="{FF2B5EF4-FFF2-40B4-BE49-F238E27FC236}">
                    <a16:creationId xmlns:a16="http://schemas.microsoft.com/office/drawing/2014/main" id="{B8CCA296-0E53-4610-88AF-5FA079FC3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726"/>
                <a:ext cx="191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Changsha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Rectangle 87">
                <a:extLst>
                  <a:ext uri="{FF2B5EF4-FFF2-40B4-BE49-F238E27FC236}">
                    <a16:creationId xmlns:a16="http://schemas.microsoft.com/office/drawing/2014/main" id="{4705EF92-C9B6-47D0-965C-C3D06346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1617"/>
                <a:ext cx="13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Wuhan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88">
                <a:extLst>
                  <a:ext uri="{FF2B5EF4-FFF2-40B4-BE49-F238E27FC236}">
                    <a16:creationId xmlns:a16="http://schemas.microsoft.com/office/drawing/2014/main" id="{AB3177E2-4BA5-4487-99D9-A00B975A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" y="1428"/>
                <a:ext cx="21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Zhengzhou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Rectangle 89">
                <a:extLst>
                  <a:ext uri="{FF2B5EF4-FFF2-40B4-BE49-F238E27FC236}">
                    <a16:creationId xmlns:a16="http://schemas.microsoft.com/office/drawing/2014/main" id="{E06F6854-A3A7-4D6D-B4AE-2CB9AF5D0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155"/>
                <a:ext cx="141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Beijing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Rectangle 90">
                <a:extLst>
                  <a:ext uri="{FF2B5EF4-FFF2-40B4-BE49-F238E27FC236}">
                    <a16:creationId xmlns:a16="http://schemas.microsoft.com/office/drawing/2014/main" id="{E99B5BF2-A9F0-4F60-BA57-81800148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052"/>
                <a:ext cx="191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Shenyang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91">
                <a:extLst>
                  <a:ext uri="{FF2B5EF4-FFF2-40B4-BE49-F238E27FC236}">
                    <a16:creationId xmlns:a16="http://schemas.microsoft.com/office/drawing/2014/main" id="{C77DF347-EFA9-48E8-9A06-04712EC01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987"/>
                <a:ext cx="22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Changchun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Rectangle 92">
                <a:extLst>
                  <a:ext uri="{FF2B5EF4-FFF2-40B4-BE49-F238E27FC236}">
                    <a16:creationId xmlns:a16="http://schemas.microsoft.com/office/drawing/2014/main" id="{2EAFE793-4BD7-4E96-8A8A-9471DB7F1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840"/>
                <a:ext cx="134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Harbin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Rectangle 93">
                <a:extLst>
                  <a:ext uri="{FF2B5EF4-FFF2-40B4-BE49-F238E27FC236}">
                    <a16:creationId xmlns:a16="http://schemas.microsoft.com/office/drawing/2014/main" id="{1B65979F-AEF8-4983-AE81-C8F99F3D6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416"/>
                <a:ext cx="18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Qiangdao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94">
                <a:extLst>
                  <a:ext uri="{FF2B5EF4-FFF2-40B4-BE49-F238E27FC236}">
                    <a16:creationId xmlns:a16="http://schemas.microsoft.com/office/drawing/2014/main" id="{C7777763-E9BF-4309-9D87-2C4E59FEA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41"/>
                <a:ext cx="12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Dalian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Rectangle 95">
                <a:extLst>
                  <a:ext uri="{FF2B5EF4-FFF2-40B4-BE49-F238E27FC236}">
                    <a16:creationId xmlns:a16="http://schemas.microsoft.com/office/drawing/2014/main" id="{53B5AA0C-17CD-4E3A-B633-6FB88ACFB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1320"/>
                <a:ext cx="10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Jinan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Rectangle 96">
                <a:extLst>
                  <a:ext uri="{FF2B5EF4-FFF2-40B4-BE49-F238E27FC236}">
                    <a16:creationId xmlns:a16="http://schemas.microsoft.com/office/drawing/2014/main" id="{4F798000-6BBC-471C-A7FD-B995D2B7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1257"/>
                <a:ext cx="13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Tianjin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97">
                <a:extLst>
                  <a:ext uri="{FF2B5EF4-FFF2-40B4-BE49-F238E27FC236}">
                    <a16:creationId xmlns:a16="http://schemas.microsoft.com/office/drawing/2014/main" id="{7166E67D-0558-4F14-9BBC-F52FE0BCE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" y="1549"/>
                <a:ext cx="15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Nanjing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Rectangle 98">
                <a:extLst>
                  <a:ext uri="{FF2B5EF4-FFF2-40B4-BE49-F238E27FC236}">
                    <a16:creationId xmlns:a16="http://schemas.microsoft.com/office/drawing/2014/main" id="{13985C02-7002-4DFC-ABEE-85B5F0534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1589"/>
                <a:ext cx="107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Hefei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Rectangle 99">
                <a:extLst>
                  <a:ext uri="{FF2B5EF4-FFF2-40B4-BE49-F238E27FC236}">
                    <a16:creationId xmlns:a16="http://schemas.microsoft.com/office/drawing/2014/main" id="{8ECA8EBA-79FC-4404-8EDA-9BC21CE36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1603"/>
                <a:ext cx="180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Shanghai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Rectangle 100">
                <a:extLst>
                  <a:ext uri="{FF2B5EF4-FFF2-40B4-BE49-F238E27FC236}">
                    <a16:creationId xmlns:a16="http://schemas.microsoft.com/office/drawing/2014/main" id="{FE945D40-EB68-4FDC-B322-8468986B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863"/>
                <a:ext cx="14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Fuzhou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ctangle 101">
                <a:extLst>
                  <a:ext uri="{FF2B5EF4-FFF2-40B4-BE49-F238E27FC236}">
                    <a16:creationId xmlns:a16="http://schemas.microsoft.com/office/drawing/2014/main" id="{65DF2363-16D8-4CEE-BBD1-C1B13D45C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1975"/>
                <a:ext cx="152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Xiamen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Rectangle 102">
                <a:extLst>
                  <a:ext uri="{FF2B5EF4-FFF2-40B4-BE49-F238E27FC236}">
                    <a16:creationId xmlns:a16="http://schemas.microsoft.com/office/drawing/2014/main" id="{27C08428-4751-4B9B-8447-4581ED1DF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" y="2052"/>
                <a:ext cx="188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Shenzhen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Rectangle 103">
                <a:extLst>
                  <a:ext uri="{FF2B5EF4-FFF2-40B4-BE49-F238E27FC236}">
                    <a16:creationId xmlns:a16="http://schemas.microsoft.com/office/drawing/2014/main" id="{9A6AE9A7-5488-49B7-B54A-F42792E78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1966"/>
                <a:ext cx="223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Guangzhou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Rectangle 104">
                <a:extLst>
                  <a:ext uri="{FF2B5EF4-FFF2-40B4-BE49-F238E27FC236}">
                    <a16:creationId xmlns:a16="http://schemas.microsoft.com/office/drawing/2014/main" id="{AC9F8A2D-0BB3-448A-8FE2-8C06936EE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2097"/>
                <a:ext cx="136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Zhuhai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Rectangle 105">
                <a:extLst>
                  <a:ext uri="{FF2B5EF4-FFF2-40B4-BE49-F238E27FC236}">
                    <a16:creationId xmlns:a16="http://schemas.microsoft.com/office/drawing/2014/main" id="{B3A002B6-B805-4211-BFEB-795C28831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1717"/>
                <a:ext cx="145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Ningbo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Line 106">
                <a:extLst>
                  <a:ext uri="{FF2B5EF4-FFF2-40B4-BE49-F238E27FC236}">
                    <a16:creationId xmlns:a16="http://schemas.microsoft.com/office/drawing/2014/main" id="{346B65BE-95ED-4916-AA0B-708960A55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2" y="921"/>
                <a:ext cx="26" cy="75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Line 107">
                <a:extLst>
                  <a:ext uri="{FF2B5EF4-FFF2-40B4-BE49-F238E27FC236}">
                    <a16:creationId xmlns:a16="http://schemas.microsoft.com/office/drawing/2014/main" id="{AD949A07-3D7F-409B-A960-88B1F16C9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1" y="1128"/>
                <a:ext cx="48" cy="108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Line 108">
                <a:extLst>
                  <a:ext uri="{FF2B5EF4-FFF2-40B4-BE49-F238E27FC236}">
                    <a16:creationId xmlns:a16="http://schemas.microsoft.com/office/drawing/2014/main" id="{319554DC-511E-495E-8F94-577194046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38" y="1120"/>
                <a:ext cx="207" cy="9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Line 109">
                <a:extLst>
                  <a:ext uri="{FF2B5EF4-FFF2-40B4-BE49-F238E27FC236}">
                    <a16:creationId xmlns:a16="http://schemas.microsoft.com/office/drawing/2014/main" id="{0F975E06-D50D-4E36-80B5-262C31D85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7" y="1020"/>
                <a:ext cx="26" cy="8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Line 110">
                <a:extLst>
                  <a:ext uri="{FF2B5EF4-FFF2-40B4-BE49-F238E27FC236}">
                    <a16:creationId xmlns:a16="http://schemas.microsoft.com/office/drawing/2014/main" id="{918F1219-EEE8-4582-96A1-CFB6A967C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9" y="1441"/>
                <a:ext cx="67" cy="18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Line 111">
                <a:extLst>
                  <a:ext uri="{FF2B5EF4-FFF2-40B4-BE49-F238E27FC236}">
                    <a16:creationId xmlns:a16="http://schemas.microsoft.com/office/drawing/2014/main" id="{F565856A-4A91-44C7-B6B0-DF0572868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" y="1045"/>
                <a:ext cx="500" cy="290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Line 112">
                <a:extLst>
                  <a:ext uri="{FF2B5EF4-FFF2-40B4-BE49-F238E27FC236}">
                    <a16:creationId xmlns:a16="http://schemas.microsoft.com/office/drawing/2014/main" id="{9B12B2E7-368B-4B68-BB4C-7B460F49D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7" y="1335"/>
                <a:ext cx="76" cy="10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Line 113">
                <a:extLst>
                  <a:ext uri="{FF2B5EF4-FFF2-40B4-BE49-F238E27FC236}">
                    <a16:creationId xmlns:a16="http://schemas.microsoft.com/office/drawing/2014/main" id="{42879161-4761-48B2-BFC1-0432F107B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3" y="1326"/>
                <a:ext cx="78" cy="125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Line 114">
                <a:extLst>
                  <a:ext uri="{FF2B5EF4-FFF2-40B4-BE49-F238E27FC236}">
                    <a16:creationId xmlns:a16="http://schemas.microsoft.com/office/drawing/2014/main" id="{97894D04-C30B-45F3-AAD9-9541EEDDC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1" y="1209"/>
                <a:ext cx="177" cy="10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Line 115">
                <a:extLst>
                  <a:ext uri="{FF2B5EF4-FFF2-40B4-BE49-F238E27FC236}">
                    <a16:creationId xmlns:a16="http://schemas.microsoft.com/office/drawing/2014/main" id="{0B0193C8-EA1F-4AB1-A3F9-82DAB6B4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" y="1198"/>
                <a:ext cx="103" cy="0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Line 116">
                <a:extLst>
                  <a:ext uri="{FF2B5EF4-FFF2-40B4-BE49-F238E27FC236}">
                    <a16:creationId xmlns:a16="http://schemas.microsoft.com/office/drawing/2014/main" id="{66AE4E1D-12C0-4F2B-9992-75D71C07D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1204"/>
                <a:ext cx="30" cy="8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Line 117">
                <a:extLst>
                  <a:ext uri="{FF2B5EF4-FFF2-40B4-BE49-F238E27FC236}">
                    <a16:creationId xmlns:a16="http://schemas.microsoft.com/office/drawing/2014/main" id="{BA3D36B0-AB82-4DD8-9ED9-1B6F50EC3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6" y="1212"/>
                <a:ext cx="95" cy="12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Line 118">
                <a:extLst>
                  <a:ext uri="{FF2B5EF4-FFF2-40B4-BE49-F238E27FC236}">
                    <a16:creationId xmlns:a16="http://schemas.microsoft.com/office/drawing/2014/main" id="{A40B107E-5585-4C3F-AC62-43A177BFF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4" y="1339"/>
                <a:ext cx="112" cy="16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Line 119">
                <a:extLst>
                  <a:ext uri="{FF2B5EF4-FFF2-40B4-BE49-F238E27FC236}">
                    <a16:creationId xmlns:a16="http://schemas.microsoft.com/office/drawing/2014/main" id="{9DE0CE44-02F3-48FD-9697-BD6AF6492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6" y="1469"/>
                <a:ext cx="143" cy="5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Line 120">
                <a:extLst>
                  <a:ext uri="{FF2B5EF4-FFF2-40B4-BE49-F238E27FC236}">
                    <a16:creationId xmlns:a16="http://schemas.microsoft.com/office/drawing/2014/main" id="{E84311FE-7BEA-4187-BC7B-5FD5E70B2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5" y="1543"/>
                <a:ext cx="167" cy="11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Line 121">
                <a:extLst>
                  <a:ext uri="{FF2B5EF4-FFF2-40B4-BE49-F238E27FC236}">
                    <a16:creationId xmlns:a16="http://schemas.microsoft.com/office/drawing/2014/main" id="{999286CD-2553-4359-86E7-DAD3261E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1676"/>
                <a:ext cx="116" cy="35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Line 122">
                <a:extLst>
                  <a:ext uri="{FF2B5EF4-FFF2-40B4-BE49-F238E27FC236}">
                    <a16:creationId xmlns:a16="http://schemas.microsoft.com/office/drawing/2014/main" id="{0E8AE8F3-4229-4915-AAD2-2301D4948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7" y="1881"/>
                <a:ext cx="121" cy="68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Line 123">
                <a:extLst>
                  <a:ext uri="{FF2B5EF4-FFF2-40B4-BE49-F238E27FC236}">
                    <a16:creationId xmlns:a16="http://schemas.microsoft.com/office/drawing/2014/main" id="{0C7DDA44-DCDE-42B6-93C6-081B3EE9C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96" y="1959"/>
                <a:ext cx="230" cy="87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Line 124">
                <a:extLst>
                  <a:ext uri="{FF2B5EF4-FFF2-40B4-BE49-F238E27FC236}">
                    <a16:creationId xmlns:a16="http://schemas.microsoft.com/office/drawing/2014/main" id="{EA9A076A-50F1-407E-8D06-FACB40DD2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63" y="2071"/>
                <a:ext cx="60" cy="10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Line 125">
                <a:extLst>
                  <a:ext uri="{FF2B5EF4-FFF2-40B4-BE49-F238E27FC236}">
                    <a16:creationId xmlns:a16="http://schemas.microsoft.com/office/drawing/2014/main" id="{F6F776FB-17A3-44DF-8080-CA2E48047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2025"/>
                <a:ext cx="11" cy="10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Line 126">
                <a:extLst>
                  <a:ext uri="{FF2B5EF4-FFF2-40B4-BE49-F238E27FC236}">
                    <a16:creationId xmlns:a16="http://schemas.microsoft.com/office/drawing/2014/main" id="{3AD430E0-9231-480D-8C1F-8C4447BC5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0" y="1693"/>
                <a:ext cx="45" cy="76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Line 127">
                <a:extLst>
                  <a:ext uri="{FF2B5EF4-FFF2-40B4-BE49-F238E27FC236}">
                    <a16:creationId xmlns:a16="http://schemas.microsoft.com/office/drawing/2014/main" id="{961BDF65-5FE7-4CE4-BB83-B5A665DF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810"/>
                <a:ext cx="54" cy="18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Line 128">
                <a:extLst>
                  <a:ext uri="{FF2B5EF4-FFF2-40B4-BE49-F238E27FC236}">
                    <a16:creationId xmlns:a16="http://schemas.microsoft.com/office/drawing/2014/main" id="{E21A58CD-2433-4709-BAAF-E8EDC733A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7" y="1964"/>
                <a:ext cx="108" cy="78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Line 129">
                <a:extLst>
                  <a:ext uri="{FF2B5EF4-FFF2-40B4-BE49-F238E27FC236}">
                    <a16:creationId xmlns:a16="http://schemas.microsoft.com/office/drawing/2014/main" id="{608B3A49-FDF1-4D4D-B43D-5D960B3D8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5" y="1881"/>
                <a:ext cx="35" cy="4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Line 130">
                <a:extLst>
                  <a:ext uri="{FF2B5EF4-FFF2-40B4-BE49-F238E27FC236}">
                    <a16:creationId xmlns:a16="http://schemas.microsoft.com/office/drawing/2014/main" id="{75BB4B71-42B3-45EA-85D8-4E9C31CAF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8" y="1781"/>
                <a:ext cx="117" cy="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Line 131">
                <a:extLst>
                  <a:ext uri="{FF2B5EF4-FFF2-40B4-BE49-F238E27FC236}">
                    <a16:creationId xmlns:a16="http://schemas.microsoft.com/office/drawing/2014/main" id="{3AC70050-0BCE-4D5E-AD31-046223EE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92" y="1628"/>
                <a:ext cx="91" cy="4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Line 132">
                <a:extLst>
                  <a:ext uri="{FF2B5EF4-FFF2-40B4-BE49-F238E27FC236}">
                    <a16:creationId xmlns:a16="http://schemas.microsoft.com/office/drawing/2014/main" id="{D117E0FC-A7FB-4B1A-BD40-44933B0FA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1633"/>
                <a:ext cx="35" cy="3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Line 133">
                <a:extLst>
                  <a:ext uri="{FF2B5EF4-FFF2-40B4-BE49-F238E27FC236}">
                    <a16:creationId xmlns:a16="http://schemas.microsoft.com/office/drawing/2014/main" id="{50FF91AA-0A7F-41C5-8B66-A5D3581F8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47" y="1683"/>
                <a:ext cx="16" cy="7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Line 134">
                <a:extLst>
                  <a:ext uri="{FF2B5EF4-FFF2-40B4-BE49-F238E27FC236}">
                    <a16:creationId xmlns:a16="http://schemas.microsoft.com/office/drawing/2014/main" id="{A46CDB79-C23A-4C0E-8478-758E6C6D5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1" y="1715"/>
                <a:ext cx="56" cy="124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Line 135">
                <a:extLst>
                  <a:ext uri="{FF2B5EF4-FFF2-40B4-BE49-F238E27FC236}">
                    <a16:creationId xmlns:a16="http://schemas.microsoft.com/office/drawing/2014/main" id="{DEA97FC5-F313-4A20-AF6C-6306B30E4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7" y="1598"/>
                <a:ext cx="38" cy="15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Line 136">
                <a:extLst>
                  <a:ext uri="{FF2B5EF4-FFF2-40B4-BE49-F238E27FC236}">
                    <a16:creationId xmlns:a16="http://schemas.microsoft.com/office/drawing/2014/main" id="{E8CC3808-6BD7-4303-B4C9-BAA3B901A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3" y="1682"/>
                <a:ext cx="267" cy="3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Line 137">
                <a:extLst>
                  <a:ext uri="{FF2B5EF4-FFF2-40B4-BE49-F238E27FC236}">
                    <a16:creationId xmlns:a16="http://schemas.microsoft.com/office/drawing/2014/main" id="{643513D2-388D-4262-8A2A-C5A1A11F3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2" y="1242"/>
                <a:ext cx="28" cy="60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Line 138">
                <a:extLst>
                  <a:ext uri="{FF2B5EF4-FFF2-40B4-BE49-F238E27FC236}">
                    <a16:creationId xmlns:a16="http://schemas.microsoft.com/office/drawing/2014/main" id="{233A0B9E-FB6F-4ED7-801C-BF4780E47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6" y="1331"/>
                <a:ext cx="21" cy="144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Rectangle 139">
                <a:extLst>
                  <a:ext uri="{FF2B5EF4-FFF2-40B4-BE49-F238E27FC236}">
                    <a16:creationId xmlns:a16="http://schemas.microsoft.com/office/drawing/2014/main" id="{D9243531-FE8A-48B0-988C-9936AE872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1341"/>
                <a:ext cx="251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Shijiazhuang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Line 140">
                <a:extLst>
                  <a:ext uri="{FF2B5EF4-FFF2-40B4-BE49-F238E27FC236}">
                    <a16:creationId xmlns:a16="http://schemas.microsoft.com/office/drawing/2014/main" id="{B3397E28-C976-4CF1-83A5-F8B6D5F17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8" y="1480"/>
                <a:ext cx="0" cy="43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Line 141">
                <a:extLst>
                  <a:ext uri="{FF2B5EF4-FFF2-40B4-BE49-F238E27FC236}">
                    <a16:creationId xmlns:a16="http://schemas.microsoft.com/office/drawing/2014/main" id="{63BD3FEA-D021-4C7A-8858-062F01B23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35" y="1231"/>
                <a:ext cx="11" cy="1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Line 142">
                <a:extLst>
                  <a:ext uri="{FF2B5EF4-FFF2-40B4-BE49-F238E27FC236}">
                    <a16:creationId xmlns:a16="http://schemas.microsoft.com/office/drawing/2014/main" id="{C1FF7FC1-DFAF-4C64-8BCC-F1C601F65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9" y="1276"/>
                <a:ext cx="4" cy="84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Line 143">
                <a:extLst>
                  <a:ext uri="{FF2B5EF4-FFF2-40B4-BE49-F238E27FC236}">
                    <a16:creationId xmlns:a16="http://schemas.microsoft.com/office/drawing/2014/main" id="{62CBDD47-C729-467E-ABC5-7A340CC03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7" y="1375"/>
                <a:ext cx="71" cy="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Line 144">
                <a:extLst>
                  <a:ext uri="{FF2B5EF4-FFF2-40B4-BE49-F238E27FC236}">
                    <a16:creationId xmlns:a16="http://schemas.microsoft.com/office/drawing/2014/main" id="{63140E04-ACD7-4BEC-8D35-EAAC8E781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58" y="1394"/>
                <a:ext cx="107" cy="20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145">
                <a:extLst>
                  <a:ext uri="{FF2B5EF4-FFF2-40B4-BE49-F238E27FC236}">
                    <a16:creationId xmlns:a16="http://schemas.microsoft.com/office/drawing/2014/main" id="{52D84A8D-7732-4E75-A3E7-14ABBDB6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240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146">
                <a:extLst>
                  <a:ext uri="{FF2B5EF4-FFF2-40B4-BE49-F238E27FC236}">
                    <a16:creationId xmlns:a16="http://schemas.microsoft.com/office/drawing/2014/main" id="{38D33F24-5BE9-4456-92C7-D57CF508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240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Oval 147">
                <a:extLst>
                  <a:ext uri="{FF2B5EF4-FFF2-40B4-BE49-F238E27FC236}">
                    <a16:creationId xmlns:a16="http://schemas.microsoft.com/office/drawing/2014/main" id="{70B64B85-820D-4C7E-A65F-8685F0107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" y="1240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Oval 148">
                <a:extLst>
                  <a:ext uri="{FF2B5EF4-FFF2-40B4-BE49-F238E27FC236}">
                    <a16:creationId xmlns:a16="http://schemas.microsoft.com/office/drawing/2014/main" id="{0A188A44-3D2F-4245-B2EC-E1EBD5685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095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Oval 149">
                <a:extLst>
                  <a:ext uri="{FF2B5EF4-FFF2-40B4-BE49-F238E27FC236}">
                    <a16:creationId xmlns:a16="http://schemas.microsoft.com/office/drawing/2014/main" id="{E1286A58-CEB4-4D31-9AE0-314A2254F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095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Oval 150">
                <a:extLst>
                  <a:ext uri="{FF2B5EF4-FFF2-40B4-BE49-F238E27FC236}">
                    <a16:creationId xmlns:a16="http://schemas.microsoft.com/office/drawing/2014/main" id="{B58A0419-F715-489C-AABB-E8271F05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095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Oval 151">
                <a:extLst>
                  <a:ext uri="{FF2B5EF4-FFF2-40B4-BE49-F238E27FC236}">
                    <a16:creationId xmlns:a16="http://schemas.microsoft.com/office/drawing/2014/main" id="{2C690320-BCA2-495B-B24E-D2E6B648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983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Oval 152">
                <a:extLst>
                  <a:ext uri="{FF2B5EF4-FFF2-40B4-BE49-F238E27FC236}">
                    <a16:creationId xmlns:a16="http://schemas.microsoft.com/office/drawing/2014/main" id="{CD210132-C601-4F73-9260-274360CBE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983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Oval 153">
                <a:extLst>
                  <a:ext uri="{FF2B5EF4-FFF2-40B4-BE49-F238E27FC236}">
                    <a16:creationId xmlns:a16="http://schemas.microsoft.com/office/drawing/2014/main" id="{78088B1F-C3FC-458B-ACD0-7248FE8A3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983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Oval 154">
                <a:extLst>
                  <a:ext uri="{FF2B5EF4-FFF2-40B4-BE49-F238E27FC236}">
                    <a16:creationId xmlns:a16="http://schemas.microsoft.com/office/drawing/2014/main" id="{BD150FCD-55D8-42F5-ADA7-6FB0B8AF4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1178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Oval 155">
                <a:extLst>
                  <a:ext uri="{FF2B5EF4-FFF2-40B4-BE49-F238E27FC236}">
                    <a16:creationId xmlns:a16="http://schemas.microsoft.com/office/drawing/2014/main" id="{758BC449-6E18-44BA-A289-2EDEC9426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1178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Oval 156">
                <a:extLst>
                  <a:ext uri="{FF2B5EF4-FFF2-40B4-BE49-F238E27FC236}">
                    <a16:creationId xmlns:a16="http://schemas.microsoft.com/office/drawing/2014/main" id="{043E1898-96B4-4EC9-901B-C1A27C47E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1178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Oval 157">
                <a:extLst>
                  <a:ext uri="{FF2B5EF4-FFF2-40B4-BE49-F238E27FC236}">
                    <a16:creationId xmlns:a16="http://schemas.microsoft.com/office/drawing/2014/main" id="{3BE8C2C4-BC57-4CDE-85CB-C6D6061CA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293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Oval 158">
                <a:extLst>
                  <a:ext uri="{FF2B5EF4-FFF2-40B4-BE49-F238E27FC236}">
                    <a16:creationId xmlns:a16="http://schemas.microsoft.com/office/drawing/2014/main" id="{80B68AAA-BBE3-4DF7-BEAD-62AA7A7C0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293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Oval 159">
                <a:extLst>
                  <a:ext uri="{FF2B5EF4-FFF2-40B4-BE49-F238E27FC236}">
                    <a16:creationId xmlns:a16="http://schemas.microsoft.com/office/drawing/2014/main" id="{80125B28-3AC8-4722-8AA4-C0EB93B7D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293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Oval 160">
                <a:extLst>
                  <a:ext uri="{FF2B5EF4-FFF2-40B4-BE49-F238E27FC236}">
                    <a16:creationId xmlns:a16="http://schemas.microsoft.com/office/drawing/2014/main" id="{915990C6-3C5C-4016-B3D1-A690707FA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1438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Oval 161">
                <a:extLst>
                  <a:ext uri="{FF2B5EF4-FFF2-40B4-BE49-F238E27FC236}">
                    <a16:creationId xmlns:a16="http://schemas.microsoft.com/office/drawing/2014/main" id="{D548EAD5-C4D5-40F2-B39F-82EB075A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1438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Oval 162">
                <a:extLst>
                  <a:ext uri="{FF2B5EF4-FFF2-40B4-BE49-F238E27FC236}">
                    <a16:creationId xmlns:a16="http://schemas.microsoft.com/office/drawing/2014/main" id="{ED30FDB2-11BF-4954-A46E-A306F82E8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1438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163">
                <a:extLst>
                  <a:ext uri="{FF2B5EF4-FFF2-40B4-BE49-F238E27FC236}">
                    <a16:creationId xmlns:a16="http://schemas.microsoft.com/office/drawing/2014/main" id="{FD8F623A-D478-40D0-B431-615C2E03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016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Oval 164">
                <a:extLst>
                  <a:ext uri="{FF2B5EF4-FFF2-40B4-BE49-F238E27FC236}">
                    <a16:creationId xmlns:a16="http://schemas.microsoft.com/office/drawing/2014/main" id="{8B008365-AD2F-49C2-A5E6-B30D6050B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016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Oval 165">
                <a:extLst>
                  <a:ext uri="{FF2B5EF4-FFF2-40B4-BE49-F238E27FC236}">
                    <a16:creationId xmlns:a16="http://schemas.microsoft.com/office/drawing/2014/main" id="{FE412F60-4FF9-421B-B748-53AED0ACB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1016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Oval 166">
                <a:extLst>
                  <a:ext uri="{FF2B5EF4-FFF2-40B4-BE49-F238E27FC236}">
                    <a16:creationId xmlns:a16="http://schemas.microsoft.com/office/drawing/2014/main" id="{82A0B13E-0ECC-4E3A-89EF-FF26C41A0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1657"/>
                <a:ext cx="44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Oval 167">
                <a:extLst>
                  <a:ext uri="{FF2B5EF4-FFF2-40B4-BE49-F238E27FC236}">
                    <a16:creationId xmlns:a16="http://schemas.microsoft.com/office/drawing/2014/main" id="{51529F28-C6AD-4F34-A6ED-3EEEE9714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1657"/>
                <a:ext cx="44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Oval 168">
                <a:extLst>
                  <a:ext uri="{FF2B5EF4-FFF2-40B4-BE49-F238E27FC236}">
                    <a16:creationId xmlns:a16="http://schemas.microsoft.com/office/drawing/2014/main" id="{0ACB0FAA-8F00-4FF3-9CBA-12105E8C6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1657"/>
                <a:ext cx="44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Oval 169">
                <a:extLst>
                  <a:ext uri="{FF2B5EF4-FFF2-40B4-BE49-F238E27FC236}">
                    <a16:creationId xmlns:a16="http://schemas.microsoft.com/office/drawing/2014/main" id="{C35EEAE0-1994-4419-96C1-4D6BBA1C8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678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170">
                <a:extLst>
                  <a:ext uri="{FF2B5EF4-FFF2-40B4-BE49-F238E27FC236}">
                    <a16:creationId xmlns:a16="http://schemas.microsoft.com/office/drawing/2014/main" id="{866D4ECF-BD2E-43B5-B6E2-D3AAA6087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678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171">
                <a:extLst>
                  <a:ext uri="{FF2B5EF4-FFF2-40B4-BE49-F238E27FC236}">
                    <a16:creationId xmlns:a16="http://schemas.microsoft.com/office/drawing/2014/main" id="{3D68D6FD-C816-436E-899D-B4B94EBEE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678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172">
                <a:extLst>
                  <a:ext uri="{FF2B5EF4-FFF2-40B4-BE49-F238E27FC236}">
                    <a16:creationId xmlns:a16="http://schemas.microsoft.com/office/drawing/2014/main" id="{0AE14E10-DFCE-4897-ABDE-72B5B64E8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1930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Oval 173">
                <a:extLst>
                  <a:ext uri="{FF2B5EF4-FFF2-40B4-BE49-F238E27FC236}">
                    <a16:creationId xmlns:a16="http://schemas.microsoft.com/office/drawing/2014/main" id="{E80A55CC-8404-4BEB-A91B-3F2E53A9D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1930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174">
                <a:extLst>
                  <a:ext uri="{FF2B5EF4-FFF2-40B4-BE49-F238E27FC236}">
                    <a16:creationId xmlns:a16="http://schemas.microsoft.com/office/drawing/2014/main" id="{147CAFF7-0404-4257-974B-E308C4C2C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1930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175">
                <a:extLst>
                  <a:ext uri="{FF2B5EF4-FFF2-40B4-BE49-F238E27FC236}">
                    <a16:creationId xmlns:a16="http://schemas.microsoft.com/office/drawing/2014/main" id="{B69D0B58-DBE9-48FB-A14D-8223B0E48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653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Oval 176">
                <a:extLst>
                  <a:ext uri="{FF2B5EF4-FFF2-40B4-BE49-F238E27FC236}">
                    <a16:creationId xmlns:a16="http://schemas.microsoft.com/office/drawing/2014/main" id="{1B1592B2-4E73-40E0-95FE-5966861B8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653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Oval 177">
                <a:extLst>
                  <a:ext uri="{FF2B5EF4-FFF2-40B4-BE49-F238E27FC236}">
                    <a16:creationId xmlns:a16="http://schemas.microsoft.com/office/drawing/2014/main" id="{A8A82953-FE56-4712-923F-3C2D2CB61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653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Oval 178">
                <a:extLst>
                  <a:ext uri="{FF2B5EF4-FFF2-40B4-BE49-F238E27FC236}">
                    <a16:creationId xmlns:a16="http://schemas.microsoft.com/office/drawing/2014/main" id="{62814F09-970A-4E87-9794-E874DE655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1690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Oval 179">
                <a:extLst>
                  <a:ext uri="{FF2B5EF4-FFF2-40B4-BE49-F238E27FC236}">
                    <a16:creationId xmlns:a16="http://schemas.microsoft.com/office/drawing/2014/main" id="{97019FCE-76EE-4189-9B0E-70ACBBA43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1690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Oval 180">
                <a:extLst>
                  <a:ext uri="{FF2B5EF4-FFF2-40B4-BE49-F238E27FC236}">
                    <a16:creationId xmlns:a16="http://schemas.microsoft.com/office/drawing/2014/main" id="{6F50B507-CCCE-4C15-AF7E-A45C4606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1690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181">
                <a:extLst>
                  <a:ext uri="{FF2B5EF4-FFF2-40B4-BE49-F238E27FC236}">
                    <a16:creationId xmlns:a16="http://schemas.microsoft.com/office/drawing/2014/main" id="{CF8D883D-B0EF-4F08-A645-535A6B9B4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2038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182">
                <a:extLst>
                  <a:ext uri="{FF2B5EF4-FFF2-40B4-BE49-F238E27FC236}">
                    <a16:creationId xmlns:a16="http://schemas.microsoft.com/office/drawing/2014/main" id="{28A08BCC-8DC2-4130-AECF-50637443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2038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Oval 183">
                <a:extLst>
                  <a:ext uri="{FF2B5EF4-FFF2-40B4-BE49-F238E27FC236}">
                    <a16:creationId xmlns:a16="http://schemas.microsoft.com/office/drawing/2014/main" id="{81C194D8-06DF-4CF7-B8AB-D227A1EA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" y="2038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Line 184">
                <a:extLst>
                  <a:ext uri="{FF2B5EF4-FFF2-40B4-BE49-F238E27FC236}">
                    <a16:creationId xmlns:a16="http://schemas.microsoft.com/office/drawing/2014/main" id="{EF6EAE64-47DC-4A3B-9104-9DCAA63D6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3" y="2025"/>
                <a:ext cx="0" cy="29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Line 185">
                <a:extLst>
                  <a:ext uri="{FF2B5EF4-FFF2-40B4-BE49-F238E27FC236}">
                    <a16:creationId xmlns:a16="http://schemas.microsoft.com/office/drawing/2014/main" id="{1D3ACFAF-8890-49FF-82B9-9D0BDB6F2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7" y="1616"/>
                <a:ext cx="11" cy="5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Line 186">
                <a:extLst>
                  <a:ext uri="{FF2B5EF4-FFF2-40B4-BE49-F238E27FC236}">
                    <a16:creationId xmlns:a16="http://schemas.microsoft.com/office/drawing/2014/main" id="{7DBFB5D0-D293-4182-81F0-885E22DDE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0" y="1599"/>
                <a:ext cx="35" cy="10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187">
                <a:extLst>
                  <a:ext uri="{FF2B5EF4-FFF2-40B4-BE49-F238E27FC236}">
                    <a16:creationId xmlns:a16="http://schemas.microsoft.com/office/drawing/2014/main" id="{DC38AF3B-3ED3-485E-BB07-90A767563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95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Oval 188">
                <a:extLst>
                  <a:ext uri="{FF2B5EF4-FFF2-40B4-BE49-F238E27FC236}">
                    <a16:creationId xmlns:a16="http://schemas.microsoft.com/office/drawing/2014/main" id="{43C8E8E3-2412-4A55-A572-D8D97601A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95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Oval 189">
                <a:extLst>
                  <a:ext uri="{FF2B5EF4-FFF2-40B4-BE49-F238E27FC236}">
                    <a16:creationId xmlns:a16="http://schemas.microsoft.com/office/drawing/2014/main" id="{B9C12962-9B51-4B33-B25B-4EC7D9B80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95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" name="Oval 190">
                <a:extLst>
                  <a:ext uri="{FF2B5EF4-FFF2-40B4-BE49-F238E27FC236}">
                    <a16:creationId xmlns:a16="http://schemas.microsoft.com/office/drawing/2014/main" id="{E9720E12-6526-4E84-9570-B517F287E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1575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Oval 191">
                <a:extLst>
                  <a:ext uri="{FF2B5EF4-FFF2-40B4-BE49-F238E27FC236}">
                    <a16:creationId xmlns:a16="http://schemas.microsoft.com/office/drawing/2014/main" id="{FD026B80-D096-42D4-B08D-52832B56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1575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Oval 192">
                <a:extLst>
                  <a:ext uri="{FF2B5EF4-FFF2-40B4-BE49-F238E27FC236}">
                    <a16:creationId xmlns:a16="http://schemas.microsoft.com/office/drawing/2014/main" id="{E85D3A61-E7E8-484A-937C-AFD7D92FA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1575"/>
                <a:ext cx="43" cy="41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Line 193">
                <a:extLst>
                  <a:ext uri="{FF2B5EF4-FFF2-40B4-BE49-F238E27FC236}">
                    <a16:creationId xmlns:a16="http://schemas.microsoft.com/office/drawing/2014/main" id="{D686F21A-A2F2-43A6-8FB5-A3ECFD461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1801"/>
                <a:ext cx="245" cy="71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Line 194">
                <a:extLst>
                  <a:ext uri="{FF2B5EF4-FFF2-40B4-BE49-F238E27FC236}">
                    <a16:creationId xmlns:a16="http://schemas.microsoft.com/office/drawing/2014/main" id="{5D663266-A050-464B-8857-BB8476579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3" y="2025"/>
                <a:ext cx="147" cy="112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Line 195">
                <a:extLst>
                  <a:ext uri="{FF2B5EF4-FFF2-40B4-BE49-F238E27FC236}">
                    <a16:creationId xmlns:a16="http://schemas.microsoft.com/office/drawing/2014/main" id="{BB7F8CA6-2E53-421F-9B3D-E240E86C2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4" y="1674"/>
                <a:ext cx="52" cy="265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196">
                <a:extLst>
                  <a:ext uri="{FF2B5EF4-FFF2-40B4-BE49-F238E27FC236}">
                    <a16:creationId xmlns:a16="http://schemas.microsoft.com/office/drawing/2014/main" id="{4546C6AA-5D83-4DDE-975D-7BFC8C714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703"/>
                <a:ext cx="19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Hangzhou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Line 197">
                <a:extLst>
                  <a:ext uri="{FF2B5EF4-FFF2-40B4-BE49-F238E27FC236}">
                    <a16:creationId xmlns:a16="http://schemas.microsoft.com/office/drawing/2014/main" id="{E17C901C-EBD0-45B3-ADA9-84245DC98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1" y="1641"/>
                <a:ext cx="34" cy="116"/>
              </a:xfrm>
              <a:prstGeom prst="line">
                <a:avLst/>
              </a:prstGeom>
              <a:noFill/>
              <a:ln w="14288" cap="rnd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198">
                <a:extLst>
                  <a:ext uri="{FF2B5EF4-FFF2-40B4-BE49-F238E27FC236}">
                    <a16:creationId xmlns:a16="http://schemas.microsoft.com/office/drawing/2014/main" id="{8D617D87-B543-4295-B57E-CAEBAC399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599"/>
                <a:ext cx="44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199">
                <a:extLst>
                  <a:ext uri="{FF2B5EF4-FFF2-40B4-BE49-F238E27FC236}">
                    <a16:creationId xmlns:a16="http://schemas.microsoft.com/office/drawing/2014/main" id="{EF252B3D-3D9D-4E08-AF4B-260F00F5F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599"/>
                <a:ext cx="44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Oval 200">
                <a:extLst>
                  <a:ext uri="{FF2B5EF4-FFF2-40B4-BE49-F238E27FC236}">
                    <a16:creationId xmlns:a16="http://schemas.microsoft.com/office/drawing/2014/main" id="{859C6467-81B6-4CD9-AB79-0FE4E321F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599"/>
                <a:ext cx="44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Oval 201">
                <a:extLst>
                  <a:ext uri="{FF2B5EF4-FFF2-40B4-BE49-F238E27FC236}">
                    <a16:creationId xmlns:a16="http://schemas.microsoft.com/office/drawing/2014/main" id="{E626726B-70B0-4F84-BA2B-0044C1442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174"/>
                <a:ext cx="43" cy="42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Oval 202">
                <a:extLst>
                  <a:ext uri="{FF2B5EF4-FFF2-40B4-BE49-F238E27FC236}">
                    <a16:creationId xmlns:a16="http://schemas.microsoft.com/office/drawing/2014/main" id="{D8A5A1E0-9991-475C-A1CA-B1CA8E36F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174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Oval 203">
                <a:extLst>
                  <a:ext uri="{FF2B5EF4-FFF2-40B4-BE49-F238E27FC236}">
                    <a16:creationId xmlns:a16="http://schemas.microsoft.com/office/drawing/2014/main" id="{E9AC47C9-131F-4F5F-9E57-B29E3AED8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2174"/>
                <a:ext cx="43" cy="42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Oval 204">
                <a:extLst>
                  <a:ext uri="{FF2B5EF4-FFF2-40B4-BE49-F238E27FC236}">
                    <a16:creationId xmlns:a16="http://schemas.microsoft.com/office/drawing/2014/main" id="{2F34CE5D-AE5E-4725-82DE-4F8F0F914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852"/>
                <a:ext cx="43" cy="41"/>
              </a:xfrm>
              <a:prstGeom prst="ellipse">
                <a:avLst/>
              </a:prstGeom>
              <a:solidFill>
                <a:srgbClr val="00FF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Oval 206">
              <a:extLst>
                <a:ext uri="{FF2B5EF4-FFF2-40B4-BE49-F238E27FC236}">
                  <a16:creationId xmlns:a16="http://schemas.microsoft.com/office/drawing/2014/main" id="{6F00AB69-534F-4322-9FBA-75C8FAA2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852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207">
              <a:extLst>
                <a:ext uri="{FF2B5EF4-FFF2-40B4-BE49-F238E27FC236}">
                  <a16:creationId xmlns:a16="http://schemas.microsoft.com/office/drawing/2014/main" id="{90589117-4E57-45A3-9D48-97B947316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852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08">
              <a:extLst>
                <a:ext uri="{FF2B5EF4-FFF2-40B4-BE49-F238E27FC236}">
                  <a16:creationId xmlns:a16="http://schemas.microsoft.com/office/drawing/2014/main" id="{1C8BDB89-47AA-4D43-9BB1-CDC1A8CE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223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209">
              <a:extLst>
                <a:ext uri="{FF2B5EF4-FFF2-40B4-BE49-F238E27FC236}">
                  <a16:creationId xmlns:a16="http://schemas.microsoft.com/office/drawing/2014/main" id="{A1A70DCF-ACD9-46E4-A0BE-F4C194A1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223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210">
              <a:extLst>
                <a:ext uri="{FF2B5EF4-FFF2-40B4-BE49-F238E27FC236}">
                  <a16:creationId xmlns:a16="http://schemas.microsoft.com/office/drawing/2014/main" id="{47E7AA08-A7C1-4C37-B230-CF78A9FB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223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211">
              <a:extLst>
                <a:ext uri="{FF2B5EF4-FFF2-40B4-BE49-F238E27FC236}">
                  <a16:creationId xmlns:a16="http://schemas.microsoft.com/office/drawing/2014/main" id="{30C673A4-842C-41C2-8AC2-B9684904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" y="903"/>
              <a:ext cx="366" cy="283"/>
            </a:xfrm>
            <a:custGeom>
              <a:avLst/>
              <a:gdLst>
                <a:gd name="T0" fmla="*/ 366 w 366"/>
                <a:gd name="T1" fmla="*/ 2 h 283"/>
                <a:gd name="T2" fmla="*/ 341 w 366"/>
                <a:gd name="T3" fmla="*/ 0 h 283"/>
                <a:gd name="T4" fmla="*/ 314 w 366"/>
                <a:gd name="T5" fmla="*/ 3 h 283"/>
                <a:gd name="T6" fmla="*/ 285 w 366"/>
                <a:gd name="T7" fmla="*/ 12 h 283"/>
                <a:gd name="T8" fmla="*/ 255 w 366"/>
                <a:gd name="T9" fmla="*/ 27 h 283"/>
                <a:gd name="T10" fmla="*/ 223 w 366"/>
                <a:gd name="T11" fmla="*/ 47 h 283"/>
                <a:gd name="T12" fmla="*/ 190 w 366"/>
                <a:gd name="T13" fmla="*/ 73 h 283"/>
                <a:gd name="T14" fmla="*/ 155 w 366"/>
                <a:gd name="T15" fmla="*/ 104 h 283"/>
                <a:gd name="T16" fmla="*/ 119 w 366"/>
                <a:gd name="T17" fmla="*/ 140 h 283"/>
                <a:gd name="T18" fmla="*/ 81 w 366"/>
                <a:gd name="T19" fmla="*/ 182 h 283"/>
                <a:gd name="T20" fmla="*/ 41 w 366"/>
                <a:gd name="T21" fmla="*/ 230 h 283"/>
                <a:gd name="T22" fmla="*/ 0 w 366"/>
                <a:gd name="T23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6" h="283">
                  <a:moveTo>
                    <a:pt x="366" y="2"/>
                  </a:moveTo>
                  <a:lnTo>
                    <a:pt x="341" y="0"/>
                  </a:lnTo>
                  <a:lnTo>
                    <a:pt x="314" y="3"/>
                  </a:lnTo>
                  <a:lnTo>
                    <a:pt x="285" y="12"/>
                  </a:lnTo>
                  <a:lnTo>
                    <a:pt x="255" y="27"/>
                  </a:lnTo>
                  <a:lnTo>
                    <a:pt x="223" y="47"/>
                  </a:lnTo>
                  <a:lnTo>
                    <a:pt x="190" y="73"/>
                  </a:lnTo>
                  <a:lnTo>
                    <a:pt x="155" y="104"/>
                  </a:lnTo>
                  <a:lnTo>
                    <a:pt x="119" y="140"/>
                  </a:lnTo>
                  <a:lnTo>
                    <a:pt x="81" y="182"/>
                  </a:lnTo>
                  <a:lnTo>
                    <a:pt x="41" y="230"/>
                  </a:lnTo>
                  <a:lnTo>
                    <a:pt x="0" y="283"/>
                  </a:lnTo>
                </a:path>
              </a:pathLst>
            </a:cu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212">
              <a:extLst>
                <a:ext uri="{FF2B5EF4-FFF2-40B4-BE49-F238E27FC236}">
                  <a16:creationId xmlns:a16="http://schemas.microsoft.com/office/drawing/2014/main" id="{F6A81DB1-2B59-437A-BCFD-0747E18C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884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213">
              <a:extLst>
                <a:ext uri="{FF2B5EF4-FFF2-40B4-BE49-F238E27FC236}">
                  <a16:creationId xmlns:a16="http://schemas.microsoft.com/office/drawing/2014/main" id="{F1CA43AA-4389-4367-839A-3CE90C62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884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214">
              <a:extLst>
                <a:ext uri="{FF2B5EF4-FFF2-40B4-BE49-F238E27FC236}">
                  <a16:creationId xmlns:a16="http://schemas.microsoft.com/office/drawing/2014/main" id="{8FEF6736-7520-4A38-BAEB-DB2BE080F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884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215">
              <a:extLst>
                <a:ext uri="{FF2B5EF4-FFF2-40B4-BE49-F238E27FC236}">
                  <a16:creationId xmlns:a16="http://schemas.microsoft.com/office/drawing/2014/main" id="{46AFDE8F-C116-4812-A6CB-D326DCB88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198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216">
              <a:extLst>
                <a:ext uri="{FF2B5EF4-FFF2-40B4-BE49-F238E27FC236}">
                  <a16:creationId xmlns:a16="http://schemas.microsoft.com/office/drawing/2014/main" id="{90EFC367-2289-4025-B264-2BD95994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198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217">
              <a:extLst>
                <a:ext uri="{FF2B5EF4-FFF2-40B4-BE49-F238E27FC236}">
                  <a16:creationId xmlns:a16="http://schemas.microsoft.com/office/drawing/2014/main" id="{A5E21DDD-EAB9-47C7-8E10-E85CC39E5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198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18">
              <a:extLst>
                <a:ext uri="{FF2B5EF4-FFF2-40B4-BE49-F238E27FC236}">
                  <a16:creationId xmlns:a16="http://schemas.microsoft.com/office/drawing/2014/main" id="{947933D3-2126-4B7F-BC32-7EAB5C12E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1125"/>
              <a:ext cx="24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Zhangjiakou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19">
              <a:extLst>
                <a:ext uri="{FF2B5EF4-FFF2-40B4-BE49-F238E27FC236}">
                  <a16:creationId xmlns:a16="http://schemas.microsoft.com/office/drawing/2014/main" id="{390EFD7E-00AA-46EB-B03A-459CD881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78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20">
              <a:extLst>
                <a:ext uri="{FF2B5EF4-FFF2-40B4-BE49-F238E27FC236}">
                  <a16:creationId xmlns:a16="http://schemas.microsoft.com/office/drawing/2014/main" id="{D2FE2C16-0ADB-46B7-A539-D7010CB5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78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1">
              <a:extLst>
                <a:ext uri="{FF2B5EF4-FFF2-40B4-BE49-F238E27FC236}">
                  <a16:creationId xmlns:a16="http://schemas.microsoft.com/office/drawing/2014/main" id="{D77A3F9B-39C3-4A7C-A523-6BF85998F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78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222">
              <a:extLst>
                <a:ext uri="{FF2B5EF4-FFF2-40B4-BE49-F238E27FC236}">
                  <a16:creationId xmlns:a16="http://schemas.microsoft.com/office/drawing/2014/main" id="{CF8625E7-3AF1-4015-ABEE-5044B955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1409"/>
              <a:ext cx="114" cy="183"/>
            </a:xfrm>
            <a:custGeom>
              <a:avLst/>
              <a:gdLst>
                <a:gd name="T0" fmla="*/ 2 w 114"/>
                <a:gd name="T1" fmla="*/ 0 h 183"/>
                <a:gd name="T2" fmla="*/ 0 w 114"/>
                <a:gd name="T3" fmla="*/ 19 h 183"/>
                <a:gd name="T4" fmla="*/ 2 w 114"/>
                <a:gd name="T5" fmla="*/ 39 h 183"/>
                <a:gd name="T6" fmla="*/ 9 w 114"/>
                <a:gd name="T7" fmla="*/ 60 h 183"/>
                <a:gd name="T8" fmla="*/ 20 w 114"/>
                <a:gd name="T9" fmla="*/ 82 h 183"/>
                <a:gd name="T10" fmla="*/ 36 w 114"/>
                <a:gd name="T11" fmla="*/ 106 h 183"/>
                <a:gd name="T12" fmla="*/ 57 w 114"/>
                <a:gd name="T13" fmla="*/ 130 h 183"/>
                <a:gd name="T14" fmla="*/ 83 w 114"/>
                <a:gd name="T15" fmla="*/ 156 h 183"/>
                <a:gd name="T16" fmla="*/ 114 w 114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83">
                  <a:moveTo>
                    <a:pt x="2" y="0"/>
                  </a:moveTo>
                  <a:lnTo>
                    <a:pt x="0" y="19"/>
                  </a:lnTo>
                  <a:lnTo>
                    <a:pt x="2" y="39"/>
                  </a:lnTo>
                  <a:lnTo>
                    <a:pt x="9" y="60"/>
                  </a:lnTo>
                  <a:lnTo>
                    <a:pt x="20" y="82"/>
                  </a:lnTo>
                  <a:lnTo>
                    <a:pt x="36" y="106"/>
                  </a:lnTo>
                  <a:lnTo>
                    <a:pt x="57" y="130"/>
                  </a:lnTo>
                  <a:lnTo>
                    <a:pt x="83" y="156"/>
                  </a:lnTo>
                  <a:lnTo>
                    <a:pt x="114" y="183"/>
                  </a:lnTo>
                </a:path>
              </a:pathLst>
            </a:cu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23">
              <a:extLst>
                <a:ext uri="{FF2B5EF4-FFF2-40B4-BE49-F238E27FC236}">
                  <a16:creationId xmlns:a16="http://schemas.microsoft.com/office/drawing/2014/main" id="{C44C5850-05E7-4CFC-9B4E-594F0B08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1630"/>
              <a:ext cx="14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Suzhou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224">
              <a:extLst>
                <a:ext uri="{FF2B5EF4-FFF2-40B4-BE49-F238E27FC236}">
                  <a16:creationId xmlns:a16="http://schemas.microsoft.com/office/drawing/2014/main" id="{12409B12-C600-4490-9043-21237FC2D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" y="1429"/>
              <a:ext cx="406" cy="232"/>
            </a:xfrm>
            <a:custGeom>
              <a:avLst/>
              <a:gdLst>
                <a:gd name="T0" fmla="*/ 3442 w 3556"/>
                <a:gd name="T1" fmla="*/ 111 h 2118"/>
                <a:gd name="T2" fmla="*/ 3418 w 3556"/>
                <a:gd name="T3" fmla="*/ 31 h 2118"/>
                <a:gd name="T4" fmla="*/ 3549 w 3556"/>
                <a:gd name="T5" fmla="*/ 35 h 2118"/>
                <a:gd name="T6" fmla="*/ 3283 w 3556"/>
                <a:gd name="T7" fmla="*/ 159 h 2118"/>
                <a:gd name="T8" fmla="*/ 3151 w 3556"/>
                <a:gd name="T9" fmla="*/ 155 h 2118"/>
                <a:gd name="T10" fmla="*/ 3259 w 3556"/>
                <a:gd name="T11" fmla="*/ 79 h 2118"/>
                <a:gd name="T12" fmla="*/ 3283 w 3556"/>
                <a:gd name="T13" fmla="*/ 159 h 2118"/>
                <a:gd name="T14" fmla="*/ 2964 w 3556"/>
                <a:gd name="T15" fmla="*/ 255 h 2118"/>
                <a:gd name="T16" fmla="*/ 2940 w 3556"/>
                <a:gd name="T17" fmla="*/ 175 h 2118"/>
                <a:gd name="T18" fmla="*/ 3072 w 3556"/>
                <a:gd name="T19" fmla="*/ 179 h 2118"/>
                <a:gd name="T20" fmla="*/ 2810 w 3556"/>
                <a:gd name="T21" fmla="*/ 311 h 2118"/>
                <a:gd name="T22" fmla="*/ 2679 w 3556"/>
                <a:gd name="T23" fmla="*/ 315 h 2118"/>
                <a:gd name="T24" fmla="*/ 2781 w 3556"/>
                <a:gd name="T25" fmla="*/ 233 h 2118"/>
                <a:gd name="T26" fmla="*/ 2810 w 3556"/>
                <a:gd name="T27" fmla="*/ 311 h 2118"/>
                <a:gd name="T28" fmla="*/ 2498 w 3556"/>
                <a:gd name="T29" fmla="*/ 426 h 2118"/>
                <a:gd name="T30" fmla="*/ 2469 w 3556"/>
                <a:gd name="T31" fmla="*/ 348 h 2118"/>
                <a:gd name="T32" fmla="*/ 2601 w 3556"/>
                <a:gd name="T33" fmla="*/ 344 h 2118"/>
                <a:gd name="T34" fmla="*/ 2346 w 3556"/>
                <a:gd name="T35" fmla="*/ 488 h 2118"/>
                <a:gd name="T36" fmla="*/ 2216 w 3556"/>
                <a:gd name="T37" fmla="*/ 501 h 2118"/>
                <a:gd name="T38" fmla="*/ 2313 w 3556"/>
                <a:gd name="T39" fmla="*/ 412 h 2118"/>
                <a:gd name="T40" fmla="*/ 2346 w 3556"/>
                <a:gd name="T41" fmla="*/ 488 h 2118"/>
                <a:gd name="T42" fmla="*/ 2043 w 3556"/>
                <a:gd name="T43" fmla="*/ 624 h 2118"/>
                <a:gd name="T44" fmla="*/ 2009 w 3556"/>
                <a:gd name="T45" fmla="*/ 548 h 2118"/>
                <a:gd name="T46" fmla="*/ 2140 w 3556"/>
                <a:gd name="T47" fmla="*/ 535 h 2118"/>
                <a:gd name="T48" fmla="*/ 1895 w 3556"/>
                <a:gd name="T49" fmla="*/ 693 h 2118"/>
                <a:gd name="T50" fmla="*/ 1765 w 3556"/>
                <a:gd name="T51" fmla="*/ 716 h 2118"/>
                <a:gd name="T52" fmla="*/ 1856 w 3556"/>
                <a:gd name="T53" fmla="*/ 620 h 2118"/>
                <a:gd name="T54" fmla="*/ 1895 w 3556"/>
                <a:gd name="T55" fmla="*/ 693 h 2118"/>
                <a:gd name="T56" fmla="*/ 1602 w 3556"/>
                <a:gd name="T57" fmla="*/ 851 h 2118"/>
                <a:gd name="T58" fmla="*/ 1562 w 3556"/>
                <a:gd name="T59" fmla="*/ 777 h 2118"/>
                <a:gd name="T60" fmla="*/ 1692 w 3556"/>
                <a:gd name="T61" fmla="*/ 755 h 2118"/>
                <a:gd name="T62" fmla="*/ 1459 w 3556"/>
                <a:gd name="T63" fmla="*/ 930 h 2118"/>
                <a:gd name="T64" fmla="*/ 1332 w 3556"/>
                <a:gd name="T65" fmla="*/ 963 h 2118"/>
                <a:gd name="T66" fmla="*/ 1414 w 3556"/>
                <a:gd name="T67" fmla="*/ 860 h 2118"/>
                <a:gd name="T68" fmla="*/ 1459 w 3556"/>
                <a:gd name="T69" fmla="*/ 930 h 2118"/>
                <a:gd name="T70" fmla="*/ 1179 w 3556"/>
                <a:gd name="T71" fmla="*/ 1110 h 2118"/>
                <a:gd name="T72" fmla="*/ 1134 w 3556"/>
                <a:gd name="T73" fmla="*/ 1040 h 2118"/>
                <a:gd name="T74" fmla="*/ 1262 w 3556"/>
                <a:gd name="T75" fmla="*/ 1008 h 2118"/>
                <a:gd name="T76" fmla="*/ 1044 w 3556"/>
                <a:gd name="T77" fmla="*/ 1201 h 2118"/>
                <a:gd name="T78" fmla="*/ 920 w 3556"/>
                <a:gd name="T79" fmla="*/ 1244 h 2118"/>
                <a:gd name="T80" fmla="*/ 993 w 3556"/>
                <a:gd name="T81" fmla="*/ 1135 h 2118"/>
                <a:gd name="T82" fmla="*/ 1044 w 3556"/>
                <a:gd name="T83" fmla="*/ 1201 h 2118"/>
                <a:gd name="T84" fmla="*/ 781 w 3556"/>
                <a:gd name="T85" fmla="*/ 1404 h 2118"/>
                <a:gd name="T86" fmla="*/ 730 w 3556"/>
                <a:gd name="T87" fmla="*/ 1338 h 2118"/>
                <a:gd name="T88" fmla="*/ 854 w 3556"/>
                <a:gd name="T89" fmla="*/ 1295 h 2118"/>
                <a:gd name="T90" fmla="*/ 656 w 3556"/>
                <a:gd name="T91" fmla="*/ 1508 h 2118"/>
                <a:gd name="T92" fmla="*/ 536 w 3556"/>
                <a:gd name="T93" fmla="*/ 1562 h 2118"/>
                <a:gd name="T94" fmla="*/ 599 w 3556"/>
                <a:gd name="T95" fmla="*/ 1447 h 2118"/>
                <a:gd name="T96" fmla="*/ 656 w 3556"/>
                <a:gd name="T97" fmla="*/ 1508 h 2118"/>
                <a:gd name="T98" fmla="*/ 411 w 3556"/>
                <a:gd name="T99" fmla="*/ 1734 h 2118"/>
                <a:gd name="T100" fmla="*/ 355 w 3556"/>
                <a:gd name="T101" fmla="*/ 1673 h 2118"/>
                <a:gd name="T102" fmla="*/ 475 w 3556"/>
                <a:gd name="T103" fmla="*/ 1619 h 2118"/>
                <a:gd name="T104" fmla="*/ 299 w 3556"/>
                <a:gd name="T105" fmla="*/ 1851 h 2118"/>
                <a:gd name="T106" fmla="*/ 185 w 3556"/>
                <a:gd name="T107" fmla="*/ 1916 h 2118"/>
                <a:gd name="T108" fmla="*/ 237 w 3556"/>
                <a:gd name="T109" fmla="*/ 1796 h 2118"/>
                <a:gd name="T110" fmla="*/ 299 w 3556"/>
                <a:gd name="T111" fmla="*/ 1851 h 2118"/>
                <a:gd name="T112" fmla="*/ 78 w 3556"/>
                <a:gd name="T113" fmla="*/ 2099 h 2118"/>
                <a:gd name="T114" fmla="*/ 16 w 3556"/>
                <a:gd name="T115" fmla="*/ 2044 h 2118"/>
                <a:gd name="T116" fmla="*/ 130 w 3556"/>
                <a:gd name="T117" fmla="*/ 1979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56" h="2118">
                  <a:moveTo>
                    <a:pt x="3522" y="87"/>
                  </a:moveTo>
                  <a:lnTo>
                    <a:pt x="3442" y="111"/>
                  </a:lnTo>
                  <a:cubicBezTo>
                    <a:pt x="3420" y="117"/>
                    <a:pt x="3397" y="105"/>
                    <a:pt x="3390" y="83"/>
                  </a:cubicBezTo>
                  <a:cubicBezTo>
                    <a:pt x="3384" y="61"/>
                    <a:pt x="3396" y="38"/>
                    <a:pt x="3418" y="31"/>
                  </a:cubicBezTo>
                  <a:lnTo>
                    <a:pt x="3498" y="7"/>
                  </a:lnTo>
                  <a:cubicBezTo>
                    <a:pt x="3520" y="0"/>
                    <a:pt x="3543" y="13"/>
                    <a:pt x="3549" y="35"/>
                  </a:cubicBezTo>
                  <a:cubicBezTo>
                    <a:pt x="3556" y="57"/>
                    <a:pt x="3544" y="80"/>
                    <a:pt x="3522" y="87"/>
                  </a:cubicBezTo>
                  <a:close/>
                  <a:moveTo>
                    <a:pt x="3283" y="159"/>
                  </a:moveTo>
                  <a:lnTo>
                    <a:pt x="3203" y="183"/>
                  </a:lnTo>
                  <a:cubicBezTo>
                    <a:pt x="3181" y="189"/>
                    <a:pt x="3158" y="177"/>
                    <a:pt x="3151" y="155"/>
                  </a:cubicBezTo>
                  <a:cubicBezTo>
                    <a:pt x="3145" y="133"/>
                    <a:pt x="3157" y="110"/>
                    <a:pt x="3179" y="103"/>
                  </a:cubicBezTo>
                  <a:lnTo>
                    <a:pt x="3259" y="79"/>
                  </a:lnTo>
                  <a:cubicBezTo>
                    <a:pt x="3281" y="72"/>
                    <a:pt x="3304" y="85"/>
                    <a:pt x="3310" y="107"/>
                  </a:cubicBezTo>
                  <a:cubicBezTo>
                    <a:pt x="3317" y="129"/>
                    <a:pt x="3305" y="152"/>
                    <a:pt x="3283" y="159"/>
                  </a:cubicBezTo>
                  <a:close/>
                  <a:moveTo>
                    <a:pt x="3044" y="231"/>
                  </a:moveTo>
                  <a:lnTo>
                    <a:pt x="2964" y="255"/>
                  </a:lnTo>
                  <a:cubicBezTo>
                    <a:pt x="2942" y="261"/>
                    <a:pt x="2919" y="249"/>
                    <a:pt x="2912" y="227"/>
                  </a:cubicBezTo>
                  <a:cubicBezTo>
                    <a:pt x="2906" y="205"/>
                    <a:pt x="2918" y="182"/>
                    <a:pt x="2940" y="175"/>
                  </a:cubicBezTo>
                  <a:lnTo>
                    <a:pt x="3020" y="151"/>
                  </a:lnTo>
                  <a:cubicBezTo>
                    <a:pt x="3042" y="145"/>
                    <a:pt x="3065" y="157"/>
                    <a:pt x="3072" y="179"/>
                  </a:cubicBezTo>
                  <a:cubicBezTo>
                    <a:pt x="3078" y="201"/>
                    <a:pt x="3066" y="224"/>
                    <a:pt x="3044" y="231"/>
                  </a:cubicBezTo>
                  <a:close/>
                  <a:moveTo>
                    <a:pt x="2810" y="311"/>
                  </a:moveTo>
                  <a:lnTo>
                    <a:pt x="2732" y="340"/>
                  </a:lnTo>
                  <a:cubicBezTo>
                    <a:pt x="2710" y="348"/>
                    <a:pt x="2687" y="337"/>
                    <a:pt x="2679" y="315"/>
                  </a:cubicBezTo>
                  <a:cubicBezTo>
                    <a:pt x="2671" y="294"/>
                    <a:pt x="2682" y="270"/>
                    <a:pt x="2703" y="262"/>
                  </a:cubicBezTo>
                  <a:lnTo>
                    <a:pt x="2781" y="233"/>
                  </a:lnTo>
                  <a:cubicBezTo>
                    <a:pt x="2803" y="225"/>
                    <a:pt x="2827" y="236"/>
                    <a:pt x="2835" y="258"/>
                  </a:cubicBezTo>
                  <a:cubicBezTo>
                    <a:pt x="2843" y="279"/>
                    <a:pt x="2832" y="303"/>
                    <a:pt x="2810" y="311"/>
                  </a:cubicBezTo>
                  <a:close/>
                  <a:moveTo>
                    <a:pt x="2576" y="397"/>
                  </a:moveTo>
                  <a:lnTo>
                    <a:pt x="2498" y="426"/>
                  </a:lnTo>
                  <a:cubicBezTo>
                    <a:pt x="2476" y="434"/>
                    <a:pt x="2452" y="423"/>
                    <a:pt x="2444" y="401"/>
                  </a:cubicBezTo>
                  <a:cubicBezTo>
                    <a:pt x="2436" y="380"/>
                    <a:pt x="2447" y="356"/>
                    <a:pt x="2469" y="348"/>
                  </a:cubicBezTo>
                  <a:lnTo>
                    <a:pt x="2547" y="319"/>
                  </a:lnTo>
                  <a:cubicBezTo>
                    <a:pt x="2569" y="311"/>
                    <a:pt x="2593" y="322"/>
                    <a:pt x="2601" y="344"/>
                  </a:cubicBezTo>
                  <a:cubicBezTo>
                    <a:pt x="2608" y="365"/>
                    <a:pt x="2597" y="389"/>
                    <a:pt x="2576" y="397"/>
                  </a:cubicBezTo>
                  <a:close/>
                  <a:moveTo>
                    <a:pt x="2346" y="488"/>
                  </a:moveTo>
                  <a:lnTo>
                    <a:pt x="2270" y="522"/>
                  </a:lnTo>
                  <a:cubicBezTo>
                    <a:pt x="2250" y="531"/>
                    <a:pt x="2225" y="522"/>
                    <a:pt x="2216" y="501"/>
                  </a:cubicBezTo>
                  <a:cubicBezTo>
                    <a:pt x="2206" y="480"/>
                    <a:pt x="2216" y="455"/>
                    <a:pt x="2237" y="446"/>
                  </a:cubicBezTo>
                  <a:lnTo>
                    <a:pt x="2313" y="412"/>
                  </a:lnTo>
                  <a:cubicBezTo>
                    <a:pt x="2334" y="403"/>
                    <a:pt x="2358" y="412"/>
                    <a:pt x="2368" y="433"/>
                  </a:cubicBezTo>
                  <a:cubicBezTo>
                    <a:pt x="2377" y="454"/>
                    <a:pt x="2367" y="479"/>
                    <a:pt x="2346" y="488"/>
                  </a:cubicBezTo>
                  <a:close/>
                  <a:moveTo>
                    <a:pt x="2119" y="590"/>
                  </a:moveTo>
                  <a:lnTo>
                    <a:pt x="2043" y="624"/>
                  </a:lnTo>
                  <a:cubicBezTo>
                    <a:pt x="2022" y="633"/>
                    <a:pt x="1997" y="624"/>
                    <a:pt x="1988" y="603"/>
                  </a:cubicBezTo>
                  <a:cubicBezTo>
                    <a:pt x="1978" y="582"/>
                    <a:pt x="1988" y="557"/>
                    <a:pt x="2009" y="548"/>
                  </a:cubicBezTo>
                  <a:lnTo>
                    <a:pt x="2085" y="514"/>
                  </a:lnTo>
                  <a:cubicBezTo>
                    <a:pt x="2106" y="504"/>
                    <a:pt x="2130" y="514"/>
                    <a:pt x="2140" y="535"/>
                  </a:cubicBezTo>
                  <a:cubicBezTo>
                    <a:pt x="2149" y="556"/>
                    <a:pt x="2139" y="580"/>
                    <a:pt x="2119" y="590"/>
                  </a:cubicBezTo>
                  <a:close/>
                  <a:moveTo>
                    <a:pt x="1895" y="693"/>
                  </a:moveTo>
                  <a:lnTo>
                    <a:pt x="1822" y="733"/>
                  </a:lnTo>
                  <a:cubicBezTo>
                    <a:pt x="1801" y="744"/>
                    <a:pt x="1776" y="736"/>
                    <a:pt x="1765" y="716"/>
                  </a:cubicBezTo>
                  <a:cubicBezTo>
                    <a:pt x="1754" y="696"/>
                    <a:pt x="1762" y="670"/>
                    <a:pt x="1782" y="659"/>
                  </a:cubicBezTo>
                  <a:lnTo>
                    <a:pt x="1856" y="620"/>
                  </a:lnTo>
                  <a:cubicBezTo>
                    <a:pt x="1876" y="609"/>
                    <a:pt x="1901" y="617"/>
                    <a:pt x="1912" y="637"/>
                  </a:cubicBezTo>
                  <a:cubicBezTo>
                    <a:pt x="1923" y="657"/>
                    <a:pt x="1915" y="683"/>
                    <a:pt x="1895" y="693"/>
                  </a:cubicBezTo>
                  <a:close/>
                  <a:moveTo>
                    <a:pt x="1675" y="811"/>
                  </a:moveTo>
                  <a:lnTo>
                    <a:pt x="1602" y="851"/>
                  </a:lnTo>
                  <a:cubicBezTo>
                    <a:pt x="1581" y="862"/>
                    <a:pt x="1556" y="854"/>
                    <a:pt x="1545" y="834"/>
                  </a:cubicBezTo>
                  <a:cubicBezTo>
                    <a:pt x="1534" y="813"/>
                    <a:pt x="1542" y="788"/>
                    <a:pt x="1562" y="777"/>
                  </a:cubicBezTo>
                  <a:lnTo>
                    <a:pt x="1636" y="738"/>
                  </a:lnTo>
                  <a:cubicBezTo>
                    <a:pt x="1656" y="727"/>
                    <a:pt x="1681" y="735"/>
                    <a:pt x="1692" y="755"/>
                  </a:cubicBezTo>
                  <a:cubicBezTo>
                    <a:pt x="1703" y="775"/>
                    <a:pt x="1695" y="801"/>
                    <a:pt x="1675" y="811"/>
                  </a:cubicBezTo>
                  <a:close/>
                  <a:moveTo>
                    <a:pt x="1459" y="930"/>
                  </a:moveTo>
                  <a:lnTo>
                    <a:pt x="1389" y="975"/>
                  </a:lnTo>
                  <a:cubicBezTo>
                    <a:pt x="1370" y="988"/>
                    <a:pt x="1344" y="982"/>
                    <a:pt x="1332" y="963"/>
                  </a:cubicBezTo>
                  <a:cubicBezTo>
                    <a:pt x="1319" y="943"/>
                    <a:pt x="1325" y="918"/>
                    <a:pt x="1344" y="905"/>
                  </a:cubicBezTo>
                  <a:lnTo>
                    <a:pt x="1414" y="860"/>
                  </a:lnTo>
                  <a:cubicBezTo>
                    <a:pt x="1434" y="848"/>
                    <a:pt x="1459" y="853"/>
                    <a:pt x="1472" y="873"/>
                  </a:cubicBezTo>
                  <a:cubicBezTo>
                    <a:pt x="1484" y="892"/>
                    <a:pt x="1479" y="918"/>
                    <a:pt x="1459" y="930"/>
                  </a:cubicBezTo>
                  <a:close/>
                  <a:moveTo>
                    <a:pt x="1249" y="1065"/>
                  </a:moveTo>
                  <a:lnTo>
                    <a:pt x="1179" y="1110"/>
                  </a:lnTo>
                  <a:cubicBezTo>
                    <a:pt x="1160" y="1122"/>
                    <a:pt x="1134" y="1117"/>
                    <a:pt x="1122" y="1098"/>
                  </a:cubicBezTo>
                  <a:cubicBezTo>
                    <a:pt x="1109" y="1078"/>
                    <a:pt x="1115" y="1052"/>
                    <a:pt x="1134" y="1040"/>
                  </a:cubicBezTo>
                  <a:lnTo>
                    <a:pt x="1204" y="995"/>
                  </a:lnTo>
                  <a:cubicBezTo>
                    <a:pt x="1224" y="983"/>
                    <a:pt x="1249" y="988"/>
                    <a:pt x="1262" y="1008"/>
                  </a:cubicBezTo>
                  <a:cubicBezTo>
                    <a:pt x="1274" y="1027"/>
                    <a:pt x="1269" y="1053"/>
                    <a:pt x="1249" y="1065"/>
                  </a:cubicBezTo>
                  <a:close/>
                  <a:moveTo>
                    <a:pt x="1044" y="1201"/>
                  </a:moveTo>
                  <a:lnTo>
                    <a:pt x="978" y="1252"/>
                  </a:lnTo>
                  <a:cubicBezTo>
                    <a:pt x="960" y="1266"/>
                    <a:pt x="934" y="1262"/>
                    <a:pt x="920" y="1244"/>
                  </a:cubicBezTo>
                  <a:cubicBezTo>
                    <a:pt x="906" y="1226"/>
                    <a:pt x="909" y="1200"/>
                    <a:pt x="928" y="1186"/>
                  </a:cubicBezTo>
                  <a:lnTo>
                    <a:pt x="993" y="1135"/>
                  </a:lnTo>
                  <a:cubicBezTo>
                    <a:pt x="1012" y="1121"/>
                    <a:pt x="1038" y="1124"/>
                    <a:pt x="1052" y="1143"/>
                  </a:cubicBezTo>
                  <a:cubicBezTo>
                    <a:pt x="1066" y="1161"/>
                    <a:pt x="1062" y="1187"/>
                    <a:pt x="1044" y="1201"/>
                  </a:cubicBezTo>
                  <a:close/>
                  <a:moveTo>
                    <a:pt x="847" y="1353"/>
                  </a:moveTo>
                  <a:lnTo>
                    <a:pt x="781" y="1404"/>
                  </a:lnTo>
                  <a:cubicBezTo>
                    <a:pt x="762" y="1418"/>
                    <a:pt x="736" y="1415"/>
                    <a:pt x="722" y="1397"/>
                  </a:cubicBezTo>
                  <a:cubicBezTo>
                    <a:pt x="708" y="1378"/>
                    <a:pt x="712" y="1352"/>
                    <a:pt x="730" y="1338"/>
                  </a:cubicBezTo>
                  <a:lnTo>
                    <a:pt x="796" y="1287"/>
                  </a:lnTo>
                  <a:cubicBezTo>
                    <a:pt x="814" y="1273"/>
                    <a:pt x="840" y="1277"/>
                    <a:pt x="854" y="1295"/>
                  </a:cubicBezTo>
                  <a:cubicBezTo>
                    <a:pt x="868" y="1313"/>
                    <a:pt x="865" y="1339"/>
                    <a:pt x="847" y="1353"/>
                  </a:cubicBezTo>
                  <a:close/>
                  <a:moveTo>
                    <a:pt x="656" y="1508"/>
                  </a:moveTo>
                  <a:lnTo>
                    <a:pt x="595" y="1564"/>
                  </a:lnTo>
                  <a:cubicBezTo>
                    <a:pt x="578" y="1580"/>
                    <a:pt x="551" y="1579"/>
                    <a:pt x="536" y="1562"/>
                  </a:cubicBezTo>
                  <a:cubicBezTo>
                    <a:pt x="520" y="1545"/>
                    <a:pt x="521" y="1519"/>
                    <a:pt x="538" y="1503"/>
                  </a:cubicBezTo>
                  <a:lnTo>
                    <a:pt x="599" y="1447"/>
                  </a:lnTo>
                  <a:cubicBezTo>
                    <a:pt x="616" y="1431"/>
                    <a:pt x="642" y="1432"/>
                    <a:pt x="658" y="1449"/>
                  </a:cubicBezTo>
                  <a:cubicBezTo>
                    <a:pt x="673" y="1466"/>
                    <a:pt x="672" y="1492"/>
                    <a:pt x="656" y="1508"/>
                  </a:cubicBezTo>
                  <a:close/>
                  <a:moveTo>
                    <a:pt x="473" y="1677"/>
                  </a:moveTo>
                  <a:lnTo>
                    <a:pt x="411" y="1734"/>
                  </a:lnTo>
                  <a:cubicBezTo>
                    <a:pt x="395" y="1750"/>
                    <a:pt x="368" y="1749"/>
                    <a:pt x="353" y="1732"/>
                  </a:cubicBezTo>
                  <a:cubicBezTo>
                    <a:pt x="337" y="1715"/>
                    <a:pt x="338" y="1689"/>
                    <a:pt x="355" y="1673"/>
                  </a:cubicBezTo>
                  <a:lnTo>
                    <a:pt x="416" y="1616"/>
                  </a:lnTo>
                  <a:cubicBezTo>
                    <a:pt x="433" y="1601"/>
                    <a:pt x="459" y="1602"/>
                    <a:pt x="475" y="1619"/>
                  </a:cubicBezTo>
                  <a:cubicBezTo>
                    <a:pt x="490" y="1635"/>
                    <a:pt x="489" y="1662"/>
                    <a:pt x="473" y="1677"/>
                  </a:cubicBezTo>
                  <a:close/>
                  <a:moveTo>
                    <a:pt x="299" y="1851"/>
                  </a:moveTo>
                  <a:lnTo>
                    <a:pt x="244" y="1913"/>
                  </a:lnTo>
                  <a:cubicBezTo>
                    <a:pt x="228" y="1930"/>
                    <a:pt x="202" y="1932"/>
                    <a:pt x="185" y="1916"/>
                  </a:cubicBezTo>
                  <a:cubicBezTo>
                    <a:pt x="168" y="1901"/>
                    <a:pt x="166" y="1875"/>
                    <a:pt x="182" y="1858"/>
                  </a:cubicBezTo>
                  <a:lnTo>
                    <a:pt x="237" y="1796"/>
                  </a:lnTo>
                  <a:cubicBezTo>
                    <a:pt x="252" y="1778"/>
                    <a:pt x="279" y="1777"/>
                    <a:pt x="296" y="1792"/>
                  </a:cubicBezTo>
                  <a:cubicBezTo>
                    <a:pt x="313" y="1807"/>
                    <a:pt x="314" y="1834"/>
                    <a:pt x="299" y="1851"/>
                  </a:cubicBezTo>
                  <a:close/>
                  <a:moveTo>
                    <a:pt x="133" y="2037"/>
                  </a:moveTo>
                  <a:lnTo>
                    <a:pt x="78" y="2099"/>
                  </a:lnTo>
                  <a:cubicBezTo>
                    <a:pt x="63" y="2117"/>
                    <a:pt x="36" y="2118"/>
                    <a:pt x="19" y="2103"/>
                  </a:cubicBezTo>
                  <a:cubicBezTo>
                    <a:pt x="2" y="2088"/>
                    <a:pt x="0" y="2061"/>
                    <a:pt x="16" y="2044"/>
                  </a:cubicBezTo>
                  <a:lnTo>
                    <a:pt x="71" y="1982"/>
                  </a:lnTo>
                  <a:cubicBezTo>
                    <a:pt x="86" y="1965"/>
                    <a:pt x="113" y="1963"/>
                    <a:pt x="130" y="1979"/>
                  </a:cubicBezTo>
                  <a:cubicBezTo>
                    <a:pt x="147" y="1994"/>
                    <a:pt x="148" y="2020"/>
                    <a:pt x="133" y="2037"/>
                  </a:cubicBezTo>
                  <a:close/>
                </a:path>
              </a:pathLst>
            </a:custGeom>
            <a:solidFill>
              <a:srgbClr val="FF0000"/>
            </a:solidFill>
            <a:ln w="3175" cap="flat">
              <a:solidFill>
                <a:srgbClr val="FF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225">
              <a:extLst>
                <a:ext uri="{FF2B5EF4-FFF2-40B4-BE49-F238E27FC236}">
                  <a16:creationId xmlns:a16="http://schemas.microsoft.com/office/drawing/2014/main" id="{F7D4E70E-EB12-4620-8264-C0FF5D97B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653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26">
              <a:extLst>
                <a:ext uri="{FF2B5EF4-FFF2-40B4-BE49-F238E27FC236}">
                  <a16:creationId xmlns:a16="http://schemas.microsoft.com/office/drawing/2014/main" id="{1C404DCC-A67A-402C-A206-B2DE5E38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65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27">
              <a:extLst>
                <a:ext uri="{FF2B5EF4-FFF2-40B4-BE49-F238E27FC236}">
                  <a16:creationId xmlns:a16="http://schemas.microsoft.com/office/drawing/2014/main" id="{48338CBC-5850-44AD-A9E9-07E189E9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65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28">
              <a:extLst>
                <a:ext uri="{FF2B5EF4-FFF2-40B4-BE49-F238E27FC236}">
                  <a16:creationId xmlns:a16="http://schemas.microsoft.com/office/drawing/2014/main" id="{78710B29-178F-424B-ACE7-BC5C006A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790"/>
              <a:ext cx="120" cy="66"/>
            </a:xfrm>
            <a:prstGeom prst="line">
              <a:avLst/>
            </a:pr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29">
              <a:extLst>
                <a:ext uri="{FF2B5EF4-FFF2-40B4-BE49-F238E27FC236}">
                  <a16:creationId xmlns:a16="http://schemas.microsoft.com/office/drawing/2014/main" id="{97A06D74-AC93-4E25-AD5B-7B1B9A752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3" y="2054"/>
              <a:ext cx="47" cy="17"/>
            </a:xfrm>
            <a:prstGeom prst="line">
              <a:avLst/>
            </a:pr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230">
              <a:extLst>
                <a:ext uri="{FF2B5EF4-FFF2-40B4-BE49-F238E27FC236}">
                  <a16:creationId xmlns:a16="http://schemas.microsoft.com/office/drawing/2014/main" id="{144802CF-363C-4394-99E2-12C58E843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2050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31">
              <a:extLst>
                <a:ext uri="{FF2B5EF4-FFF2-40B4-BE49-F238E27FC236}">
                  <a16:creationId xmlns:a16="http://schemas.microsoft.com/office/drawing/2014/main" id="{7F7C7653-02F2-480F-AA1F-6AD681B30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2050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232">
              <a:extLst>
                <a:ext uri="{FF2B5EF4-FFF2-40B4-BE49-F238E27FC236}">
                  <a16:creationId xmlns:a16="http://schemas.microsoft.com/office/drawing/2014/main" id="{3931F9A0-47BF-4424-A030-3405116FA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2050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233">
              <a:extLst>
                <a:ext uri="{FF2B5EF4-FFF2-40B4-BE49-F238E27FC236}">
                  <a16:creationId xmlns:a16="http://schemas.microsoft.com/office/drawing/2014/main" id="{39CC52B5-B377-497F-967E-A98146C1A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029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234">
              <a:extLst>
                <a:ext uri="{FF2B5EF4-FFF2-40B4-BE49-F238E27FC236}">
                  <a16:creationId xmlns:a16="http://schemas.microsoft.com/office/drawing/2014/main" id="{2B1F1C94-C326-40C1-B161-6609E1A7A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029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235">
              <a:extLst>
                <a:ext uri="{FF2B5EF4-FFF2-40B4-BE49-F238E27FC236}">
                  <a16:creationId xmlns:a16="http://schemas.microsoft.com/office/drawing/2014/main" id="{32BD22AB-AE06-41AF-A303-DCF5C30C8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" y="2029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236">
              <a:extLst>
                <a:ext uri="{FF2B5EF4-FFF2-40B4-BE49-F238E27FC236}">
                  <a16:creationId xmlns:a16="http://schemas.microsoft.com/office/drawing/2014/main" id="{6754953D-21F6-4137-B862-A88B2742E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992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237">
              <a:extLst>
                <a:ext uri="{FF2B5EF4-FFF2-40B4-BE49-F238E27FC236}">
                  <a16:creationId xmlns:a16="http://schemas.microsoft.com/office/drawing/2014/main" id="{F4D3DE63-ED54-4C48-ACE7-71B7234D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992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238">
              <a:extLst>
                <a:ext uri="{FF2B5EF4-FFF2-40B4-BE49-F238E27FC236}">
                  <a16:creationId xmlns:a16="http://schemas.microsoft.com/office/drawing/2014/main" id="{D7AE1FA1-A1AB-4A52-AD92-5D1876718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1992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39">
              <a:extLst>
                <a:ext uri="{FF2B5EF4-FFF2-40B4-BE49-F238E27FC236}">
                  <a16:creationId xmlns:a16="http://schemas.microsoft.com/office/drawing/2014/main" id="{CFCD784C-9496-475C-A362-46BF71F5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034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240">
              <a:extLst>
                <a:ext uri="{FF2B5EF4-FFF2-40B4-BE49-F238E27FC236}">
                  <a16:creationId xmlns:a16="http://schemas.microsoft.com/office/drawing/2014/main" id="{E451B3DC-8182-4B23-A73D-3381A9406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034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241">
              <a:extLst>
                <a:ext uri="{FF2B5EF4-FFF2-40B4-BE49-F238E27FC236}">
                  <a16:creationId xmlns:a16="http://schemas.microsoft.com/office/drawing/2014/main" id="{C6099CD0-5A0A-4575-AC08-2D9F8A835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034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242">
              <a:extLst>
                <a:ext uri="{FF2B5EF4-FFF2-40B4-BE49-F238E27FC236}">
                  <a16:creationId xmlns:a16="http://schemas.microsoft.com/office/drawing/2014/main" id="{C41841CA-2BFC-4EB2-9026-F9FF7FAB0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413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243">
              <a:extLst>
                <a:ext uri="{FF2B5EF4-FFF2-40B4-BE49-F238E27FC236}">
                  <a16:creationId xmlns:a16="http://schemas.microsoft.com/office/drawing/2014/main" id="{D253205C-8A8F-49AD-999B-6E4CD04A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41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244">
              <a:extLst>
                <a:ext uri="{FF2B5EF4-FFF2-40B4-BE49-F238E27FC236}">
                  <a16:creationId xmlns:a16="http://schemas.microsoft.com/office/drawing/2014/main" id="{6F5C73E3-DCE4-4C5F-999C-DCF24884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141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245">
              <a:extLst>
                <a:ext uri="{FF2B5EF4-FFF2-40B4-BE49-F238E27FC236}">
                  <a16:creationId xmlns:a16="http://schemas.microsoft.com/office/drawing/2014/main" id="{57EDE6EF-519A-4E5C-88DB-BE9EE0419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653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246">
              <a:extLst>
                <a:ext uri="{FF2B5EF4-FFF2-40B4-BE49-F238E27FC236}">
                  <a16:creationId xmlns:a16="http://schemas.microsoft.com/office/drawing/2014/main" id="{353CE83B-AB3D-4811-AB69-57186914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65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247">
              <a:extLst>
                <a:ext uri="{FF2B5EF4-FFF2-40B4-BE49-F238E27FC236}">
                  <a16:creationId xmlns:a16="http://schemas.microsoft.com/office/drawing/2014/main" id="{C6C4848F-6393-48E1-97D0-6A2E3587E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165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248">
              <a:extLst>
                <a:ext uri="{FF2B5EF4-FFF2-40B4-BE49-F238E27FC236}">
                  <a16:creationId xmlns:a16="http://schemas.microsoft.com/office/drawing/2014/main" id="{E39F032F-9079-486B-9CBA-493D4DFD6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757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249">
              <a:extLst>
                <a:ext uri="{FF2B5EF4-FFF2-40B4-BE49-F238E27FC236}">
                  <a16:creationId xmlns:a16="http://schemas.microsoft.com/office/drawing/2014/main" id="{7B4EEBAB-CB64-424C-BFAE-764075F81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757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250">
              <a:extLst>
                <a:ext uri="{FF2B5EF4-FFF2-40B4-BE49-F238E27FC236}">
                  <a16:creationId xmlns:a16="http://schemas.microsoft.com/office/drawing/2014/main" id="{AC7143C9-0476-4660-B627-C28FB1AE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757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251">
              <a:extLst>
                <a:ext uri="{FF2B5EF4-FFF2-40B4-BE49-F238E27FC236}">
                  <a16:creationId xmlns:a16="http://schemas.microsoft.com/office/drawing/2014/main" id="{F6C104A1-41D0-4C8A-A51C-060481E6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591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252">
              <a:extLst>
                <a:ext uri="{FF2B5EF4-FFF2-40B4-BE49-F238E27FC236}">
                  <a16:creationId xmlns:a16="http://schemas.microsoft.com/office/drawing/2014/main" id="{71F6FB67-1EC1-462A-90F6-1C0AAF49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591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253">
              <a:extLst>
                <a:ext uri="{FF2B5EF4-FFF2-40B4-BE49-F238E27FC236}">
                  <a16:creationId xmlns:a16="http://schemas.microsoft.com/office/drawing/2014/main" id="{709EE50F-8A12-4B98-98E0-AB42ADB1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591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254">
              <a:extLst>
                <a:ext uri="{FF2B5EF4-FFF2-40B4-BE49-F238E27FC236}">
                  <a16:creationId xmlns:a16="http://schemas.microsoft.com/office/drawing/2014/main" id="{73F77218-0330-4A4D-BA01-AF341FFF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1372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255">
              <a:extLst>
                <a:ext uri="{FF2B5EF4-FFF2-40B4-BE49-F238E27FC236}">
                  <a16:creationId xmlns:a16="http://schemas.microsoft.com/office/drawing/2014/main" id="{930E00C0-C9CD-4C6A-9C2C-5EC70E3E1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1372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256">
              <a:extLst>
                <a:ext uri="{FF2B5EF4-FFF2-40B4-BE49-F238E27FC236}">
                  <a16:creationId xmlns:a16="http://schemas.microsoft.com/office/drawing/2014/main" id="{CCD9FF2C-933E-4993-9C34-696BA8A2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1372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257">
              <a:extLst>
                <a:ext uri="{FF2B5EF4-FFF2-40B4-BE49-F238E27FC236}">
                  <a16:creationId xmlns:a16="http://schemas.microsoft.com/office/drawing/2014/main" id="{C74F168F-BE4E-4F37-9B2C-7BFD37C4C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839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258">
              <a:extLst>
                <a:ext uri="{FF2B5EF4-FFF2-40B4-BE49-F238E27FC236}">
                  <a16:creationId xmlns:a16="http://schemas.microsoft.com/office/drawing/2014/main" id="{6F37BD25-284F-4974-A4F9-90417E2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839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259">
              <a:extLst>
                <a:ext uri="{FF2B5EF4-FFF2-40B4-BE49-F238E27FC236}">
                  <a16:creationId xmlns:a16="http://schemas.microsoft.com/office/drawing/2014/main" id="{130CE451-8249-4BCF-92B2-AD1DCE18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1" y="1839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260">
              <a:extLst>
                <a:ext uri="{FF2B5EF4-FFF2-40B4-BE49-F238E27FC236}">
                  <a16:creationId xmlns:a16="http://schemas.microsoft.com/office/drawing/2014/main" id="{D0F971A4-1C1C-4495-8FEB-89D4D3C3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769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261">
              <a:extLst>
                <a:ext uri="{FF2B5EF4-FFF2-40B4-BE49-F238E27FC236}">
                  <a16:creationId xmlns:a16="http://schemas.microsoft.com/office/drawing/2014/main" id="{79D538D3-8343-4B14-A534-9081CFA8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769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262">
              <a:extLst>
                <a:ext uri="{FF2B5EF4-FFF2-40B4-BE49-F238E27FC236}">
                  <a16:creationId xmlns:a16="http://schemas.microsoft.com/office/drawing/2014/main" id="{A7C7B984-7681-468F-90B7-914C8402D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769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263">
              <a:extLst>
                <a:ext uri="{FF2B5EF4-FFF2-40B4-BE49-F238E27FC236}">
                  <a16:creationId xmlns:a16="http://schemas.microsoft.com/office/drawing/2014/main" id="{9CD6A943-B70D-4019-93E4-B3D846FE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939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264">
              <a:extLst>
                <a:ext uri="{FF2B5EF4-FFF2-40B4-BE49-F238E27FC236}">
                  <a16:creationId xmlns:a16="http://schemas.microsoft.com/office/drawing/2014/main" id="{70DD502A-3E95-4A77-A54F-F10E64DD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939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265">
              <a:extLst>
                <a:ext uri="{FF2B5EF4-FFF2-40B4-BE49-F238E27FC236}">
                  <a16:creationId xmlns:a16="http://schemas.microsoft.com/office/drawing/2014/main" id="{74BCBE23-F80E-43EE-A2D8-0E4871BD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939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Line 266">
              <a:extLst>
                <a:ext uri="{FF2B5EF4-FFF2-40B4-BE49-F238E27FC236}">
                  <a16:creationId xmlns:a16="http://schemas.microsoft.com/office/drawing/2014/main" id="{D9DADBF6-75A8-4129-B810-E5AEEF3C7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3" y="1475"/>
              <a:ext cx="207" cy="50"/>
            </a:xfrm>
            <a:prstGeom prst="line">
              <a:avLst/>
            </a:pr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Line 267">
              <a:extLst>
                <a:ext uri="{FF2B5EF4-FFF2-40B4-BE49-F238E27FC236}">
                  <a16:creationId xmlns:a16="http://schemas.microsoft.com/office/drawing/2014/main" id="{EB0D4BE4-EE8B-4371-A432-2851880AB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0" y="1376"/>
              <a:ext cx="103" cy="99"/>
            </a:xfrm>
            <a:prstGeom prst="line">
              <a:avLst/>
            </a:pr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268">
              <a:extLst>
                <a:ext uri="{FF2B5EF4-FFF2-40B4-BE49-F238E27FC236}">
                  <a16:creationId xmlns:a16="http://schemas.microsoft.com/office/drawing/2014/main" id="{74E22BBC-AED4-49D6-A105-FAEBC456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455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269">
              <a:extLst>
                <a:ext uri="{FF2B5EF4-FFF2-40B4-BE49-F238E27FC236}">
                  <a16:creationId xmlns:a16="http://schemas.microsoft.com/office/drawing/2014/main" id="{F7A753CA-CA78-4044-AA38-650F59EC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455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270">
              <a:extLst>
                <a:ext uri="{FF2B5EF4-FFF2-40B4-BE49-F238E27FC236}">
                  <a16:creationId xmlns:a16="http://schemas.microsoft.com/office/drawing/2014/main" id="{62B7E26D-D5EC-449B-B306-6C8BC1C74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455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271">
              <a:extLst>
                <a:ext uri="{FF2B5EF4-FFF2-40B4-BE49-F238E27FC236}">
                  <a16:creationId xmlns:a16="http://schemas.microsoft.com/office/drawing/2014/main" id="{3CA6D646-53D5-4840-A9E3-D31305637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360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272">
              <a:extLst>
                <a:ext uri="{FF2B5EF4-FFF2-40B4-BE49-F238E27FC236}">
                  <a16:creationId xmlns:a16="http://schemas.microsoft.com/office/drawing/2014/main" id="{0255522D-C2CC-455B-941E-E3931379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360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273">
              <a:extLst>
                <a:ext uri="{FF2B5EF4-FFF2-40B4-BE49-F238E27FC236}">
                  <a16:creationId xmlns:a16="http://schemas.microsoft.com/office/drawing/2014/main" id="{A8998A51-3A02-4CDF-B47F-7D53949F7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360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274">
              <a:extLst>
                <a:ext uri="{FF2B5EF4-FFF2-40B4-BE49-F238E27FC236}">
                  <a16:creationId xmlns:a16="http://schemas.microsoft.com/office/drawing/2014/main" id="{CE246F8F-F050-4EB5-8795-0B11C8D8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1508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275">
              <a:extLst>
                <a:ext uri="{FF2B5EF4-FFF2-40B4-BE49-F238E27FC236}">
                  <a16:creationId xmlns:a16="http://schemas.microsoft.com/office/drawing/2014/main" id="{C339C897-7525-4850-974E-9F4E07041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1508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276">
              <a:extLst>
                <a:ext uri="{FF2B5EF4-FFF2-40B4-BE49-F238E27FC236}">
                  <a16:creationId xmlns:a16="http://schemas.microsoft.com/office/drawing/2014/main" id="{4B496E15-C757-4708-9D0E-50FB1A616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1508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277">
              <a:extLst>
                <a:ext uri="{FF2B5EF4-FFF2-40B4-BE49-F238E27FC236}">
                  <a16:creationId xmlns:a16="http://schemas.microsoft.com/office/drawing/2014/main" id="{BD1F9431-A0E9-4EFF-A2DD-ECBC913F0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1" y="1312"/>
              <a:ext cx="125" cy="23"/>
            </a:xfrm>
            <a:prstGeom prst="line">
              <a:avLst/>
            </a:pr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278">
              <a:extLst>
                <a:ext uri="{FF2B5EF4-FFF2-40B4-BE49-F238E27FC236}">
                  <a16:creationId xmlns:a16="http://schemas.microsoft.com/office/drawing/2014/main" id="{A480E64E-81F9-4F3E-B664-192EB2F88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293"/>
              <a:ext cx="43" cy="42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279">
              <a:extLst>
                <a:ext uri="{FF2B5EF4-FFF2-40B4-BE49-F238E27FC236}">
                  <a16:creationId xmlns:a16="http://schemas.microsoft.com/office/drawing/2014/main" id="{C0BCC265-DB87-4E3A-87C8-327BA20A6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29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280">
              <a:extLst>
                <a:ext uri="{FF2B5EF4-FFF2-40B4-BE49-F238E27FC236}">
                  <a16:creationId xmlns:a16="http://schemas.microsoft.com/office/drawing/2014/main" id="{13B6160A-AD7C-423D-B5D0-E9729DD17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293"/>
              <a:ext cx="43" cy="42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281">
              <a:extLst>
                <a:ext uri="{FF2B5EF4-FFF2-40B4-BE49-F238E27FC236}">
                  <a16:creationId xmlns:a16="http://schemas.microsoft.com/office/drawing/2014/main" id="{78CC0821-CC18-4812-85A2-E65AF2BCD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314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282">
              <a:extLst>
                <a:ext uri="{FF2B5EF4-FFF2-40B4-BE49-F238E27FC236}">
                  <a16:creationId xmlns:a16="http://schemas.microsoft.com/office/drawing/2014/main" id="{D1F00A13-6C00-461D-ACD0-6449850C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314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283">
              <a:extLst>
                <a:ext uri="{FF2B5EF4-FFF2-40B4-BE49-F238E27FC236}">
                  <a16:creationId xmlns:a16="http://schemas.microsoft.com/office/drawing/2014/main" id="{796AB166-DAA7-4B00-A007-A2E7119BB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314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284">
              <a:extLst>
                <a:ext uri="{FF2B5EF4-FFF2-40B4-BE49-F238E27FC236}">
                  <a16:creationId xmlns:a16="http://schemas.microsoft.com/office/drawing/2014/main" id="{F63AEF82-E511-42F6-A2F4-24A78E95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28"/>
              <a:ext cx="43" cy="41"/>
            </a:xfrm>
            <a:prstGeom prst="ellipse">
              <a:avLst/>
            </a:prstGeom>
            <a:solidFill>
              <a:srgbClr val="00FF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85">
              <a:extLst>
                <a:ext uri="{FF2B5EF4-FFF2-40B4-BE49-F238E27FC236}">
                  <a16:creationId xmlns:a16="http://schemas.microsoft.com/office/drawing/2014/main" id="{CA218537-73E7-417B-B06D-0F42CF269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28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286">
              <a:extLst>
                <a:ext uri="{FF2B5EF4-FFF2-40B4-BE49-F238E27FC236}">
                  <a16:creationId xmlns:a16="http://schemas.microsoft.com/office/drawing/2014/main" id="{857343D3-796F-4380-80F2-EEE3C77ED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528"/>
              <a:ext cx="43" cy="41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287">
              <a:extLst>
                <a:ext uri="{FF2B5EF4-FFF2-40B4-BE49-F238E27FC236}">
                  <a16:creationId xmlns:a16="http://schemas.microsoft.com/office/drawing/2014/main" id="{312C89E9-1FFD-4309-9E69-4771744C3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57" y="1558"/>
              <a:ext cx="8" cy="93"/>
            </a:xfrm>
            <a:prstGeom prst="line">
              <a:avLst/>
            </a:prstGeom>
            <a:noFill/>
            <a:ln w="142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288">
              <a:extLst>
                <a:ext uri="{FF2B5EF4-FFF2-40B4-BE49-F238E27FC236}">
                  <a16:creationId xmlns:a16="http://schemas.microsoft.com/office/drawing/2014/main" id="{AC14BC51-2BF1-4465-AEFB-53E7E0A4D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521"/>
              <a:ext cx="17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Xuchang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809E15-00BD-40BB-9BEC-08A3420B1380}"/>
              </a:ext>
            </a:extLst>
          </p:cNvPr>
          <p:cNvSpPr txBox="1"/>
          <p:nvPr/>
        </p:nvSpPr>
        <p:spPr>
          <a:xfrm>
            <a:off x="553766" y="2779448"/>
            <a:ext cx="4288984" cy="2286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SzPct val="100000"/>
              <a:defRPr sz="2400"/>
            </a:pPr>
            <a:r>
              <a:rPr lang="en-US" altLang="zh-CN" sz="2000" dirty="0"/>
              <a:t>Characteristics: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SzPct val="100000"/>
              <a:buFont typeface="+mj-lt"/>
              <a:buAutoNum type="arabicPeriod"/>
              <a:defRPr sz="2400"/>
            </a:pPr>
            <a:r>
              <a:rPr lang="en-US" altLang="zh-CN" sz="1600" dirty="0"/>
              <a:t>For the next-generation networks, Cyberspace security, and Space Terrestrial Integrated Network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SzPct val="100000"/>
              <a:buFont typeface="+mj-lt"/>
              <a:buAutoNum type="arabicPeriod"/>
              <a:defRPr sz="2400"/>
            </a:pPr>
            <a:r>
              <a:rPr lang="en-US" altLang="zh-CN" sz="1600" dirty="0"/>
              <a:t>Contain OTN, SDN, and Programmable network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SzPct val="100000"/>
              <a:buFont typeface="+mj-lt"/>
              <a:buAutoNum type="arabicPeriod"/>
              <a:defRPr sz="2400"/>
            </a:pPr>
            <a:r>
              <a:rPr lang="en-US" altLang="zh-CN" sz="1600" dirty="0"/>
              <a:t>The NOS that support 400 cities, 1100 nodes</a:t>
            </a:r>
          </a:p>
          <a:p>
            <a:pPr marL="457200" indent="-457200">
              <a:lnSpc>
                <a:spcPct val="90000"/>
              </a:lnSpc>
              <a:spcBef>
                <a:spcPts val="500"/>
              </a:spcBef>
              <a:buSzPct val="100000"/>
              <a:buFont typeface="+mj-lt"/>
              <a:buAutoNum type="arabicPeriod"/>
              <a:defRPr sz="2400"/>
            </a:pPr>
            <a:endParaRPr lang="zh-CN" altLang="en-US" sz="16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159263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lang="en-US" altLang="zh-CN" dirty="0"/>
              <a:t>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Dr. Weihong Wu: </a:t>
            </a:r>
            <a:r>
              <a:rPr lang="en-US" dirty="0">
                <a:hlinkClick r:id="rId3"/>
              </a:rPr>
              <a:t>wwh_bupt@foxmail.com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lara@bupt.edu.cn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altLang="zh-CN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dirty="0"/>
              <a:t>Prof. Jiang Liu: </a:t>
            </a:r>
            <a:r>
              <a:rPr lang="en-US" dirty="0">
                <a:hlinkClick r:id="rId5"/>
              </a:rPr>
              <a:t>liujiang@bupt.edu.cn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585</Words>
  <Application>Microsoft Office PowerPoint</Application>
  <PresentationFormat>全屏显示(16:9)</PresentationFormat>
  <Paragraphs>126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Calibri</vt:lpstr>
      <vt:lpstr>Times New Roman</vt:lpstr>
      <vt:lpstr>Office Theme</vt:lpstr>
      <vt:lpstr>IETF Hackathon -IFIT &amp; APN6</vt:lpstr>
      <vt:lpstr>Hackathon Plan</vt:lpstr>
      <vt:lpstr>IFIT &amp; APN6</vt:lpstr>
      <vt:lpstr>IFIT Introduction</vt:lpstr>
      <vt:lpstr>APN6 Introduction</vt:lpstr>
      <vt:lpstr>Implemented Functions</vt:lpstr>
      <vt:lpstr>Outcomes</vt:lpstr>
      <vt:lpstr>Future Plan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吴畏虹</dc:creator>
  <cp:lastModifiedBy>吴畏虹</cp:lastModifiedBy>
  <cp:revision>25</cp:revision>
  <dcterms:modified xsi:type="dcterms:W3CDTF">2020-07-23T13:06:44Z</dcterms:modified>
</cp:coreProperties>
</file>