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4" r:id="rId4"/>
    <p:sldId id="265"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5C1A7-D02A-4B73-ACBB-764AB8EB36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9EE390-ED5C-47AD-A2E2-72DFC8F3B5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72D2AF-3A4A-431C-81CC-25C6FA964420}"/>
              </a:ext>
            </a:extLst>
          </p:cNvPr>
          <p:cNvSpPr>
            <a:spLocks noGrp="1"/>
          </p:cNvSpPr>
          <p:nvPr>
            <p:ph type="dt" sz="half" idx="10"/>
          </p:nvPr>
        </p:nvSpPr>
        <p:spPr/>
        <p:txBody>
          <a:bodyPr/>
          <a:lstStyle/>
          <a:p>
            <a:fld id="{DCF966B9-91AD-4A2D-871D-DC450FE79E22}" type="datetimeFigureOut">
              <a:rPr lang="en-US" smtClean="0"/>
              <a:t>12/2/2022</a:t>
            </a:fld>
            <a:endParaRPr lang="en-US"/>
          </a:p>
        </p:txBody>
      </p:sp>
      <p:sp>
        <p:nvSpPr>
          <p:cNvPr id="5" name="Footer Placeholder 4">
            <a:extLst>
              <a:ext uri="{FF2B5EF4-FFF2-40B4-BE49-F238E27FC236}">
                <a16:creationId xmlns:a16="http://schemas.microsoft.com/office/drawing/2014/main" id="{9A70A7AF-46D4-4C2A-8928-2042C9EB47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1FA09E-15EB-47D8-92CB-5A6935CA89C9}"/>
              </a:ext>
            </a:extLst>
          </p:cNvPr>
          <p:cNvSpPr>
            <a:spLocks noGrp="1"/>
          </p:cNvSpPr>
          <p:nvPr>
            <p:ph type="sldNum" sz="quarter" idx="12"/>
          </p:nvPr>
        </p:nvSpPr>
        <p:spPr/>
        <p:txBody>
          <a:bodyPr/>
          <a:lstStyle/>
          <a:p>
            <a:fld id="{E60F6D4D-E952-476E-8FD6-AD44BAF7D876}" type="slidenum">
              <a:rPr lang="en-US" smtClean="0"/>
              <a:t>‹#›</a:t>
            </a:fld>
            <a:endParaRPr lang="en-US"/>
          </a:p>
        </p:txBody>
      </p:sp>
    </p:spTree>
    <p:extLst>
      <p:ext uri="{BB962C8B-B14F-4D97-AF65-F5344CB8AC3E}">
        <p14:creationId xmlns:p14="http://schemas.microsoft.com/office/powerpoint/2010/main" val="1294052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28ACC-3B1D-4782-9AD4-A0AA0239DA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34D270-D53C-4115-824C-A08DA04197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56B5DD-61D9-4B02-BA13-794B6E959F42}"/>
              </a:ext>
            </a:extLst>
          </p:cNvPr>
          <p:cNvSpPr>
            <a:spLocks noGrp="1"/>
          </p:cNvSpPr>
          <p:nvPr>
            <p:ph type="dt" sz="half" idx="10"/>
          </p:nvPr>
        </p:nvSpPr>
        <p:spPr/>
        <p:txBody>
          <a:bodyPr/>
          <a:lstStyle/>
          <a:p>
            <a:fld id="{DCF966B9-91AD-4A2D-871D-DC450FE79E22}" type="datetimeFigureOut">
              <a:rPr lang="en-US" smtClean="0"/>
              <a:t>12/2/2022</a:t>
            </a:fld>
            <a:endParaRPr lang="en-US"/>
          </a:p>
        </p:txBody>
      </p:sp>
      <p:sp>
        <p:nvSpPr>
          <p:cNvPr id="5" name="Footer Placeholder 4">
            <a:extLst>
              <a:ext uri="{FF2B5EF4-FFF2-40B4-BE49-F238E27FC236}">
                <a16:creationId xmlns:a16="http://schemas.microsoft.com/office/drawing/2014/main" id="{703EAFAD-5A41-45DF-8B67-E89E0C6EC4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12BEB0-9D97-4E22-AEDA-D95BA678C00F}"/>
              </a:ext>
            </a:extLst>
          </p:cNvPr>
          <p:cNvSpPr>
            <a:spLocks noGrp="1"/>
          </p:cNvSpPr>
          <p:nvPr>
            <p:ph type="sldNum" sz="quarter" idx="12"/>
          </p:nvPr>
        </p:nvSpPr>
        <p:spPr/>
        <p:txBody>
          <a:bodyPr/>
          <a:lstStyle/>
          <a:p>
            <a:fld id="{E60F6D4D-E952-476E-8FD6-AD44BAF7D876}" type="slidenum">
              <a:rPr lang="en-US" smtClean="0"/>
              <a:t>‹#›</a:t>
            </a:fld>
            <a:endParaRPr lang="en-US"/>
          </a:p>
        </p:txBody>
      </p:sp>
    </p:spTree>
    <p:extLst>
      <p:ext uri="{BB962C8B-B14F-4D97-AF65-F5344CB8AC3E}">
        <p14:creationId xmlns:p14="http://schemas.microsoft.com/office/powerpoint/2010/main" val="1720444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944861-CA2B-4FDB-B57D-1BF75AD63D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57BA2F-B127-491B-BA27-99C07E6C41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9910EC-6C4E-4847-A6C4-C64E76522503}"/>
              </a:ext>
            </a:extLst>
          </p:cNvPr>
          <p:cNvSpPr>
            <a:spLocks noGrp="1"/>
          </p:cNvSpPr>
          <p:nvPr>
            <p:ph type="dt" sz="half" idx="10"/>
          </p:nvPr>
        </p:nvSpPr>
        <p:spPr/>
        <p:txBody>
          <a:bodyPr/>
          <a:lstStyle/>
          <a:p>
            <a:fld id="{DCF966B9-91AD-4A2D-871D-DC450FE79E22}" type="datetimeFigureOut">
              <a:rPr lang="en-US" smtClean="0"/>
              <a:t>12/2/2022</a:t>
            </a:fld>
            <a:endParaRPr lang="en-US"/>
          </a:p>
        </p:txBody>
      </p:sp>
      <p:sp>
        <p:nvSpPr>
          <p:cNvPr id="5" name="Footer Placeholder 4">
            <a:extLst>
              <a:ext uri="{FF2B5EF4-FFF2-40B4-BE49-F238E27FC236}">
                <a16:creationId xmlns:a16="http://schemas.microsoft.com/office/drawing/2014/main" id="{5D729995-4D4F-4AF8-BEB2-5FA9E598A0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0B3E07-A527-4B40-B751-1B3EE675D6B7}"/>
              </a:ext>
            </a:extLst>
          </p:cNvPr>
          <p:cNvSpPr>
            <a:spLocks noGrp="1"/>
          </p:cNvSpPr>
          <p:nvPr>
            <p:ph type="sldNum" sz="quarter" idx="12"/>
          </p:nvPr>
        </p:nvSpPr>
        <p:spPr/>
        <p:txBody>
          <a:bodyPr/>
          <a:lstStyle/>
          <a:p>
            <a:fld id="{E60F6D4D-E952-476E-8FD6-AD44BAF7D876}" type="slidenum">
              <a:rPr lang="en-US" smtClean="0"/>
              <a:t>‹#›</a:t>
            </a:fld>
            <a:endParaRPr lang="en-US"/>
          </a:p>
        </p:txBody>
      </p:sp>
    </p:spTree>
    <p:extLst>
      <p:ext uri="{BB962C8B-B14F-4D97-AF65-F5344CB8AC3E}">
        <p14:creationId xmlns:p14="http://schemas.microsoft.com/office/powerpoint/2010/main" val="4186410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6D7A3-9FFC-47E8-826A-538914F1E1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B26D9D-0A37-4720-8962-C3A6526265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F0C17D-D313-4D42-8DFF-7884345C19E7}"/>
              </a:ext>
            </a:extLst>
          </p:cNvPr>
          <p:cNvSpPr>
            <a:spLocks noGrp="1"/>
          </p:cNvSpPr>
          <p:nvPr>
            <p:ph type="dt" sz="half" idx="10"/>
          </p:nvPr>
        </p:nvSpPr>
        <p:spPr/>
        <p:txBody>
          <a:bodyPr/>
          <a:lstStyle/>
          <a:p>
            <a:fld id="{DCF966B9-91AD-4A2D-871D-DC450FE79E22}" type="datetimeFigureOut">
              <a:rPr lang="en-US" smtClean="0"/>
              <a:t>12/2/2022</a:t>
            </a:fld>
            <a:endParaRPr lang="en-US"/>
          </a:p>
        </p:txBody>
      </p:sp>
      <p:sp>
        <p:nvSpPr>
          <p:cNvPr id="5" name="Footer Placeholder 4">
            <a:extLst>
              <a:ext uri="{FF2B5EF4-FFF2-40B4-BE49-F238E27FC236}">
                <a16:creationId xmlns:a16="http://schemas.microsoft.com/office/drawing/2014/main" id="{B8C488F3-0743-45EC-8AB4-06ABE5B891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159D36-74AD-4557-BEF5-82B61834DB9E}"/>
              </a:ext>
            </a:extLst>
          </p:cNvPr>
          <p:cNvSpPr>
            <a:spLocks noGrp="1"/>
          </p:cNvSpPr>
          <p:nvPr>
            <p:ph type="sldNum" sz="quarter" idx="12"/>
          </p:nvPr>
        </p:nvSpPr>
        <p:spPr/>
        <p:txBody>
          <a:bodyPr/>
          <a:lstStyle/>
          <a:p>
            <a:fld id="{E60F6D4D-E952-476E-8FD6-AD44BAF7D876}" type="slidenum">
              <a:rPr lang="en-US" smtClean="0"/>
              <a:t>‹#›</a:t>
            </a:fld>
            <a:endParaRPr lang="en-US"/>
          </a:p>
        </p:txBody>
      </p:sp>
    </p:spTree>
    <p:extLst>
      <p:ext uri="{BB962C8B-B14F-4D97-AF65-F5344CB8AC3E}">
        <p14:creationId xmlns:p14="http://schemas.microsoft.com/office/powerpoint/2010/main" val="992814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278F5-A458-4599-AD45-B01EB38BCC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22EBD7-6BA9-4CD4-9061-83026DB98E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5622F0-2514-4223-88D8-2BD2CFD0C931}"/>
              </a:ext>
            </a:extLst>
          </p:cNvPr>
          <p:cNvSpPr>
            <a:spLocks noGrp="1"/>
          </p:cNvSpPr>
          <p:nvPr>
            <p:ph type="dt" sz="half" idx="10"/>
          </p:nvPr>
        </p:nvSpPr>
        <p:spPr/>
        <p:txBody>
          <a:bodyPr/>
          <a:lstStyle/>
          <a:p>
            <a:fld id="{DCF966B9-91AD-4A2D-871D-DC450FE79E22}" type="datetimeFigureOut">
              <a:rPr lang="en-US" smtClean="0"/>
              <a:t>12/2/2022</a:t>
            </a:fld>
            <a:endParaRPr lang="en-US"/>
          </a:p>
        </p:txBody>
      </p:sp>
      <p:sp>
        <p:nvSpPr>
          <p:cNvPr id="5" name="Footer Placeholder 4">
            <a:extLst>
              <a:ext uri="{FF2B5EF4-FFF2-40B4-BE49-F238E27FC236}">
                <a16:creationId xmlns:a16="http://schemas.microsoft.com/office/drawing/2014/main" id="{1EEB1BC0-B377-4208-9BF8-CF3701F07D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345E9C-9E1B-4858-BCD7-CDC211B2B303}"/>
              </a:ext>
            </a:extLst>
          </p:cNvPr>
          <p:cNvSpPr>
            <a:spLocks noGrp="1"/>
          </p:cNvSpPr>
          <p:nvPr>
            <p:ph type="sldNum" sz="quarter" idx="12"/>
          </p:nvPr>
        </p:nvSpPr>
        <p:spPr/>
        <p:txBody>
          <a:bodyPr/>
          <a:lstStyle/>
          <a:p>
            <a:fld id="{E60F6D4D-E952-476E-8FD6-AD44BAF7D876}" type="slidenum">
              <a:rPr lang="en-US" smtClean="0"/>
              <a:t>‹#›</a:t>
            </a:fld>
            <a:endParaRPr lang="en-US"/>
          </a:p>
        </p:txBody>
      </p:sp>
    </p:spTree>
    <p:extLst>
      <p:ext uri="{BB962C8B-B14F-4D97-AF65-F5344CB8AC3E}">
        <p14:creationId xmlns:p14="http://schemas.microsoft.com/office/powerpoint/2010/main" val="3078064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333A6-8AB9-4C8B-B015-B69C5E45EF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EB7019-74C4-499E-99DD-D1FBB7DB23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D62A75-E874-4FB1-B398-24870AC764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A96CD0-3968-4160-8A97-AE0CD9461B18}"/>
              </a:ext>
            </a:extLst>
          </p:cNvPr>
          <p:cNvSpPr>
            <a:spLocks noGrp="1"/>
          </p:cNvSpPr>
          <p:nvPr>
            <p:ph type="dt" sz="half" idx="10"/>
          </p:nvPr>
        </p:nvSpPr>
        <p:spPr/>
        <p:txBody>
          <a:bodyPr/>
          <a:lstStyle/>
          <a:p>
            <a:fld id="{DCF966B9-91AD-4A2D-871D-DC450FE79E22}" type="datetimeFigureOut">
              <a:rPr lang="en-US" smtClean="0"/>
              <a:t>12/2/2022</a:t>
            </a:fld>
            <a:endParaRPr lang="en-US"/>
          </a:p>
        </p:txBody>
      </p:sp>
      <p:sp>
        <p:nvSpPr>
          <p:cNvPr id="6" name="Footer Placeholder 5">
            <a:extLst>
              <a:ext uri="{FF2B5EF4-FFF2-40B4-BE49-F238E27FC236}">
                <a16:creationId xmlns:a16="http://schemas.microsoft.com/office/drawing/2014/main" id="{D5B1D27D-D6CE-4A12-8F95-AB1AF11040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DAD0FC-7EE2-4736-8BB8-513BE8B0B293}"/>
              </a:ext>
            </a:extLst>
          </p:cNvPr>
          <p:cNvSpPr>
            <a:spLocks noGrp="1"/>
          </p:cNvSpPr>
          <p:nvPr>
            <p:ph type="sldNum" sz="quarter" idx="12"/>
          </p:nvPr>
        </p:nvSpPr>
        <p:spPr/>
        <p:txBody>
          <a:bodyPr/>
          <a:lstStyle/>
          <a:p>
            <a:fld id="{E60F6D4D-E952-476E-8FD6-AD44BAF7D876}" type="slidenum">
              <a:rPr lang="en-US" smtClean="0"/>
              <a:t>‹#›</a:t>
            </a:fld>
            <a:endParaRPr lang="en-US"/>
          </a:p>
        </p:txBody>
      </p:sp>
    </p:spTree>
    <p:extLst>
      <p:ext uri="{BB962C8B-B14F-4D97-AF65-F5344CB8AC3E}">
        <p14:creationId xmlns:p14="http://schemas.microsoft.com/office/powerpoint/2010/main" val="2741979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CBB41-81AF-4550-B88F-F8E9E1A69E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F86F54-9A98-43E7-AF3A-23B328C0B0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674CC3-1A11-48F2-A29A-FC8B9AD045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047F31-F93F-48FC-8260-D238280F44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9AA604-820A-4075-86B5-66818DCF6D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40D08B-2870-4C96-B069-787D8354C1A1}"/>
              </a:ext>
            </a:extLst>
          </p:cNvPr>
          <p:cNvSpPr>
            <a:spLocks noGrp="1"/>
          </p:cNvSpPr>
          <p:nvPr>
            <p:ph type="dt" sz="half" idx="10"/>
          </p:nvPr>
        </p:nvSpPr>
        <p:spPr/>
        <p:txBody>
          <a:bodyPr/>
          <a:lstStyle/>
          <a:p>
            <a:fld id="{DCF966B9-91AD-4A2D-871D-DC450FE79E22}" type="datetimeFigureOut">
              <a:rPr lang="en-US" smtClean="0"/>
              <a:t>12/2/2022</a:t>
            </a:fld>
            <a:endParaRPr lang="en-US"/>
          </a:p>
        </p:txBody>
      </p:sp>
      <p:sp>
        <p:nvSpPr>
          <p:cNvPr id="8" name="Footer Placeholder 7">
            <a:extLst>
              <a:ext uri="{FF2B5EF4-FFF2-40B4-BE49-F238E27FC236}">
                <a16:creationId xmlns:a16="http://schemas.microsoft.com/office/drawing/2014/main" id="{DA1DE048-64DC-4B5A-96A2-0FB99C68C2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3C1733-DF2E-4128-AB2D-44119D00D16E}"/>
              </a:ext>
            </a:extLst>
          </p:cNvPr>
          <p:cNvSpPr>
            <a:spLocks noGrp="1"/>
          </p:cNvSpPr>
          <p:nvPr>
            <p:ph type="sldNum" sz="quarter" idx="12"/>
          </p:nvPr>
        </p:nvSpPr>
        <p:spPr/>
        <p:txBody>
          <a:bodyPr/>
          <a:lstStyle/>
          <a:p>
            <a:fld id="{E60F6D4D-E952-476E-8FD6-AD44BAF7D876}" type="slidenum">
              <a:rPr lang="en-US" smtClean="0"/>
              <a:t>‹#›</a:t>
            </a:fld>
            <a:endParaRPr lang="en-US"/>
          </a:p>
        </p:txBody>
      </p:sp>
    </p:spTree>
    <p:extLst>
      <p:ext uri="{BB962C8B-B14F-4D97-AF65-F5344CB8AC3E}">
        <p14:creationId xmlns:p14="http://schemas.microsoft.com/office/powerpoint/2010/main" val="813411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71135-0D19-4731-926E-95E306A5B5D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33B3C8-1133-493E-B4AA-B96148216B3E}"/>
              </a:ext>
            </a:extLst>
          </p:cNvPr>
          <p:cNvSpPr>
            <a:spLocks noGrp="1"/>
          </p:cNvSpPr>
          <p:nvPr>
            <p:ph type="dt" sz="half" idx="10"/>
          </p:nvPr>
        </p:nvSpPr>
        <p:spPr/>
        <p:txBody>
          <a:bodyPr/>
          <a:lstStyle/>
          <a:p>
            <a:fld id="{DCF966B9-91AD-4A2D-871D-DC450FE79E22}" type="datetimeFigureOut">
              <a:rPr lang="en-US" smtClean="0"/>
              <a:t>12/2/2022</a:t>
            </a:fld>
            <a:endParaRPr lang="en-US"/>
          </a:p>
        </p:txBody>
      </p:sp>
      <p:sp>
        <p:nvSpPr>
          <p:cNvPr id="4" name="Footer Placeholder 3">
            <a:extLst>
              <a:ext uri="{FF2B5EF4-FFF2-40B4-BE49-F238E27FC236}">
                <a16:creationId xmlns:a16="http://schemas.microsoft.com/office/drawing/2014/main" id="{B9FE101C-8C07-4C06-8587-3B760A4BDF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CC896C-86C1-46E4-BC2C-21868C10135F}"/>
              </a:ext>
            </a:extLst>
          </p:cNvPr>
          <p:cNvSpPr>
            <a:spLocks noGrp="1"/>
          </p:cNvSpPr>
          <p:nvPr>
            <p:ph type="sldNum" sz="quarter" idx="12"/>
          </p:nvPr>
        </p:nvSpPr>
        <p:spPr/>
        <p:txBody>
          <a:bodyPr/>
          <a:lstStyle/>
          <a:p>
            <a:fld id="{E60F6D4D-E952-476E-8FD6-AD44BAF7D876}" type="slidenum">
              <a:rPr lang="en-US" smtClean="0"/>
              <a:t>‹#›</a:t>
            </a:fld>
            <a:endParaRPr lang="en-US"/>
          </a:p>
        </p:txBody>
      </p:sp>
    </p:spTree>
    <p:extLst>
      <p:ext uri="{BB962C8B-B14F-4D97-AF65-F5344CB8AC3E}">
        <p14:creationId xmlns:p14="http://schemas.microsoft.com/office/powerpoint/2010/main" val="2171000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FFD5E7-5C0B-497D-8859-4F2C7B792513}"/>
              </a:ext>
            </a:extLst>
          </p:cNvPr>
          <p:cNvSpPr>
            <a:spLocks noGrp="1"/>
          </p:cNvSpPr>
          <p:nvPr>
            <p:ph type="dt" sz="half" idx="10"/>
          </p:nvPr>
        </p:nvSpPr>
        <p:spPr/>
        <p:txBody>
          <a:bodyPr/>
          <a:lstStyle/>
          <a:p>
            <a:fld id="{DCF966B9-91AD-4A2D-871D-DC450FE79E22}" type="datetimeFigureOut">
              <a:rPr lang="en-US" smtClean="0"/>
              <a:t>12/2/2022</a:t>
            </a:fld>
            <a:endParaRPr lang="en-US"/>
          </a:p>
        </p:txBody>
      </p:sp>
      <p:sp>
        <p:nvSpPr>
          <p:cNvPr id="3" name="Footer Placeholder 2">
            <a:extLst>
              <a:ext uri="{FF2B5EF4-FFF2-40B4-BE49-F238E27FC236}">
                <a16:creationId xmlns:a16="http://schemas.microsoft.com/office/drawing/2014/main" id="{ACB69439-24F4-4571-A3F4-00A7EB4CFD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C2D3AF-049A-4367-91DE-5D47F00207B1}"/>
              </a:ext>
            </a:extLst>
          </p:cNvPr>
          <p:cNvSpPr>
            <a:spLocks noGrp="1"/>
          </p:cNvSpPr>
          <p:nvPr>
            <p:ph type="sldNum" sz="quarter" idx="12"/>
          </p:nvPr>
        </p:nvSpPr>
        <p:spPr/>
        <p:txBody>
          <a:bodyPr/>
          <a:lstStyle/>
          <a:p>
            <a:fld id="{E60F6D4D-E952-476E-8FD6-AD44BAF7D876}" type="slidenum">
              <a:rPr lang="en-US" smtClean="0"/>
              <a:t>‹#›</a:t>
            </a:fld>
            <a:endParaRPr lang="en-US"/>
          </a:p>
        </p:txBody>
      </p:sp>
    </p:spTree>
    <p:extLst>
      <p:ext uri="{BB962C8B-B14F-4D97-AF65-F5344CB8AC3E}">
        <p14:creationId xmlns:p14="http://schemas.microsoft.com/office/powerpoint/2010/main" val="236015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79E17-781D-43DC-9663-E760B71D97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2F72F0-83A0-4734-889F-E084B09A25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A697FC-2F8A-49E7-8950-7610ACBB05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606A7D-E5C3-48EF-A674-FA6E19E9BEA0}"/>
              </a:ext>
            </a:extLst>
          </p:cNvPr>
          <p:cNvSpPr>
            <a:spLocks noGrp="1"/>
          </p:cNvSpPr>
          <p:nvPr>
            <p:ph type="dt" sz="half" idx="10"/>
          </p:nvPr>
        </p:nvSpPr>
        <p:spPr/>
        <p:txBody>
          <a:bodyPr/>
          <a:lstStyle/>
          <a:p>
            <a:fld id="{DCF966B9-91AD-4A2D-871D-DC450FE79E22}" type="datetimeFigureOut">
              <a:rPr lang="en-US" smtClean="0"/>
              <a:t>12/2/2022</a:t>
            </a:fld>
            <a:endParaRPr lang="en-US"/>
          </a:p>
        </p:txBody>
      </p:sp>
      <p:sp>
        <p:nvSpPr>
          <p:cNvPr id="6" name="Footer Placeholder 5">
            <a:extLst>
              <a:ext uri="{FF2B5EF4-FFF2-40B4-BE49-F238E27FC236}">
                <a16:creationId xmlns:a16="http://schemas.microsoft.com/office/drawing/2014/main" id="{C3290D13-F628-480A-A02D-8F5D67EC10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0D3280-1B81-46C7-97DC-7816BD67A295}"/>
              </a:ext>
            </a:extLst>
          </p:cNvPr>
          <p:cNvSpPr>
            <a:spLocks noGrp="1"/>
          </p:cNvSpPr>
          <p:nvPr>
            <p:ph type="sldNum" sz="quarter" idx="12"/>
          </p:nvPr>
        </p:nvSpPr>
        <p:spPr/>
        <p:txBody>
          <a:bodyPr/>
          <a:lstStyle/>
          <a:p>
            <a:fld id="{E60F6D4D-E952-476E-8FD6-AD44BAF7D876}" type="slidenum">
              <a:rPr lang="en-US" smtClean="0"/>
              <a:t>‹#›</a:t>
            </a:fld>
            <a:endParaRPr lang="en-US"/>
          </a:p>
        </p:txBody>
      </p:sp>
    </p:spTree>
    <p:extLst>
      <p:ext uri="{BB962C8B-B14F-4D97-AF65-F5344CB8AC3E}">
        <p14:creationId xmlns:p14="http://schemas.microsoft.com/office/powerpoint/2010/main" val="2860730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A2700-9A0F-415E-A52C-727FD135AE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AD29B8-55A0-45DF-8CE7-C17A11FAD3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420EDD-EB5D-4796-95FC-27C55AD7B0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8CFDC9-4AA9-4995-9E22-E1993214DBBE}"/>
              </a:ext>
            </a:extLst>
          </p:cNvPr>
          <p:cNvSpPr>
            <a:spLocks noGrp="1"/>
          </p:cNvSpPr>
          <p:nvPr>
            <p:ph type="dt" sz="half" idx="10"/>
          </p:nvPr>
        </p:nvSpPr>
        <p:spPr/>
        <p:txBody>
          <a:bodyPr/>
          <a:lstStyle/>
          <a:p>
            <a:fld id="{DCF966B9-91AD-4A2D-871D-DC450FE79E22}" type="datetimeFigureOut">
              <a:rPr lang="en-US" smtClean="0"/>
              <a:t>12/2/2022</a:t>
            </a:fld>
            <a:endParaRPr lang="en-US"/>
          </a:p>
        </p:txBody>
      </p:sp>
      <p:sp>
        <p:nvSpPr>
          <p:cNvPr id="6" name="Footer Placeholder 5">
            <a:extLst>
              <a:ext uri="{FF2B5EF4-FFF2-40B4-BE49-F238E27FC236}">
                <a16:creationId xmlns:a16="http://schemas.microsoft.com/office/drawing/2014/main" id="{8D6120FE-C7AD-4375-9FEC-5B74988058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D37BFC-B12A-4355-B49F-1E852C4593A5}"/>
              </a:ext>
            </a:extLst>
          </p:cNvPr>
          <p:cNvSpPr>
            <a:spLocks noGrp="1"/>
          </p:cNvSpPr>
          <p:nvPr>
            <p:ph type="sldNum" sz="quarter" idx="12"/>
          </p:nvPr>
        </p:nvSpPr>
        <p:spPr/>
        <p:txBody>
          <a:bodyPr/>
          <a:lstStyle/>
          <a:p>
            <a:fld id="{E60F6D4D-E952-476E-8FD6-AD44BAF7D876}" type="slidenum">
              <a:rPr lang="en-US" smtClean="0"/>
              <a:t>‹#›</a:t>
            </a:fld>
            <a:endParaRPr lang="en-US"/>
          </a:p>
        </p:txBody>
      </p:sp>
    </p:spTree>
    <p:extLst>
      <p:ext uri="{BB962C8B-B14F-4D97-AF65-F5344CB8AC3E}">
        <p14:creationId xmlns:p14="http://schemas.microsoft.com/office/powerpoint/2010/main" val="3609017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3ED872-14B1-46F7-A5EE-C4E96F79CE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BEBAFB-AB3A-4FCE-B62B-B98AAB414D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942302-6BC5-4850-94F9-3DC0A77C50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F966B9-91AD-4A2D-871D-DC450FE79E22}" type="datetimeFigureOut">
              <a:rPr lang="en-US" smtClean="0"/>
              <a:t>12/2/2022</a:t>
            </a:fld>
            <a:endParaRPr lang="en-US"/>
          </a:p>
        </p:txBody>
      </p:sp>
      <p:sp>
        <p:nvSpPr>
          <p:cNvPr id="5" name="Footer Placeholder 4">
            <a:extLst>
              <a:ext uri="{FF2B5EF4-FFF2-40B4-BE49-F238E27FC236}">
                <a16:creationId xmlns:a16="http://schemas.microsoft.com/office/drawing/2014/main" id="{12BECAA9-7EE3-4160-97FB-1C6D8FF771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A597507-3D7B-4FBC-BF20-8CEA9A3905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0F6D4D-E952-476E-8FD6-AD44BAF7D876}" type="slidenum">
              <a:rPr lang="en-US" smtClean="0"/>
              <a:t>‹#›</a:t>
            </a:fld>
            <a:endParaRPr lang="en-US"/>
          </a:p>
        </p:txBody>
      </p:sp>
    </p:spTree>
    <p:extLst>
      <p:ext uri="{BB962C8B-B14F-4D97-AF65-F5344CB8AC3E}">
        <p14:creationId xmlns:p14="http://schemas.microsoft.com/office/powerpoint/2010/main" val="37194239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2E26F-3E00-4E05-B531-F3E0FD6436E3}"/>
              </a:ext>
            </a:extLst>
          </p:cNvPr>
          <p:cNvSpPr>
            <a:spLocks noGrp="1"/>
          </p:cNvSpPr>
          <p:nvPr>
            <p:ph type="ctrTitle"/>
          </p:nvPr>
        </p:nvSpPr>
        <p:spPr/>
        <p:txBody>
          <a:bodyPr>
            <a:normAutofit/>
          </a:bodyPr>
          <a:lstStyle/>
          <a:p>
            <a:r>
              <a:rPr lang="en-US" b="1" dirty="0"/>
              <a:t>Minimizing MNA Complexity</a:t>
            </a:r>
          </a:p>
        </p:txBody>
      </p:sp>
      <p:sp>
        <p:nvSpPr>
          <p:cNvPr id="3" name="Subtitle 2">
            <a:extLst>
              <a:ext uri="{FF2B5EF4-FFF2-40B4-BE49-F238E27FC236}">
                <a16:creationId xmlns:a16="http://schemas.microsoft.com/office/drawing/2014/main" id="{AFABF582-B35C-4700-B637-8ADB87D60BF1}"/>
              </a:ext>
            </a:extLst>
          </p:cNvPr>
          <p:cNvSpPr>
            <a:spLocks noGrp="1"/>
          </p:cNvSpPr>
          <p:nvPr>
            <p:ph type="subTitle" idx="1"/>
          </p:nvPr>
        </p:nvSpPr>
        <p:spPr>
          <a:xfrm>
            <a:off x="1773382" y="4782445"/>
            <a:ext cx="9144000" cy="1655762"/>
          </a:xfrm>
        </p:spPr>
        <p:txBody>
          <a:bodyPr/>
          <a:lstStyle/>
          <a:p>
            <a:pPr algn="r"/>
            <a:r>
              <a:rPr lang="en-US" dirty="0"/>
              <a:t>MNA Co-chairs</a:t>
            </a:r>
          </a:p>
        </p:txBody>
      </p:sp>
    </p:spTree>
    <p:extLst>
      <p:ext uri="{BB962C8B-B14F-4D97-AF65-F5344CB8AC3E}">
        <p14:creationId xmlns:p14="http://schemas.microsoft.com/office/powerpoint/2010/main" val="1043462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4A078-651B-4F00-9285-50045CDEC4B9}"/>
              </a:ext>
            </a:extLst>
          </p:cNvPr>
          <p:cNvSpPr>
            <a:spLocks noGrp="1"/>
          </p:cNvSpPr>
          <p:nvPr>
            <p:ph type="title"/>
          </p:nvPr>
        </p:nvSpPr>
        <p:spPr/>
        <p:txBody>
          <a:bodyPr/>
          <a:lstStyle/>
          <a:p>
            <a:r>
              <a:rPr lang="en-US" b="1" dirty="0"/>
              <a:t>MNA Complexity Concerns - I</a:t>
            </a:r>
          </a:p>
        </p:txBody>
      </p:sp>
      <p:sp>
        <p:nvSpPr>
          <p:cNvPr id="3" name="Content Placeholder 2">
            <a:extLst>
              <a:ext uri="{FF2B5EF4-FFF2-40B4-BE49-F238E27FC236}">
                <a16:creationId xmlns:a16="http://schemas.microsoft.com/office/drawing/2014/main" id="{FF9CE04C-7DB5-4303-9582-E810231DF1A9}"/>
              </a:ext>
            </a:extLst>
          </p:cNvPr>
          <p:cNvSpPr>
            <a:spLocks noGrp="1"/>
          </p:cNvSpPr>
          <p:nvPr>
            <p:ph idx="1"/>
          </p:nvPr>
        </p:nvSpPr>
        <p:spPr>
          <a:xfrm>
            <a:off x="838200" y="1590260"/>
            <a:ext cx="10515600" cy="4209015"/>
          </a:xfrm>
        </p:spPr>
        <p:txBody>
          <a:bodyPr>
            <a:normAutofit fontScale="25000" lnSpcReduction="20000"/>
          </a:bodyPr>
          <a:lstStyle/>
          <a:p>
            <a:pPr marL="0" indent="0">
              <a:buNone/>
            </a:pPr>
            <a:r>
              <a:rPr lang="en-GB" sz="9600" b="1" dirty="0"/>
              <a:t>There is a concern that the current MNA approaches too complicated.</a:t>
            </a:r>
          </a:p>
          <a:p>
            <a:pPr marL="0" indent="0">
              <a:buNone/>
            </a:pPr>
            <a:endParaRPr lang="en-GB" sz="9600" b="1" dirty="0"/>
          </a:p>
          <a:p>
            <a:pPr marL="0" indent="0">
              <a:buNone/>
            </a:pPr>
            <a:r>
              <a:rPr lang="en-GB" sz="9600" b="1" dirty="0"/>
              <a:t>MPLS Core design</a:t>
            </a:r>
          </a:p>
          <a:p>
            <a:r>
              <a:rPr lang="en-GB" sz="9600" dirty="0"/>
              <a:t>Mapping of an opaque label to a previous agreed function.</a:t>
            </a:r>
          </a:p>
          <a:p>
            <a:r>
              <a:rPr lang="en-GB" sz="9600" dirty="0"/>
              <a:t>The simple data-plane gives flexibility and ability to evolve the MPLS functionality without redesign of the packer parser.</a:t>
            </a:r>
          </a:p>
          <a:p>
            <a:pPr marL="0" indent="0">
              <a:buNone/>
            </a:pPr>
            <a:r>
              <a:rPr lang="en-GB" sz="9600" b="1" dirty="0"/>
              <a:t>Current MNA design</a:t>
            </a:r>
          </a:p>
          <a:p>
            <a:r>
              <a:rPr lang="en-GB" sz="9600" dirty="0"/>
              <a:t>In-stack data and flags, is contrary to MPLS architecture. The risk is that it will rapidly ossify, and it will be expensive to add new functionality and hard to correct early design errors.</a:t>
            </a:r>
          </a:p>
          <a:p>
            <a:pPr marL="0" indent="0">
              <a:buNone/>
            </a:pPr>
            <a:r>
              <a:rPr lang="en-GB" sz="9600" b="1" dirty="0"/>
              <a:t>MPLS Fundamental Design</a:t>
            </a:r>
          </a:p>
          <a:p>
            <a:pPr marL="0" indent="0">
              <a:buNone/>
            </a:pPr>
            <a:r>
              <a:rPr lang="en-GB" sz="9600" dirty="0"/>
              <a:t>It is the design philosophy of MPLS not to use SPLs unless there was no alternative. This has stood the MPLS community in good stead for 25 years.</a:t>
            </a:r>
          </a:p>
          <a:p>
            <a:pPr marL="0" indent="0">
              <a:buNone/>
            </a:pPr>
            <a:endParaRPr lang="en-GB" sz="9600" dirty="0"/>
          </a:p>
          <a:p>
            <a:pPr marL="0" indent="0">
              <a:buNone/>
            </a:pPr>
            <a:endParaRPr lang="en-US" dirty="0"/>
          </a:p>
        </p:txBody>
      </p:sp>
    </p:spTree>
    <p:extLst>
      <p:ext uri="{BB962C8B-B14F-4D97-AF65-F5344CB8AC3E}">
        <p14:creationId xmlns:p14="http://schemas.microsoft.com/office/powerpoint/2010/main" val="4291965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4A078-651B-4F00-9285-50045CDEC4B9}"/>
              </a:ext>
            </a:extLst>
          </p:cNvPr>
          <p:cNvSpPr>
            <a:spLocks noGrp="1"/>
          </p:cNvSpPr>
          <p:nvPr>
            <p:ph type="title"/>
          </p:nvPr>
        </p:nvSpPr>
        <p:spPr/>
        <p:txBody>
          <a:bodyPr/>
          <a:lstStyle/>
          <a:p>
            <a:r>
              <a:rPr lang="en-US" b="1" dirty="0"/>
              <a:t>MNA Complexity Concerns - II</a:t>
            </a:r>
          </a:p>
        </p:txBody>
      </p:sp>
      <p:sp>
        <p:nvSpPr>
          <p:cNvPr id="3" name="Content Placeholder 2">
            <a:extLst>
              <a:ext uri="{FF2B5EF4-FFF2-40B4-BE49-F238E27FC236}">
                <a16:creationId xmlns:a16="http://schemas.microsoft.com/office/drawing/2014/main" id="{FF9CE04C-7DB5-4303-9582-E810231DF1A9}"/>
              </a:ext>
            </a:extLst>
          </p:cNvPr>
          <p:cNvSpPr>
            <a:spLocks noGrp="1"/>
          </p:cNvSpPr>
          <p:nvPr>
            <p:ph idx="1"/>
          </p:nvPr>
        </p:nvSpPr>
        <p:spPr>
          <a:xfrm>
            <a:off x="838200" y="1547329"/>
            <a:ext cx="10515600" cy="4351338"/>
          </a:xfrm>
        </p:spPr>
        <p:txBody>
          <a:bodyPr>
            <a:normAutofit fontScale="25000" lnSpcReduction="20000"/>
          </a:bodyPr>
          <a:lstStyle/>
          <a:p>
            <a:pPr marL="0" indent="0">
              <a:buNone/>
            </a:pPr>
            <a:r>
              <a:rPr lang="en-GB" sz="9600" b="1" dirty="0"/>
              <a:t>HW capabilities</a:t>
            </a:r>
          </a:p>
          <a:p>
            <a:r>
              <a:rPr lang="en-GB" sz="9600" dirty="0"/>
              <a:t>Most forwarders can do two label lookup - they need to do so for multicast</a:t>
            </a:r>
          </a:p>
          <a:p>
            <a:r>
              <a:rPr lang="en-GB" sz="9600" dirty="0"/>
              <a:t>Most forwarders can find the bottom of stack and look past it.</a:t>
            </a:r>
          </a:p>
          <a:p>
            <a:endParaRPr lang="en-GB" sz="9600" dirty="0"/>
          </a:p>
          <a:p>
            <a:pPr marL="0" indent="0">
              <a:buNone/>
            </a:pPr>
            <a:r>
              <a:rPr lang="en-GB" sz="9600" b="1" dirty="0"/>
              <a:t>A Proposed MNA approach</a:t>
            </a:r>
          </a:p>
          <a:p>
            <a:r>
              <a:rPr lang="en-GB" sz="9600" dirty="0"/>
              <a:t>Consider an approach where a new forwarding FEC is introduced </a:t>
            </a:r>
          </a:p>
          <a:p>
            <a:pPr lvl="1"/>
            <a:r>
              <a:rPr lang="en-GB" sz="9200" dirty="0"/>
              <a:t>The FEC should have the property forward to given destination (same normal MPLS forwarding)</a:t>
            </a:r>
          </a:p>
          <a:p>
            <a:pPr lvl="1"/>
            <a:r>
              <a:rPr lang="en-GB" sz="9200" dirty="0"/>
              <a:t> It should also have the property of activating the feature vectored to by a label that follows (called a modifier).</a:t>
            </a:r>
          </a:p>
          <a:p>
            <a:pPr marL="0" indent="0">
              <a:buNone/>
            </a:pPr>
            <a:r>
              <a:rPr lang="en-GB" sz="9600" b="1" dirty="0"/>
              <a:t>Ancillary data</a:t>
            </a:r>
          </a:p>
          <a:p>
            <a:r>
              <a:rPr lang="en-GB" sz="9600" dirty="0"/>
              <a:t>The structure of the ancillary data carried below bottom of stack is a function of modifier label - just as it is in other MPLS functions such as PW, Detnet, VPN etc.</a:t>
            </a:r>
          </a:p>
          <a:p>
            <a:pPr marL="0" indent="0">
              <a:buNone/>
            </a:pPr>
            <a:endParaRPr lang="en-GB" sz="9600" dirty="0"/>
          </a:p>
          <a:p>
            <a:pPr marL="0" indent="0">
              <a:buNone/>
            </a:pPr>
            <a:endParaRPr lang="en-GB" sz="9600" dirty="0"/>
          </a:p>
          <a:p>
            <a:pPr marL="0" indent="0">
              <a:buNone/>
            </a:pPr>
            <a:endParaRPr lang="en-US" dirty="0"/>
          </a:p>
        </p:txBody>
      </p:sp>
    </p:spTree>
    <p:extLst>
      <p:ext uri="{BB962C8B-B14F-4D97-AF65-F5344CB8AC3E}">
        <p14:creationId xmlns:p14="http://schemas.microsoft.com/office/powerpoint/2010/main" val="2945436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4A078-651B-4F00-9285-50045CDEC4B9}"/>
              </a:ext>
            </a:extLst>
          </p:cNvPr>
          <p:cNvSpPr>
            <a:spLocks noGrp="1"/>
          </p:cNvSpPr>
          <p:nvPr>
            <p:ph type="title"/>
          </p:nvPr>
        </p:nvSpPr>
        <p:spPr/>
        <p:txBody>
          <a:bodyPr/>
          <a:lstStyle/>
          <a:p>
            <a:r>
              <a:rPr lang="en-US" b="1" dirty="0"/>
              <a:t>MNA Complexity Concerns - III</a:t>
            </a:r>
          </a:p>
        </p:txBody>
      </p:sp>
      <p:sp>
        <p:nvSpPr>
          <p:cNvPr id="3" name="Content Placeholder 2">
            <a:extLst>
              <a:ext uri="{FF2B5EF4-FFF2-40B4-BE49-F238E27FC236}">
                <a16:creationId xmlns:a16="http://schemas.microsoft.com/office/drawing/2014/main" id="{FF9CE04C-7DB5-4303-9582-E810231DF1A9}"/>
              </a:ext>
            </a:extLst>
          </p:cNvPr>
          <p:cNvSpPr>
            <a:spLocks noGrp="1"/>
          </p:cNvSpPr>
          <p:nvPr>
            <p:ph idx="1"/>
          </p:nvPr>
        </p:nvSpPr>
        <p:spPr/>
        <p:txBody>
          <a:bodyPr>
            <a:normAutofit fontScale="55000" lnSpcReduction="20000"/>
          </a:bodyPr>
          <a:lstStyle/>
          <a:p>
            <a:pPr marL="0" indent="0">
              <a:buNone/>
            </a:pPr>
            <a:r>
              <a:rPr lang="en-GB" sz="6000" b="1" dirty="0"/>
              <a:t>Tradition of MPLS</a:t>
            </a:r>
          </a:p>
          <a:p>
            <a:r>
              <a:rPr lang="en-GB" sz="6000" dirty="0"/>
              <a:t>This approach is better suited to operator and vendor specified functions without limiting our ability to standardize the common functions.</a:t>
            </a:r>
          </a:p>
          <a:p>
            <a:pPr marL="0" indent="0">
              <a:buNone/>
            </a:pPr>
            <a:endParaRPr lang="en-GB" sz="6000" dirty="0"/>
          </a:p>
          <a:p>
            <a:pPr marL="0" indent="0">
              <a:buNone/>
            </a:pPr>
            <a:r>
              <a:rPr lang="en-GB" sz="6000" b="1" dirty="0"/>
              <a:t>Seeking WG Consensus </a:t>
            </a:r>
          </a:p>
          <a:p>
            <a:r>
              <a:rPr lang="en-GB" sz="6000" dirty="0"/>
              <a:t>The advantages and disadvantages of returning to a model closer to “traditional” MPLS need to be analysed by the MPLS WG and a consensus decision taken.</a:t>
            </a:r>
          </a:p>
          <a:p>
            <a:pPr marL="0" indent="0">
              <a:buNone/>
            </a:pPr>
            <a:endParaRPr lang="en-US" dirty="0"/>
          </a:p>
        </p:txBody>
      </p:sp>
    </p:spTree>
    <p:extLst>
      <p:ext uri="{BB962C8B-B14F-4D97-AF65-F5344CB8AC3E}">
        <p14:creationId xmlns:p14="http://schemas.microsoft.com/office/powerpoint/2010/main" val="4616765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14292</TotalTime>
  <Words>314</Words>
  <Application>Microsoft Office PowerPoint</Application>
  <PresentationFormat>Widescreen</PresentationFormat>
  <Paragraphs>30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Minimizing MNA Complexity</vt:lpstr>
      <vt:lpstr>MNA Complexity Concerns - I</vt:lpstr>
      <vt:lpstr>MNA Complexity Concerns - II</vt:lpstr>
      <vt:lpstr>MNA Complexity Concerns - III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MPLS Open DT</dc:title>
  <dc:creator>Gregory Mirsky</dc:creator>
  <cp:lastModifiedBy>Loa Andersson</cp:lastModifiedBy>
  <cp:revision>120</cp:revision>
  <dcterms:created xsi:type="dcterms:W3CDTF">2022-02-07T22:17:37Z</dcterms:created>
  <dcterms:modified xsi:type="dcterms:W3CDTF">2022-12-02T22:02:05Z</dcterms:modified>
</cp:coreProperties>
</file>