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8" r:id="rId4"/>
    <p:sldId id="259" r:id="rId5"/>
    <p:sldId id="265" r:id="rId6"/>
    <p:sldId id="260" r:id="rId7"/>
    <p:sldId id="269" r:id="rId8"/>
    <p:sldId id="262" r:id="rId9"/>
    <p:sldId id="266" r:id="rId10"/>
    <p:sldId id="263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7E146-9735-EC40-ADEC-B85EE1210A50}" type="datetimeFigureOut">
              <a:rPr lang="en-US" smtClean="0"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971A3-A2FE-434E-9E57-C2AF53707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8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0823A-661D-9045-9BCF-1B32C66D3B4F}" type="datetimeFigureOut">
              <a:rPr lang="en-US" smtClean="0"/>
              <a:t>10/12/11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713A9-DD52-FF4E-8DB1-714A2E50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9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BFC2-EB27-C441-A090-FA5D348970B9}" type="datetime1">
              <a:rPr lang="en-US" smtClean="0"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CDBB-A167-D840-B6AA-678FBFF7392A}" type="datetime1">
              <a:rPr lang="en-US" smtClean="0"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EA58-00FC-B642-8E6F-C00213D4C631}" type="datetime1">
              <a:rPr lang="en-US" smtClean="0"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DD9A-3570-BC4E-B37C-673789C0FCF9}" type="datetime1">
              <a:rPr lang="en-US" smtClean="0"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8E2-7F86-2A4E-A077-715F055CC081}" type="datetime1">
              <a:rPr lang="en-US" smtClean="0"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F0AE-253D-9E4B-A2E1-7CBCA0E0A939}" type="datetime1">
              <a:rPr lang="en-US" smtClean="0"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0B8D-91AA-2744-BD91-095DC654E54C}" type="datetime1">
              <a:rPr lang="en-US" smtClean="0"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A46A-B76F-854A-8602-671D4D7671B9}" type="datetime1">
              <a:rPr lang="en-US" smtClean="0"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4023-C728-4949-A1FF-AF3E92F1584D}" type="datetime1">
              <a:rPr lang="en-US" smtClean="0"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976B-ECF7-6D45-93DA-845FAA17ACE9}" type="datetime1">
              <a:rPr lang="en-US" smtClean="0"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F1A0-ABBC-E142-A0E9-E06B09BD2AF1}" type="datetime1">
              <a:rPr lang="en-US" smtClean="0"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ABA0-4B94-9C49-B1D2-EF6E2B543F69}" type="datetime1">
              <a:rPr lang="en-US" smtClean="0"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50FB-B807-4A42-A049-2D411E83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Options to Transport CLUE Messages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Stephan Wenger</a:t>
            </a:r>
            <a:br>
              <a:rPr lang="en-US" dirty="0" smtClean="0"/>
            </a:br>
            <a:r>
              <a:rPr lang="en-US" dirty="0" err="1" smtClean="0"/>
              <a:t>Roni</a:t>
            </a:r>
            <a:r>
              <a:rPr lang="en-US" dirty="0" smtClean="0"/>
              <a:t> Even</a:t>
            </a:r>
          </a:p>
          <a:p>
            <a:r>
              <a:rPr lang="en-US" dirty="0" smtClean="0"/>
              <a:t>Gonzalo </a:t>
            </a:r>
            <a:r>
              <a:rPr lang="en-US" dirty="0" err="1" smtClean="0"/>
              <a:t>Caramillo</a:t>
            </a:r>
            <a:endParaRPr lang="en-US" dirty="0" smtClean="0"/>
          </a:p>
          <a:p>
            <a:r>
              <a:rPr lang="en-US" dirty="0" smtClean="0"/>
              <a:t>Marshall Eubanks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2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CLUE message Content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 suggested, we are NOT constrained to use SDP; modern, flexible formats are OK</a:t>
            </a:r>
          </a:p>
          <a:p>
            <a:r>
              <a:rPr lang="en-US" sz="2400" dirty="0" smtClean="0"/>
              <a:t>XML natural candidate</a:t>
            </a:r>
          </a:p>
          <a:p>
            <a:r>
              <a:rPr lang="en-US" sz="2400" dirty="0" smtClean="0"/>
              <a:t>Is CLUE presentation in XML exceeding UDP MTU?  Probably yes, especially for multipoint</a:t>
            </a:r>
          </a:p>
          <a:p>
            <a:r>
              <a:rPr lang="en-US" sz="2400" dirty="0" smtClean="0"/>
              <a:t>Need to make CLUE “media stream” reliable enough (see previous slide)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 #4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XML for CLUE message content representation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Conclusions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Need two stage “negotiation”: first SIP, then CLUE</a:t>
            </a:r>
          </a:p>
          <a:p>
            <a:pPr lvl="1"/>
            <a:r>
              <a:rPr lang="en-US" sz="2400" dirty="0"/>
              <a:t>Can probably overlap at least partially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CLUE stream as a SIP-negotiated “media” </a:t>
            </a:r>
            <a:r>
              <a:rPr lang="en-US" sz="2800" dirty="0" smtClean="0"/>
              <a:t>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CLUE WG to devise our own BFCP-like handshake to make CLUE media stream sufficiently </a:t>
            </a:r>
            <a:r>
              <a:rPr lang="en-US" sz="2800" dirty="0" smtClean="0"/>
              <a:t>reliable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XML for CLUE message content </a:t>
            </a:r>
            <a:r>
              <a:rPr lang="en-US" sz="2800" dirty="0" smtClean="0"/>
              <a:t>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Gonzalo, </a:t>
            </a:r>
            <a:r>
              <a:rPr lang="en-US" sz="2800" dirty="0" err="1" smtClean="0"/>
              <a:t>Roni</a:t>
            </a:r>
            <a:r>
              <a:rPr lang="en-US" sz="2800" dirty="0" smtClean="0"/>
              <a:t>, Stephan, to write -00 draft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Constraints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SIP to be used as base protocol for call setup</a:t>
            </a:r>
          </a:p>
          <a:p>
            <a:pPr lvl="1"/>
            <a:r>
              <a:rPr lang="en-US" sz="2000" dirty="0" smtClean="0"/>
              <a:t>Charter, backward compatibility </a:t>
            </a:r>
          </a:p>
          <a:p>
            <a:r>
              <a:rPr lang="en-US" sz="2600" dirty="0" smtClean="0"/>
              <a:t>“Framework” draft requires (for valid reasons) handshake different from what is commonly used in SIP</a:t>
            </a:r>
          </a:p>
          <a:p>
            <a:pPr lvl="1"/>
            <a:r>
              <a:rPr lang="en-US" sz="2400" dirty="0" smtClean="0"/>
              <a:t>(offer/answer (OA) vs. three-trip handshake)</a:t>
            </a:r>
          </a:p>
          <a:p>
            <a:r>
              <a:rPr lang="en-US" sz="2600" dirty="0"/>
              <a:t>It would be desirable to have single phase session setup, but that would mean using SIP-INVITE for (at least the initial) CLUE information, and not compatible with “framework draft”</a:t>
            </a:r>
          </a:p>
          <a:p>
            <a:r>
              <a:rPr lang="en-US" sz="2600" dirty="0" smtClean="0"/>
              <a:t>Unclear whether there is conceptual difference between “initial” CLUE information, and CLUE information exchanged during the lifetime of a session.  Suspicion: no significant difference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 #1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two stage “negotiation”: first SIP, then CLUE</a:t>
            </a:r>
          </a:p>
          <a:p>
            <a:pPr lvl="1"/>
            <a:r>
              <a:rPr lang="en-US" sz="2400" dirty="0" smtClean="0"/>
              <a:t>Can probably overlap at least partially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Options for transporting CLUE exchange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Piggy-packing on SIP (SIP-INFO, SIP-UPDATE, RE-INVITE)</a:t>
            </a:r>
          </a:p>
          <a:p>
            <a:pPr lvl="1"/>
            <a:r>
              <a:rPr lang="en-US" sz="2200" dirty="0" smtClean="0"/>
              <a:t>INFO: need a package?</a:t>
            </a:r>
          </a:p>
          <a:p>
            <a:pPr lvl="1"/>
            <a:r>
              <a:rPr lang="en-US" sz="2200" dirty="0" smtClean="0"/>
              <a:t>UPDATE: unclear whether appropriate, depends for example on whether SDP is an efficient representation for CLUE messages (probably not)</a:t>
            </a:r>
          </a:p>
          <a:p>
            <a:pPr lvl="1"/>
            <a:r>
              <a:rPr lang="en-US" sz="2200" dirty="0" smtClean="0"/>
              <a:t>RE-INVITE takes too long, commonly codec boxes tear down everything during re-invite, tens of seconds</a:t>
            </a:r>
          </a:p>
          <a:p>
            <a:r>
              <a:rPr lang="en-US" sz="2600" dirty="0" smtClean="0"/>
              <a:t>Content indirection, multi-MIME body, allows non-SDP</a:t>
            </a:r>
          </a:p>
          <a:p>
            <a:pPr lvl="1"/>
            <a:r>
              <a:rPr lang="en-US" sz="2200" dirty="0"/>
              <a:t>FTP and </a:t>
            </a:r>
            <a:r>
              <a:rPr lang="en-US" sz="2200" dirty="0" err="1"/>
              <a:t>config</a:t>
            </a:r>
            <a:r>
              <a:rPr lang="en-US" sz="2200" dirty="0"/>
              <a:t> files (as </a:t>
            </a:r>
            <a:r>
              <a:rPr lang="en-US" sz="2200" dirty="0" err="1"/>
              <a:t>TeleSuite</a:t>
            </a:r>
            <a:r>
              <a:rPr lang="en-US" sz="2200" dirty="0"/>
              <a:t> did) </a:t>
            </a:r>
            <a:endParaRPr lang="en-US" sz="2200" dirty="0" smtClean="0"/>
          </a:p>
          <a:p>
            <a:r>
              <a:rPr lang="en-US" sz="2600" b="1" dirty="0" smtClean="0">
                <a:solidFill>
                  <a:srgbClr val="FF0000"/>
                </a:solidFill>
              </a:rPr>
              <a:t>CLUE stream as a SIP-negotiated “media” stream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Message Session Relay Protocol (MSRP, RFC 4975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CLUE-WG devised selection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</a:rPr>
              <a:t>Other transport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lvl="1"/>
            <a:endParaRPr lang="en-US" sz="22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r>
              <a:rPr lang="en-US" dirty="0" smtClean="0"/>
              <a:t>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CLUE stream as a SIP-negotiated “media” stream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CLUE negotiation over SIP-established “media” stream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Setup “CLUE” media stream through SIP w/ OA</a:t>
            </a:r>
          </a:p>
          <a:p>
            <a:pPr lvl="1"/>
            <a:r>
              <a:rPr lang="en-US" sz="2000" dirty="0" smtClean="0"/>
              <a:t>Offer </a:t>
            </a:r>
            <a:r>
              <a:rPr lang="en-US" sz="2000" dirty="0" err="1" smtClean="0"/>
              <a:t>CLUE+initial</a:t>
            </a:r>
            <a:r>
              <a:rPr lang="en-US" sz="2000" dirty="0" smtClean="0"/>
              <a:t> (mono, G.7110 audio, also offer CLUE-less full conference for backward compatibility.)</a:t>
            </a:r>
          </a:p>
          <a:p>
            <a:r>
              <a:rPr lang="en-US" sz="2400" dirty="0" smtClean="0"/>
              <a:t>Assumed OA result: “CLUE” session goes through</a:t>
            </a:r>
          </a:p>
          <a:p>
            <a:r>
              <a:rPr lang="en-US" sz="2400" dirty="0" smtClean="0"/>
              <a:t>CLUE handshake over CLUE “media” stream</a:t>
            </a:r>
          </a:p>
          <a:p>
            <a:r>
              <a:rPr lang="en-US" sz="2400" dirty="0" smtClean="0"/>
              <a:t>Based on results of CLUE handshake, setup of full audiovisual functionality by SIP-UPDATE or SIP-REINVITE</a:t>
            </a:r>
          </a:p>
          <a:p>
            <a:pPr lvl="1"/>
            <a:r>
              <a:rPr lang="en-US" sz="2000" dirty="0" smtClean="0"/>
              <a:t>To re-use existing functionality in codec boxes</a:t>
            </a:r>
          </a:p>
          <a:p>
            <a:pPr lvl="1"/>
            <a:r>
              <a:rPr lang="en-US" sz="2000" dirty="0" smtClean="0"/>
              <a:t>CLUE as a bolt-on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Ladder Diagram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CLUE-ladd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14" y="1417638"/>
            <a:ext cx="5689600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6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Options for CLUE “media” stream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UDP recommended because of NATs, firewalls, ICE, whatnot</a:t>
            </a:r>
          </a:p>
          <a:p>
            <a:r>
              <a:rPr lang="en-US" sz="2400" dirty="0" smtClean="0"/>
              <a:t>Alternative: ICE-TCP</a:t>
            </a:r>
            <a:endParaRPr lang="en-US" sz="2400" dirty="0"/>
          </a:p>
          <a:p>
            <a:r>
              <a:rPr lang="en-US" sz="2400" dirty="0" smtClean="0"/>
              <a:t>Problem: UDP is unreliable</a:t>
            </a:r>
          </a:p>
          <a:p>
            <a:pPr lvl="1"/>
            <a:r>
              <a:rPr lang="en-US" sz="2000" dirty="0" smtClean="0"/>
              <a:t>Packet size under MTU: no issue, redundant sending, but unlikely given complexity of CLUE</a:t>
            </a:r>
          </a:p>
          <a:p>
            <a:pPr lvl="2"/>
            <a:r>
              <a:rPr lang="en-US" sz="1800" dirty="0" smtClean="0"/>
              <a:t>That’s assuming XML-</a:t>
            </a:r>
            <a:r>
              <a:rPr lang="en-US" sz="1800" dirty="0" err="1" smtClean="0"/>
              <a:t>ish</a:t>
            </a:r>
            <a:r>
              <a:rPr lang="en-US" sz="1800" dirty="0" smtClean="0"/>
              <a:t> representation.  Perhaps can use compression, binary model, …?</a:t>
            </a:r>
          </a:p>
          <a:p>
            <a:pPr lvl="1"/>
            <a:r>
              <a:rPr lang="en-US" sz="2000" dirty="0" smtClean="0"/>
              <a:t>Use RTP?  And its reliability support (retransmission, redundancy, FEC)?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Devise our own BFCP-like handshake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 #3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CLUE WG to devise </a:t>
            </a:r>
            <a:r>
              <a:rPr lang="en-US" sz="2400" dirty="0">
                <a:solidFill>
                  <a:srgbClr val="000000"/>
                </a:solidFill>
              </a:rPr>
              <a:t>our own BFCP-like </a:t>
            </a:r>
            <a:r>
              <a:rPr lang="en-US" sz="2400" dirty="0" smtClean="0">
                <a:solidFill>
                  <a:srgbClr val="000000"/>
                </a:solidFill>
              </a:rPr>
              <a:t>handshake to make CLUE media stream sufficiently reliable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50FB-B807-4A42-A049-2D411E83F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624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Options to Transport CLUE Messages</vt:lpstr>
      <vt:lpstr>Constraints</vt:lpstr>
      <vt:lpstr>Conclusion #1</vt:lpstr>
      <vt:lpstr>Options for transporting CLUE exchange</vt:lpstr>
      <vt:lpstr>Conclusion #2</vt:lpstr>
      <vt:lpstr>CLUE negotiation over SIP-established “media” stream</vt:lpstr>
      <vt:lpstr>Ladder Diagram</vt:lpstr>
      <vt:lpstr>Options for CLUE “media” stream</vt:lpstr>
      <vt:lpstr>Conclusion #3</vt:lpstr>
      <vt:lpstr>CLUE message Content Representation</vt:lpstr>
      <vt:lpstr>Conclusion #4</vt:lpstr>
      <vt:lpstr>Conclusions Summary</vt:lpstr>
    </vt:vector>
  </TitlesOfParts>
  <Company>Vidyo,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to Transport CLUE Messages</dc:title>
  <dc:creator>Stephan Wenger</dc:creator>
  <cp:lastModifiedBy>Mary Barnes</cp:lastModifiedBy>
  <cp:revision>14</cp:revision>
  <dcterms:created xsi:type="dcterms:W3CDTF">2011-10-11T22:21:44Z</dcterms:created>
  <dcterms:modified xsi:type="dcterms:W3CDTF">2011-10-12T12:45:05Z</dcterms:modified>
</cp:coreProperties>
</file>