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71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0F5"/>
    <a:srgbClr val="000000"/>
    <a:srgbClr val="CCECFF"/>
    <a:srgbClr val="CC9900"/>
    <a:srgbClr val="FF7C80"/>
    <a:srgbClr val="FF0066"/>
    <a:srgbClr val="08252E"/>
    <a:srgbClr val="FBCF53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1" autoAdjust="0"/>
    <p:restoredTop sz="84477" autoAdjust="0"/>
  </p:normalViewPr>
  <p:slideViewPr>
    <p:cSldViewPr>
      <p:cViewPr varScale="1">
        <p:scale>
          <a:sx n="56" d="100"/>
          <a:sy n="56" d="100"/>
        </p:scale>
        <p:origin x="-7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DB02-9D76-44AB-A00C-862D796A8126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AD6-3516-4318-8B6C-EAE89BFA04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99404">
              <a:defRPr/>
            </a:pPr>
            <a:r>
              <a:rPr lang="en-US" sz="2400" dirty="0" smtClean="0"/>
              <a:t>What we will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DF49-8D34-45EB-BAAA-0E0448D1E75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609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/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 descr="ietf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20" y="0"/>
            <a:ext cx="8463922" cy="8382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8252E"/>
                </a:solidFill>
              </a:rPr>
              <a:t>CLUE Framework</a:t>
            </a:r>
            <a:endParaRPr lang="en-US" sz="4400" b="1" dirty="0">
              <a:solidFill>
                <a:srgbClr val="08252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5962" y="1531917"/>
            <a:ext cx="8713218" cy="5050576"/>
          </a:xfrm>
        </p:spPr>
        <p:txBody>
          <a:bodyPr/>
          <a:lstStyle/>
          <a:p>
            <a:r>
              <a:rPr lang="en-US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Review stream descriptions</a:t>
            </a:r>
          </a:p>
          <a:p>
            <a:pPr>
              <a:buNone/>
            </a:pPr>
            <a:endParaRPr lang="en-US" sz="2800" b="1" dirty="0" smtClean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Review choosing streams</a:t>
            </a:r>
          </a:p>
          <a:p>
            <a:pPr>
              <a:buNone/>
            </a:pPr>
            <a:endParaRPr lang="en-US" sz="2800" b="1" dirty="0" smtClean="0">
              <a:ln w="1905"/>
              <a:solidFill>
                <a:srgbClr val="0070C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en-US" sz="2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Examples</a:t>
            </a:r>
          </a:p>
          <a:p>
            <a:pPr>
              <a:buNone/>
            </a:pPr>
            <a:endParaRPr lang="en-US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Next draft will cover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Multi-view – multiple cameras on same scene</a:t>
            </a:r>
          </a:p>
          <a:p>
            <a:r>
              <a:rPr lang="en-US" b="1" dirty="0" smtClean="0"/>
              <a:t>Capture of subsets of the scene</a:t>
            </a:r>
          </a:p>
          <a:p>
            <a:r>
              <a:rPr lang="en-US" b="1" dirty="0" smtClean="0"/>
              <a:t>Designation of 2 or 3 dimensions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Beyond this, use cases and agreement on importance needed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heme IETF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47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IETF</vt:lpstr>
      <vt:lpstr>CLUE Framework</vt:lpstr>
      <vt:lpstr>Next draft will cover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Description</dc:title>
  <dc:creator>markd</dc:creator>
  <cp:lastModifiedBy>allyn</cp:lastModifiedBy>
  <cp:revision>234</cp:revision>
  <dcterms:created xsi:type="dcterms:W3CDTF">2011-07-18T17:01:24Z</dcterms:created>
  <dcterms:modified xsi:type="dcterms:W3CDTF">2011-08-22T23:53:04Z</dcterms:modified>
</cp:coreProperties>
</file>