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256" r:id="rId15"/>
    <p:sldId id="257" r:id="rId16"/>
    <p:sldId id="258" r:id="rId17"/>
    <p:sldId id="261" r:id="rId18"/>
    <p:sldId id="259" r:id="rId19"/>
    <p:sldId id="260" r:id="rId2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-2016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6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5DC975-9A55-8F44-ADA1-CF09DA67EB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346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B7811F-66D4-B74C-AB0D-D2D24C510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6789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7F0F29-E983-B748-95FC-D5D7B5209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1041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E9AA35-4043-EA4D-82CA-0E6544CCD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51370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C094EA-C647-584F-999A-1BA0D1CEFB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4614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18389C-1BB5-8448-87A4-355323C08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10371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33929C-C3A7-6841-AE5F-4D3E37947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34669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C57244-C980-5F4D-AE29-DA76CD453A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0217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8E1250-A211-7C41-90D4-DF8764C92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5281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E78373-8CFC-1D4A-8653-CB66C47C70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5088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BDAED8-D20D-0346-B47A-D680060E16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66282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8E4441-60DD-D84C-AF24-02963AE21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317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A0EC64-5684-504B-A4D3-D3753BC0F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38978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2F669E-6AC3-1844-94BC-C861FFF9F7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6455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28CCE7-E8B8-8946-8832-888EE3B15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45580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04D7BB-4676-9245-A955-935A1B75B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10346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C02BDF-B4EA-EA47-B726-BD1051CD5B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2492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36FF30-F075-E347-8D67-C7E9B53AC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70872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8E1969-9BC8-F843-8E7B-C03742FF5D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34003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CD870D-285A-EF44-8723-BD1EC4067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71929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7B6910-F95E-1441-907E-A02F28EBB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5536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0468A7-34B8-DA4C-BB69-863D36E2D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57291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91C268-3480-9743-9534-302280BB4D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4757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1DDEB1-49F8-4C43-8786-F79A3A469D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1749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256879-EFEB-3A4B-ACD1-958A479069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67740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AAA7FB-9339-324C-AED8-A604042599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69804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66B2A3-A3E9-E346-B47C-50F3EA641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6251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A00C39-DA18-6D44-AD33-B57E1D82EA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9748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0F5E54-8835-914B-A137-8A2E0193A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19619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9E0AC4-FD78-D948-A1D5-E4C9B3A89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6584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617A64-279A-4448-9E32-55DA7615A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8595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3767C9-3DC7-6A4B-9DEB-41E0A9A1A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69445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C16A01-B701-0648-880E-3A41EBC422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9395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4F547E-3C1D-5546-99C9-52BC59BBF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7405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0FD2CA-0DB4-2346-B67C-63D703F293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6607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F4F474-B448-BC4B-9B9C-0F166A0B5B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3057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55D9B3-2F9A-0A4E-A593-08A043027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9509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5E7AE9-7139-9B47-A6F4-3F84B2AD0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0455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5380F1-FF93-EA41-ABE4-6C0EFB8DA9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33618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C38599-1B5E-FE43-80AD-639B371599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63623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AC72-4AA0-1A41-8E7E-35BB9125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8003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574023-8CEC-6641-8266-ECFC0C513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6599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1D2496-98F1-1740-A65D-0BAC46FA66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808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ACB071-0C40-A941-85BF-739A4FD4EC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78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79710D-6BBA-A649-A136-D736CF1495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42156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EDE636-9BA9-3746-ABFA-540FEBB2EE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80376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743636-22E0-174C-9D04-C002A9B247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23925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FBD696-C58E-9B49-89CE-F193804DFE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5125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F8E71A-86C6-7F4F-BB8B-69204D8621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72093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F6A6B8-FF4D-A64F-8053-6FA75EDF28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41273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5F8EA3-ECB8-BF43-9C3B-CE438045E0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17332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D125A7-0C99-814C-8713-2CA4743498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23700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D4CDBC-5E88-9E42-B929-26E6B0271B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4276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0F28D8-E870-CE4C-8B6E-4BA1F968B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1907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7A00C5-0CEC-B647-ABEA-B4F863A951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6866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2C8D6B-15FD-7742-B139-1BB49BF60F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535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01B299-2F7B-0B41-B187-8E6863BF03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16114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6103CB-D03E-8145-ABCF-C5ED345A1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7048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B5AB3D-3891-D249-B379-1FF08C3B81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02460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026DFB-EF8F-3B4D-AC01-DAC30F69AF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9678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212391-2B17-C041-A3E5-4E63D260F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3242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C2AEAD-2423-1E45-A7F1-4B4892F88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774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DCFB9A-D121-9748-BFAE-2FD9FA8221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84921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AF03FD-67A5-8743-B69E-D57A526551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7139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2BC118-2567-144D-BF07-F139D95B0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4736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BDEBB3-E580-A243-A6B7-7AA33D2F45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4562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CC0432-D131-9C4B-8E1B-A1880BB6C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7717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25022F-2555-1F42-91A5-01BCD6729A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55294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E6F43D-E3B2-064F-A99B-6D37F4CE2A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98877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EF1241-307C-2543-8549-81391E34B7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8222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DFB2E4-4E5D-974A-BC4A-062DBCE21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8849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D42F88-37A1-0349-96A2-F464A2189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87925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C033DE-3089-A149-9BB0-CEE53273D8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308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EC9D3D-0A90-B645-965A-427FBA9D4C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9179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C7B2F9-7BF7-CE4F-AF25-7C747CD06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6672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DB5227-DD11-2D4D-BF8D-F22883ACB6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3749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BCA7A0-F811-C34E-BC01-D1B897922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7040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53BF34-8641-5243-A737-140B218BF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60459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FFABF8-478E-9540-B774-7BC57B8B59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6343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6E06D0-C87C-7842-93FA-2AE499AE16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6654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DF1458-9411-9245-8DA6-68876895F5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29505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5CDF1E-7912-ED40-9736-33ACFF92E9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2908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69E02F-D463-1B49-8877-8727F584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97845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EF3DD2-E524-014C-B09A-47A6696EB2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5822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1728B2-746E-534A-AD37-60386A3984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37327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01214D-BA6F-0C4E-9B04-A47FBAC595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90775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B8764D-A27C-8D47-9744-FCF6E455A1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1933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126478-6FC9-4D42-B6FF-BD8F16DC27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234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F24D1D-3AEA-3145-BEC2-FC18B9C83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7777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37E97D-1132-F243-ACA9-7D0880542D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7030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7707A8-A54E-C247-9769-B96EE1A4FA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8825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0CF0F8-5325-9641-8E7D-E2D1C978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980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B81113-5F2A-444F-9D72-4A43EEE1C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278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DB01A-5804-E644-8174-50A16EA45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2744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6CE2C0-9FF1-CB46-B395-501824986F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01403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D5AED2-EC09-DF41-BC82-2583685DD7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67476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7D5621-B93B-DE4A-B364-73E0DF7104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8917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BA242D-546D-B34A-8674-84E41F6789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8170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1A4A32-B1DD-DA4D-8DCA-0F898C711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583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F17251-5DC8-174A-93BD-4506F6C9D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50776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2F4A41-E002-FD4F-9A64-D6C3863C00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9779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7CF895-97CF-8E44-B5B2-06B385AD81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4596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4633AB-702E-9843-8D8F-93970380BA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788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602B30-2C6C-0C43-9EA9-A3EE45D0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3127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8CE2D8-092B-0B43-92A3-6E8206F28F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4806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F7D554-9A67-A04F-94CF-C1CF68751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0168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E05CB3-D10C-F54A-AAAF-40E3B3AF7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0165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168B85-1FA0-1944-97C6-06AF439349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64072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0DC800-1A8C-3543-8150-EC567D310E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98052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6E2C09-59F4-A849-BA0E-59BDC5CA13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545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88BDCB-DAAE-7D47-B0B5-C7CF0F4D20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0119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3F398B-0BE5-6C42-BF0C-A3C96205D2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15177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163AC4-AC50-1B41-9A66-E731261431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3843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6D18E8-B9E0-D04E-B292-FF5CFFCF3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84820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6DBD82-BC56-1F44-B26A-7382A914B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9726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3C8A4D-40CA-3E48-A990-7A0F788C7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04347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7F504-8D5B-1044-8EAD-0DDEA351D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68423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470596-5F48-0949-9930-038EF39D75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87988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0D78EE-7CCF-6E45-8087-27766277C8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18768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C0FCE9-85ED-784D-AD00-0FDFEBA4A4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24481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FDC97-83EB-614B-B68C-EAC11491C3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287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36FD59-813E-8047-9CB3-6A0FFE0AD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9534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E218FA-2611-E14F-A158-2E83A5BAF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17208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AA5A2D-E76D-424C-A076-48918133D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36468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8B7F62-758B-F646-B534-63677BF9B8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265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3EF153-B41A-FE4E-9028-272D4C17BC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36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67C9D3-D8DD-6A4D-8B6A-E7BAF2CBA8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22151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F2F088-AAE3-B748-BB72-8FC0EF6078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1316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ACF99F-0F93-C145-A01E-0DD1B2FE2B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8933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F6184C-31B2-7547-B9C4-B7F02D78C4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3392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5D0EF-CB37-A94E-A1B4-06A05BF93A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5310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B675C3-1F24-C142-A022-8D9696C72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3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7BEB61-6837-6F4B-9FAB-A65808534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70060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A95F62-BDA2-3847-90D6-C6BD358C55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0630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137E0C-42A8-5E49-A0B7-8FE27151AE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6594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94700C-EBFA-3B4A-90B0-59AFF6353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7763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F4E840-F624-FF4F-9FB2-0A3D9EA7DE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0370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188383-2C01-D04C-AAF1-48C962634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14330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5871C3-28F8-A84A-8723-C2237682CA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041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9941FE-8AFD-1743-87AB-0CE5A23126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1836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A4D949-FA5C-C54C-8A4C-8AC422EB5C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605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58704E-0DDC-A243-BB67-43EE3D8229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98786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B82869-1A8E-8A40-8E56-227B897CDA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362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40807-237C-EB4D-B087-66CD37E44D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26787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2A2FCC-A9CD-4A40-BAE9-6CDCC356CE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7496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8B0D7C-EC56-B946-BA10-37036C9892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1031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461CE7-8DCF-4B4B-8821-B2879473BB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8889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F80AAB-7D7C-774D-923D-0A543AE60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9916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4086D6-7149-274F-8AE2-4776733CC2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42280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531A29-D25E-854A-88F4-CB71F5DF95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7029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65AB83-8748-9345-AEE2-983E4EC687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7252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24A39F-3AC4-8A44-B546-DEA84E68D1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8844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C6A0B0-70B0-694F-9043-F89989E162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7637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15DB6E-20CA-E54B-8AB0-86FA01904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6510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7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63FA1CC-A211-F74C-B219-8CE59BFFD2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437AC55-32D9-964C-83BB-B111D61B2EE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1267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FD809DB3-7657-3B4E-90FE-A6F14FDD07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229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3CAC0B9F-6A27-854C-B8C3-C15874D834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3315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5AE4987D-6DAB-6940-8A5C-8E9D671B5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9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C27D8B29-43C3-0E4A-AF0C-74E116C61D3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3E9C786-CFA8-A346-BCF2-B5DAF6D9E1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3074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792474BA-1CDF-7C4F-9F5A-66C32B7C0C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4098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EF8A7A0E-AAC1-7742-8273-BA12A8F925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5122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06B8FBB-2FE0-5149-BF26-9FAC847C23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6146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3B7BB717-48B4-C54F-B75F-810AC5931D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766465E8-EFF3-0642-BEC6-DF84BA44CD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BA759DB2-CB33-3E4C-B62C-C4761BB73B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F41765B4-21D5-3542-846E-BBBEB984EE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 xmlns:p14="http://schemas.microsoft.com/office/powerpoint/2010/main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63F91-CF1C-8141-BDF2-99E74AD1024A}" type="slidenum">
              <a:rPr lang="en-US"/>
              <a:pPr/>
              <a:t>1</a:t>
            </a:fld>
            <a:endParaRPr lang="en-US"/>
          </a:p>
        </p:txBody>
      </p:sp>
      <p:sp>
        <p:nvSpPr>
          <p:cNvPr id="1536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7300"/>
              <a:t>3-D Locations : </a:t>
            </a:r>
            <a:br>
              <a:rPr lang="en-US" sz="7300"/>
            </a:br>
            <a:r>
              <a:rPr lang="en-US" sz="7300"/>
              <a:t>A Coordinate System for  Telepresence</a:t>
            </a:r>
          </a:p>
        </p:txBody>
      </p:sp>
      <p:sp>
        <p:nvSpPr>
          <p:cNvPr id="1536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T.M. Eubanks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42328-6A93-AF41-AF69-A2A77272AC18}" type="slidenum">
              <a:rPr lang="en-US"/>
              <a:pPr/>
              <a:t>2</a:t>
            </a:fld>
            <a:endParaRPr lang="en-US"/>
          </a:p>
        </p:txBody>
      </p:sp>
      <p:sp>
        <p:nvSpPr>
          <p:cNvPr id="1638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I submit that Telepresence Systems have a natural reference frame, and thus a natural coordinate system.</a:t>
            </a:r>
            <a:br>
              <a:rPr lang="en-US" sz="4000"/>
            </a:br>
            <a:r>
              <a:rPr lang="en-US" sz="4000"/>
              <a:t>Consider :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2908300"/>
            <a:ext cx="59563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C9C7C-B8D2-4C4A-909E-34D146CA1F18}" type="slidenum">
              <a:rPr lang="en-US"/>
              <a:pPr/>
              <a:t>3</a:t>
            </a:fld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1841500"/>
            <a:ext cx="7327900" cy="755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/>
          </p:cNvSpPr>
          <p:nvPr/>
        </p:nvSpPr>
        <p:spPr bwMode="auto">
          <a:xfrm>
            <a:off x="1412875" y="463550"/>
            <a:ext cx="10172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600">
                <a:solidFill>
                  <a:schemeClr val="tx1"/>
                </a:solidFill>
                <a:ea typeface="ＭＳ Ｐゴシック" charset="0"/>
                <a:cs typeface="Gill Sans" charset="0"/>
              </a:rPr>
              <a:t>I think that this is the natural reference system for the most common Telepresence Units.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10036175" y="3721100"/>
            <a:ext cx="15319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X Axis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6634163" y="8890000"/>
            <a:ext cx="14763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Y Axis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D571F-691C-BA4A-8AEC-55A87F2C05D2}" type="slidenum">
              <a:rPr lang="en-US"/>
              <a:pPr/>
              <a:t>4</a:t>
            </a:fld>
            <a:endParaRPr lang="en-US"/>
          </a:p>
        </p:txBody>
      </p:sp>
      <p:sp>
        <p:nvSpPr>
          <p:cNvPr id="1843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/>
              <a:t>What do we need ?</a:t>
            </a:r>
          </a:p>
        </p:txBody>
      </p:sp>
      <p:sp>
        <p:nvSpPr>
          <p:cNvPr id="18434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sz="4000"/>
              <a:t>The fundamental goal is to make descriptions as simple as possible, but no simpler.</a:t>
            </a:r>
          </a:p>
          <a:p>
            <a:pPr marL="889000">
              <a:spcBef>
                <a:spcPts val="2300"/>
              </a:spcBef>
            </a:pPr>
            <a:r>
              <a:rPr lang="en-US" sz="4000"/>
              <a:t>A framework where full fine-grained detail is possible, but not required. </a:t>
            </a:r>
          </a:p>
          <a:p>
            <a:pPr marL="889000">
              <a:spcBef>
                <a:spcPts val="2300"/>
              </a:spcBef>
            </a:pPr>
            <a:r>
              <a:rPr lang="en-US" sz="4000"/>
              <a:t>Polar coordinates may be better for cameras. </a:t>
            </a:r>
          </a:p>
          <a:p>
            <a:pPr marL="1333500" lvl="1">
              <a:spcBef>
                <a:spcPts val="2300"/>
              </a:spcBef>
            </a:pPr>
            <a:r>
              <a:rPr lang="en-US" sz="4000"/>
              <a:t>BTW, the documents need a clear definition of stage-left and stage-right versus camera-left and camera-right.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189DA-B6FB-C74B-83E0-7BA6203A4257}" type="slidenum">
              <a:rPr lang="en-US"/>
              <a:pPr/>
              <a:t>5</a:t>
            </a:fld>
            <a:endParaRPr lang="en-US"/>
          </a:p>
        </p:txBody>
      </p:sp>
      <p:sp>
        <p:nvSpPr>
          <p:cNvPr id="1945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Implications</a:t>
            </a:r>
          </a:p>
        </p:txBody>
      </p:sp>
      <p:sp>
        <p:nvSpPr>
          <p:cNvPr id="1945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sz="3000"/>
              <a:t>I think that the zero of the reference system should be set by the axis of symmetry. </a:t>
            </a:r>
          </a:p>
          <a:p>
            <a:pPr marL="1333500" lvl="1">
              <a:spcBef>
                <a:spcPts val="1750"/>
              </a:spcBef>
            </a:pPr>
            <a:r>
              <a:rPr lang="en-US" sz="3000"/>
              <a:t>If you use far left (say) as your zero point then you have to specify where that is, and confusion is likely to result. </a:t>
            </a:r>
          </a:p>
          <a:p>
            <a:pPr marL="1333500" lvl="1">
              <a:spcBef>
                <a:spcPts val="1750"/>
              </a:spcBef>
            </a:pPr>
            <a:r>
              <a:rPr lang="en-US" sz="3000"/>
              <a:t>Angles should be measured (in the x-y plane) in a right angled system from the x axis.</a:t>
            </a:r>
          </a:p>
          <a:p>
            <a:pPr marL="889000">
              <a:spcBef>
                <a:spcPts val="1750"/>
              </a:spcBef>
            </a:pPr>
            <a:r>
              <a:rPr lang="en-US" sz="3000"/>
              <a:t>The most detailed information would include </a:t>
            </a:r>
          </a:p>
          <a:p>
            <a:pPr marL="1333500" lvl="1">
              <a:spcBef>
                <a:spcPts val="1750"/>
              </a:spcBef>
            </a:pPr>
            <a:r>
              <a:rPr lang="en-US" sz="3000"/>
              <a:t>the location, orientation and size of each camera</a:t>
            </a:r>
          </a:p>
          <a:p>
            <a:pPr marL="1333500" lvl="1">
              <a:spcBef>
                <a:spcPts val="1750"/>
              </a:spcBef>
            </a:pPr>
            <a:r>
              <a:rPr lang="en-US" sz="3000"/>
              <a:t>the location, orientation, dimension and resolution of each display screen.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8BC28-6DC4-2D47-94DE-3C77CA808B5D}" type="slidenum">
              <a:rPr lang="en-US"/>
              <a:pPr/>
              <a:t>6</a:t>
            </a:fld>
            <a:endParaRPr lang="en-US"/>
          </a:p>
        </p:txBody>
      </p:sp>
      <p:sp>
        <p:nvSpPr>
          <p:cNvPr id="20481" name="Rectangle 1"/>
          <p:cNvSpPr>
            <a:spLocks noChangeArrowheads="1"/>
          </p:cNvSpPr>
          <p:nvPr>
            <p:ph type="title"/>
          </p:nvPr>
        </p:nvSpPr>
        <p:spPr>
          <a:xfrm>
            <a:off x="1270000" y="254000"/>
            <a:ext cx="10464800" cy="2768600"/>
          </a:xfrm>
          <a:ln/>
        </p:spPr>
        <p:txBody>
          <a:bodyPr/>
          <a:lstStyle/>
          <a:p>
            <a:pPr algn="l"/>
            <a:r>
              <a:rPr lang="en-US" sz="3300"/>
              <a:t>In Practice, many systems arrange things in arcs (segments of circles of ellipses). These can  </a:t>
            </a:r>
            <a:br>
              <a:rPr lang="en-US" sz="3300"/>
            </a:br>
            <a:r>
              <a:rPr lang="en-US" sz="3300"/>
              <a:t/>
            </a:r>
            <a:br>
              <a:rPr lang="en-US" sz="3300"/>
            </a:br>
            <a:r>
              <a:rPr lang="en-US" sz="3300"/>
              <a:t>We could allow for descriptions of these (in terms of radii and foci), but I think that this is unnecessary.</a:t>
            </a:r>
            <a:br>
              <a:rPr lang="en-US" sz="3300"/>
            </a:br>
            <a:endParaRPr lang="en-US" sz="330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3556000"/>
            <a:ext cx="57912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ctr"/>
            <a:fld id="{F3C7E54C-DD7C-DF48-AE81-631760229C98}" type="slidenum">
              <a:rPr lang="en-US" sz="1800">
                <a:cs typeface="Gill Sans" charset="0"/>
              </a:rPr>
              <a:pPr algn="ctr"/>
              <a:t>6</a:t>
            </a:fld>
            <a:endParaRPr lang="en-US" sz="1800">
              <a:cs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0</Pages>
  <Words>238</Words>
  <Characters>0</Characters>
  <Application>Microsoft Macintosh PowerPoint</Application>
  <PresentationFormat>Custom</PresentationFormat>
  <Lines>0</Lines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Gill Sans</vt:lpstr>
      <vt:lpstr>ヒラギノ角ゴ ProN W3</vt:lpstr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3-D Locations :  A Coordinate System for  Telepresence</vt:lpstr>
      <vt:lpstr>I submit that Telepresence Systems have a natural reference frame, and thus a natural coordinate system. Consider :</vt:lpstr>
      <vt:lpstr>PowerPoint Presentation</vt:lpstr>
      <vt:lpstr>What do we need ?</vt:lpstr>
      <vt:lpstr>Implications</vt:lpstr>
      <vt:lpstr>In Practice, many systems arrange things in arcs (segments of circles of ellipses). These can    We could allow for descriptions of these (in terms of radii and foci), but I think that this is unnecessary.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3-D Locations :  A Coordinate System for  Telepresence</dc:title>
  <dc:subject/>
  <dc:creator/>
  <cp:keywords/>
  <dc:description/>
  <cp:lastModifiedBy>Mary Barnes</cp:lastModifiedBy>
  <cp:revision>1</cp:revision>
  <dcterms:modified xsi:type="dcterms:W3CDTF">2011-10-11T17:02:30Z</dcterms:modified>
</cp:coreProperties>
</file>