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0F5"/>
    <a:srgbClr val="000000"/>
    <a:srgbClr val="CCECFF"/>
    <a:srgbClr val="CC9900"/>
    <a:srgbClr val="FF7C80"/>
    <a:srgbClr val="FF0066"/>
    <a:srgbClr val="08252E"/>
    <a:srgbClr val="FBCF53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711" autoAdjust="0"/>
    <p:restoredTop sz="84477" autoAdjust="0"/>
  </p:normalViewPr>
  <p:slideViewPr>
    <p:cSldViewPr>
      <p:cViewPr varScale="1">
        <p:scale>
          <a:sx n="80" d="100"/>
          <a:sy n="80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DB02-9D76-44AB-A00C-862D796A8126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AD6-3516-4318-8B6C-EAE89BFA04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1 camera endpoint which output 2 forms of its</a:t>
            </a:r>
            <a:r>
              <a:rPr lang="en-US" baseline="0" dirty="0" smtClean="0"/>
              <a:t> video (high-def and low-def) would have a single capture with a single encode group with two encodes (HD and LD, for example)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endpoint has a single microphone,</a:t>
            </a:r>
            <a:r>
              <a:rPr lang="en-US" baseline="0" dirty="0" smtClean="0"/>
              <a:t> single audio capture, single encode group </a:t>
            </a:r>
            <a:r>
              <a:rPr lang="en-US" dirty="0" smtClean="0"/>
              <a:t>and</a:t>
            </a:r>
            <a:r>
              <a:rPr lang="en-US" baseline="0" dirty="0" smtClean="0"/>
              <a:t> a single encode (AAC, for example) (audio format=mono)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the endpoint is limited, its capture set is simple.  There</a:t>
            </a:r>
            <a:r>
              <a:rPr lang="en-US" baseline="0" dirty="0" smtClean="0"/>
              <a:t> is only a single audio and video view of the capture scene, as shown by there being only a single row for audio and a single row for video in the capture set.  Each of those rows only has a single capture, showing that the entire scene is being represented by the lone audio and video captures.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Selection: </a:t>
            </a:r>
          </a:p>
          <a:p>
            <a:r>
              <a:rPr lang="en-US" baseline="0" dirty="0" smtClean="0"/>
              <a:t>	How would a 1 screen receiver select captures/streams from an endpoint that had described itself this way?</a:t>
            </a:r>
          </a:p>
          <a:p>
            <a:r>
              <a:rPr lang="en-US" baseline="0" dirty="0" smtClean="0"/>
              <a:t>	The example is simple but the important part is that a 1 screen receiver would like to get the entire capture scene within a single capture it could select.  VC0 and AC0 provide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the 1 screen endpoint but this example introduces a new concept: a pre-composed</a:t>
            </a:r>
            <a:r>
              <a:rPr lang="en-US" baseline="0" dirty="0" smtClean="0"/>
              <a:t> video stream.  Although captures often derive from physical devices, it’s not always the case.  Here VC3 represents a composed form of the video from VC0, VC1 and VC2.  VC3 would have an attribute of ‘video composed=true’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introduces</a:t>
            </a:r>
            <a:r>
              <a:rPr lang="en-US" baseline="0" dirty="0" smtClean="0"/>
              <a:t> yet another concept: a pre-mixed audio stream.  Much like the video, rather than AC3 being driven by a physical device it’s a representation of a mixture of captures AC0, AC1 and AC2 and would use the attribute ‘audio mixed=true’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AC0, AC1 and AC2 are individual microphones arranged spatially and would use the attribute ‘audio channel format=linear array’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set looks different here: </a:t>
            </a:r>
          </a:p>
          <a:p>
            <a:r>
              <a:rPr lang="en-US" dirty="0" smtClean="0"/>
              <a:t>	Because of the</a:t>
            </a:r>
            <a:r>
              <a:rPr lang="en-US" baseline="0" dirty="0" smtClean="0"/>
              <a:t> composed video and mixed audio there is more than one ‘view’ of the capture scene.  </a:t>
            </a:r>
          </a:p>
          <a:p>
            <a:r>
              <a:rPr lang="en-US" baseline="0" dirty="0" smtClean="0"/>
              <a:t>Discuss the spatial implications of the captures both within a single row and across rows.</a:t>
            </a:r>
          </a:p>
          <a:p>
            <a:r>
              <a:rPr lang="en-US" baseline="0" dirty="0" smtClean="0"/>
              <a:t>Discuss the association of audio and video captures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 level selection:</a:t>
            </a:r>
          </a:p>
          <a:p>
            <a:r>
              <a:rPr lang="en-US" baseline="0" dirty="0" smtClean="0"/>
              <a:t>	How would a 3 screen endpoint choose captures here?</a:t>
            </a:r>
          </a:p>
          <a:p>
            <a:r>
              <a:rPr lang="en-US" baseline="0" dirty="0" smtClean="0"/>
              <a:t>		Ideally it will choose a view of the capture scene that is composed of 3 captures (VC0, VC1 and VC2 here)</a:t>
            </a:r>
          </a:p>
          <a:p>
            <a:r>
              <a:rPr lang="en-US" baseline="0" dirty="0" smtClean="0"/>
              <a:t>	How would a 1 screen endpoint choose captures here?</a:t>
            </a:r>
          </a:p>
          <a:p>
            <a:r>
              <a:rPr lang="en-US" baseline="0" dirty="0" smtClean="0"/>
              <a:t>		Ideally it will choose a view of the capture scene that is composed of 1 capture (VC3 here)</a:t>
            </a:r>
          </a:p>
          <a:p>
            <a:r>
              <a:rPr lang="en-US" baseline="0" dirty="0" smtClean="0"/>
              <a:t>NOTE: Could choose VC0, VC1 and VC2 but also AC3 (nothing preventing it)</a:t>
            </a:r>
          </a:p>
          <a:p>
            <a:r>
              <a:rPr lang="en-US" baseline="0" dirty="0" smtClean="0"/>
              <a:t>	What about a 2 screen endpoint?  Would be totally up to that endpoint depending on the experience it wants—it has to choose between two ‘non-ideal’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Discuss what an MCU must accomplish (must accommodate all endpoints connected to it)</a:t>
            </a:r>
          </a:p>
          <a:p>
            <a:r>
              <a:rPr lang="en-US" baseline="0" dirty="0" smtClean="0"/>
              <a:t>High level selection:</a:t>
            </a:r>
          </a:p>
          <a:p>
            <a:r>
              <a:rPr lang="en-US" baseline="0" dirty="0" smtClean="0"/>
              <a:t>	Which captures would an MCU select here?  (As many as it could to best accommodate all endpoints connected to it)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Presentation video and audio have attributes which designate them as such</a:t>
            </a:r>
          </a:p>
          <a:p>
            <a:r>
              <a:rPr lang="en-US" baseline="0" dirty="0" smtClean="0"/>
              <a:t>Presentation video and audio have no spatial relationship with the main video and audio, they are in a different capture scene</a:t>
            </a:r>
          </a:p>
          <a:p>
            <a:r>
              <a:rPr lang="en-US" baseline="0" dirty="0" smtClean="0"/>
              <a:t>Different capture scenes are modeled in different capture sets</a:t>
            </a:r>
          </a:p>
          <a:p>
            <a:r>
              <a:rPr lang="en-US" baseline="0" dirty="0" smtClean="0"/>
              <a:t>An endpoint would decide if it wanted main audio/video and presentation audio/video, then select an appropriate view of the scene (row of captures) from each capture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C2F-20FB-41C5-B0E3-70D37C26254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609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fld id="{6F69DBF8-84B4-4D60-BD65-75EDCD39C45A}" type="datetimeFigureOut">
              <a:rPr lang="en-US" smtClean="0"/>
              <a:pPr/>
              <a:t>8/23/2011</a:t>
            </a:fld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/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 descr="ietf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Baldino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800" b="1" dirty="0" smtClean="0"/>
          </a:p>
          <a:p>
            <a:pPr algn="ctr">
              <a:buNone/>
            </a:pPr>
            <a:r>
              <a:rPr lang="en-US" sz="4800" b="1" dirty="0" smtClean="0"/>
              <a:t>QUESTIONS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Camera Endpoint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447800"/>
            <a:ext cx="3724275" cy="477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7315200" cy="868362"/>
          </a:xfrm>
        </p:spPr>
        <p:txBody>
          <a:bodyPr/>
          <a:lstStyle/>
          <a:p>
            <a:r>
              <a:rPr lang="en-US" sz="4000" dirty="0" smtClean="0"/>
              <a:t>    Single Camera Endpoint</a:t>
            </a:r>
            <a:endParaRPr lang="en-US" sz="4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2213" y="1514475"/>
            <a:ext cx="3633787" cy="463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944562"/>
          </a:xfrm>
        </p:spPr>
        <p:txBody>
          <a:bodyPr/>
          <a:lstStyle/>
          <a:p>
            <a:r>
              <a:rPr lang="en-US" dirty="0" smtClean="0"/>
              <a:t> Single Camera Endpoint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19200"/>
            <a:ext cx="2514600" cy="265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1828800" cy="258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429000"/>
            <a:ext cx="4118679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Camera Endpoint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9142821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Camera Endpoint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86841"/>
            <a:ext cx="8991600" cy="299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Camera Endpoint</a:t>
            </a:r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47801"/>
            <a:ext cx="4648200" cy="138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1371601"/>
            <a:ext cx="381209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048000"/>
            <a:ext cx="3781989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Scenarios</a:t>
            </a:r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47801"/>
            <a:ext cx="4648200" cy="138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1371601"/>
            <a:ext cx="381209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048000"/>
            <a:ext cx="3781989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Camera Endpoint with Presentation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23179"/>
            <a:ext cx="8991599" cy="129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026" y="3276600"/>
            <a:ext cx="704197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IETF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404</Words>
  <Application>Microsoft Office PowerPoint</Application>
  <PresentationFormat>On-screen Show (4:3)</PresentationFormat>
  <Paragraphs>50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IETF</vt:lpstr>
      <vt:lpstr>Examples</vt:lpstr>
      <vt:lpstr>Single Camera Endpoint</vt:lpstr>
      <vt:lpstr>    Single Camera Endpoint</vt:lpstr>
      <vt:lpstr> Single Camera Endpoint</vt:lpstr>
      <vt:lpstr>Three Camera Endpoint</vt:lpstr>
      <vt:lpstr>Three Camera Endpoint</vt:lpstr>
      <vt:lpstr>Three Camera Endpoint</vt:lpstr>
      <vt:lpstr>MCU Scenarios</vt:lpstr>
      <vt:lpstr>Three Camera Endpoint with Presentation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Description</dc:title>
  <dc:creator>markd</dc:creator>
  <cp:lastModifiedBy>Mary Barnes</cp:lastModifiedBy>
  <cp:revision>233</cp:revision>
  <dcterms:created xsi:type="dcterms:W3CDTF">2011-07-18T17:01:24Z</dcterms:created>
  <dcterms:modified xsi:type="dcterms:W3CDTF">2011-08-23T15:39:29Z</dcterms:modified>
</cp:coreProperties>
</file>