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61" r:id="rId5"/>
    <p:sldId id="262" r:id="rId6"/>
    <p:sldId id="267" r:id="rId7"/>
    <p:sldId id="265" r:id="rId8"/>
    <p:sldId id="260" r:id="rId9"/>
    <p:sldId id="264" r:id="rId10"/>
    <p:sldId id="270" r:id="rId11"/>
    <p:sldId id="263" r:id="rId12"/>
    <p:sldId id="268" r:id="rId13"/>
    <p:sldId id="266" r:id="rId14"/>
    <p:sldId id="25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Kyziva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314" autoAdjust="0"/>
  </p:normalViewPr>
  <p:slideViewPr>
    <p:cSldViewPr snapToGrid="0" snapToObjects="1">
      <p:cViewPr varScale="1">
        <p:scale>
          <a:sx n="105" d="100"/>
          <a:sy n="105" d="100"/>
        </p:scale>
        <p:origin x="-12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9T14:14:28.746" idx="1">
    <p:pos x="5300" y="333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B7C5-2951-EC44-AD38-51E4CF3C334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6760-CD23-0E42-940F-3F3C9FF7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BB7AF-D1CB-784D-BA1B-37F70251386B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9E5E-D9E6-CC42-B7AF-3334DD3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insert some call flows here for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89E5E-D9E6-CC42-B7AF-3334DD3E2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 17,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draft-kyzivat-clue-signaling-05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CLUE Signaling</a:t>
            </a:r>
            <a:br>
              <a:rPr lang="en-US" dirty="0" smtClean="0"/>
            </a:br>
            <a:r>
              <a:rPr lang="en-US" sz="3600" dirty="0" smtClean="0"/>
              <a:t>(draft-kyzivat-clue-signaling-</a:t>
            </a:r>
            <a:r>
              <a:rPr lang="en-US" sz="3600" dirty="0" smtClean="0"/>
              <a:t>05)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Sept 17, </a:t>
            </a:r>
            <a:r>
              <a:rPr lang="en-US" sz="2800" dirty="0" smtClean="0"/>
              <a:t>2012</a:t>
            </a:r>
          </a:p>
          <a:p>
            <a:r>
              <a:rPr lang="en-US" sz="2800" dirty="0" smtClean="0"/>
              <a:t>Editor: Paul Kyzivat</a:t>
            </a:r>
          </a:p>
        </p:txBody>
      </p:sp>
    </p:spTree>
    <p:extLst>
      <p:ext uri="{BB962C8B-B14F-4D97-AF65-F5344CB8AC3E}">
        <p14:creationId xmlns:p14="http://schemas.microsoft.com/office/powerpoint/2010/main" val="149253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CLUE channel</a:t>
            </a:r>
            <a:br>
              <a:rPr lang="en-US" dirty="0" smtClean="0"/>
            </a:br>
            <a:r>
              <a:rPr lang="en-US" dirty="0" smtClean="0"/>
              <a:t>lifetime &amp;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(Re)Establishment of SCTP association</a:t>
            </a:r>
            <a:r>
              <a:rPr lang="en-US" baseline="0" dirty="0" smtClean="0"/>
              <a:t> signaled</a:t>
            </a:r>
            <a:r>
              <a:rPr lang="en-US" dirty="0" smtClean="0"/>
              <a:t> by SDP per</a:t>
            </a:r>
            <a:r>
              <a:rPr lang="en-US" baseline="0" dirty="0" smtClean="0"/>
              <a:t> RFC 4145 (</a:t>
            </a:r>
            <a:r>
              <a:rPr lang="en-US" baseline="0" dirty="0" err="1" smtClean="0"/>
              <a:t>comedia</a:t>
            </a:r>
            <a:r>
              <a:rPr lang="en-US" baseline="0" dirty="0" smtClean="0"/>
              <a:t>)</a:t>
            </a:r>
          </a:p>
          <a:p>
            <a:pPr lvl="1"/>
            <a:r>
              <a:rPr lang="en-US" dirty="0" smtClean="0"/>
              <a:t>O/A to request a new association</a:t>
            </a:r>
            <a:endParaRPr lang="en-US" baseline="0" dirty="0" smtClean="0"/>
          </a:p>
          <a:p>
            <a:r>
              <a:rPr lang="en-US" dirty="0" smtClean="0"/>
              <a:t>What state is tied to CLUE channel?</a:t>
            </a:r>
            <a:endParaRPr lang="en-US" baseline="0" dirty="0" smtClean="0"/>
          </a:p>
          <a:p>
            <a:r>
              <a:rPr lang="en-US" dirty="0" smtClean="0"/>
              <a:t>How does CLUE channel state relate to SCTP association state?</a:t>
            </a:r>
          </a:p>
          <a:p>
            <a:r>
              <a:rPr lang="en-US" dirty="0" smtClean="0"/>
              <a:t>What happens when an error is detected on CLUE channel of SCTP association?</a:t>
            </a:r>
          </a:p>
          <a:p>
            <a:pPr lvl="1"/>
            <a:r>
              <a:rPr lang="en-US" dirty="0" smtClean="0"/>
              <a:t>Do most recent ADV &amp; CFG remain in effect?</a:t>
            </a:r>
          </a:p>
          <a:p>
            <a:pPr lvl="1"/>
            <a:r>
              <a:rPr lang="en-US" dirty="0" smtClean="0"/>
              <a:t>Attempt to reestablish SCTP?</a:t>
            </a:r>
          </a:p>
          <a:p>
            <a:r>
              <a:rPr lang="en-US" dirty="0" smtClean="0"/>
              <a:t>May CLUE channel be intentionally dropped if further use is not expected?</a:t>
            </a:r>
          </a:p>
          <a:p>
            <a:pPr lvl="1"/>
            <a:r>
              <a:rPr lang="en-US" dirty="0" smtClean="0"/>
              <a:t>Should other side then attempt to reestablish if it wants to send ADV or CFG?</a:t>
            </a:r>
          </a:p>
          <a:p>
            <a:pPr lvl="1"/>
            <a:r>
              <a:rPr lang="en-US" dirty="0" smtClean="0"/>
              <a:t>How to prevent continued attempts at reestablishment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Need specific text about this in the signaling draft.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 think Christer volunteered to own this.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aseline="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Message Syntax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is agreed</a:t>
            </a:r>
          </a:p>
          <a:p>
            <a:r>
              <a:rPr lang="en-US" dirty="0" smtClean="0"/>
              <a:t>Basic </a:t>
            </a:r>
            <a:r>
              <a:rPr lang="en-US" dirty="0" smtClean="0"/>
              <a:t>message syntax defined in </a:t>
            </a:r>
            <a:r>
              <a:rPr lang="en-US" dirty="0" smtClean="0"/>
              <a:t>signaling draft</a:t>
            </a:r>
            <a:endParaRPr lang="en-US" dirty="0" smtClean="0"/>
          </a:p>
          <a:p>
            <a:pPr lvl="1"/>
            <a:r>
              <a:rPr lang="en-US" dirty="0" smtClean="0"/>
              <a:t>Significant content by reference to data model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Current </a:t>
            </a:r>
            <a:r>
              <a:rPr lang="en-US" dirty="0" smtClean="0"/>
              <a:t>details are just a straw </a:t>
            </a:r>
            <a:r>
              <a:rPr lang="en-US" dirty="0" smtClean="0"/>
              <a:t>horse</a:t>
            </a:r>
          </a:p>
          <a:p>
            <a:pPr lvl="1"/>
            <a:r>
              <a:rPr lang="en-US" dirty="0" smtClean="0"/>
              <a:t>Only Roberta has commented on it</a:t>
            </a:r>
            <a:endParaRPr lang="en-US" dirty="0"/>
          </a:p>
          <a:p>
            <a:r>
              <a:rPr lang="en-US" dirty="0" smtClean="0"/>
              <a:t>I (Paul) will own this if need be, but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a more XML literate volunteer might be better.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9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Approach to </a:t>
            </a:r>
            <a:br>
              <a:rPr lang="en-US" dirty="0" smtClean="0"/>
            </a:br>
            <a:r>
              <a:rPr lang="en-US" dirty="0" smtClean="0"/>
              <a:t>versioning/options/extensions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 floated in design team last week.</a:t>
            </a:r>
          </a:p>
          <a:p>
            <a:r>
              <a:rPr lang="en-US" dirty="0" smtClean="0"/>
              <a:t>Based on that, added a proposal to the signaling draft</a:t>
            </a:r>
          </a:p>
          <a:p>
            <a:r>
              <a:rPr lang="en-US" dirty="0" smtClean="0"/>
              <a:t>Needs polishing</a:t>
            </a:r>
          </a:p>
          <a:p>
            <a:r>
              <a:rPr lang="en-US" dirty="0" smtClean="0"/>
              <a:t>Biggest issues remaining:</a:t>
            </a:r>
          </a:p>
          <a:p>
            <a:pPr lvl="1"/>
            <a:r>
              <a:rPr lang="en-US" dirty="0" smtClean="0"/>
              <a:t>Precise definition of backward compatibility</a:t>
            </a:r>
          </a:p>
          <a:p>
            <a:pPr lvl="1"/>
            <a:r>
              <a:rPr lang="en-US" dirty="0" smtClean="0"/>
              <a:t>Rules for assigning version numbers</a:t>
            </a:r>
          </a:p>
          <a:p>
            <a:r>
              <a:rPr lang="en-US" dirty="0" smtClean="0"/>
              <a:t>I (Paul) volunteer to own this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Approach to </a:t>
            </a:r>
            <a:r>
              <a:rPr lang="en-US" dirty="0" smtClean="0"/>
              <a:t>ADV/CFG </a:t>
            </a:r>
            <a:r>
              <a:rPr lang="en-US" dirty="0" smtClean="0"/>
              <a:t>encoding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stand-alone or </a:t>
            </a:r>
            <a:r>
              <a:rPr lang="en-US" dirty="0" smtClean="0"/>
              <a:t>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Agreed to proceed with stand-alone</a:t>
            </a:r>
          </a:p>
          <a:p>
            <a:pPr lvl="1"/>
            <a:r>
              <a:rPr lang="en-US" baseline="0" dirty="0" smtClean="0"/>
              <a:t>Add</a:t>
            </a:r>
            <a:r>
              <a:rPr lang="en-US" dirty="0" smtClean="0"/>
              <a:t> deltas later if they are needed.</a:t>
            </a:r>
          </a:p>
          <a:p>
            <a:r>
              <a:rPr lang="en-US" dirty="0" smtClean="0"/>
              <a:t>Propose we don’t discuss any more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Examples</a:t>
            </a:r>
            <a:r>
              <a:rPr lang="en-US" dirty="0"/>
              <a:t> </a:t>
            </a:r>
            <a:r>
              <a:rPr lang="en-US" dirty="0" smtClean="0"/>
              <a:t>&amp; call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solidFill>
                  <a:srgbClr val="FF0000"/>
                </a:solidFill>
              </a:rPr>
              <a:t>Do</a:t>
            </a:r>
            <a:r>
              <a:rPr lang="en-US" dirty="0" smtClean="0">
                <a:solidFill>
                  <a:srgbClr val="FF0000"/>
                </a:solidFill>
              </a:rPr>
              <a:t> we have any volunteers who like to do these?</a:t>
            </a:r>
          </a:p>
          <a:p>
            <a:r>
              <a:rPr lang="en-US" baseline="0" dirty="0" smtClean="0"/>
              <a:t>If</a:t>
            </a:r>
            <a:r>
              <a:rPr lang="en-US" dirty="0" smtClean="0"/>
              <a:t> not, I suggest work on other parts do what they need, and we postpone other work on this till later.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document is a </a:t>
            </a:r>
            <a:r>
              <a:rPr lang="en-US" dirty="0" smtClean="0"/>
              <a:t>mess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poor </a:t>
            </a:r>
            <a:r>
              <a:rPr lang="en-US" sz="3600" dirty="0"/>
              <a:t>organization and </a:t>
            </a:r>
            <a:r>
              <a:rPr lang="en-US" sz="3600" dirty="0" smtClean="0"/>
              <a:t>inconsistent)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4525963"/>
          </a:xfrm>
        </p:spPr>
        <p:txBody>
          <a:bodyPr/>
          <a:lstStyle/>
          <a:p>
            <a:r>
              <a:rPr lang="en-US" dirty="0" smtClean="0"/>
              <a:t>It needs some careful editing</a:t>
            </a:r>
          </a:p>
          <a:p>
            <a:r>
              <a:rPr lang="en-US" dirty="0" smtClean="0"/>
              <a:t>I (Paul) have been doing this, but I’m not great at 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Does anybody want to volunteer for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err="1"/>
              <a:t>Roni</a:t>
            </a:r>
            <a:r>
              <a:rPr lang="en-US" dirty="0"/>
              <a:t> </a:t>
            </a:r>
            <a:r>
              <a:rPr lang="en-US" dirty="0" smtClean="0"/>
              <a:t>Even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Rob Hansen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Christer Holmberg</a:t>
            </a:r>
          </a:p>
          <a:p>
            <a:pPr marL="742950" lvl="2" indent="-342900"/>
            <a:r>
              <a:rPr lang="en-US" dirty="0" smtClean="0"/>
              <a:t>Legacy, clue channel lifetime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Paul Kyzivat</a:t>
            </a:r>
          </a:p>
          <a:p>
            <a:pPr marL="742950" lvl="2" indent="-342900"/>
            <a:r>
              <a:rPr lang="en-US" dirty="0" smtClean="0"/>
              <a:t>ACK/NAK, </a:t>
            </a:r>
            <a:r>
              <a:rPr lang="en-US" dirty="0" err="1" smtClean="0"/>
              <a:t>msg</a:t>
            </a:r>
            <a:r>
              <a:rPr lang="en-US" dirty="0" smtClean="0"/>
              <a:t> syntax, versioning, draft editing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Roberta </a:t>
            </a:r>
            <a:r>
              <a:rPr lang="en-US" dirty="0" err="1" smtClean="0"/>
              <a:t>Presta</a:t>
            </a:r>
            <a:endParaRPr lang="en-US" dirty="0" smtClean="0"/>
          </a:p>
          <a:p>
            <a:pPr marL="742950" lvl="2" indent="-342900"/>
            <a:r>
              <a:rPr lang="en-US" dirty="0" smtClean="0"/>
              <a:t>Producer/consumer </a:t>
            </a:r>
            <a:r>
              <a:rPr lang="en-US" dirty="0" err="1" smtClean="0"/>
              <a:t>msg</a:t>
            </a:r>
            <a:r>
              <a:rPr lang="en-US" dirty="0" smtClean="0"/>
              <a:t> sequencing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Simon Romano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?)Jonathan Lennox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076"/>
          </a:xfrm>
        </p:spPr>
        <p:txBody>
          <a:bodyPr/>
          <a:lstStyle/>
          <a:p>
            <a:r>
              <a:rPr lang="en-US" dirty="0" smtClean="0"/>
              <a:t>Task Ownership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22026"/>
              </p:ext>
            </p:extLst>
          </p:nvPr>
        </p:nvGraphicFramePr>
        <p:xfrm>
          <a:off x="457200" y="1185518"/>
          <a:ext cx="8229600" cy="527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71210"/>
                <a:gridCol w="3132666"/>
                <a:gridCol w="1768324"/>
              </a:tblGrid>
              <a:tr h="3046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Task/Issue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Owner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 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</a:t>
                      </a:r>
                      <a:endParaRPr lang="en-US" sz="14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Eval</a:t>
                      </a:r>
                      <a:r>
                        <a:rPr lang="en-US" sz="1200" dirty="0" smtClean="0"/>
                        <a:t> of Encoding in SDP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Define</a:t>
                      </a:r>
                      <a:r>
                        <a:rPr lang="en-US" sz="1200" baseline="0" dirty="0" smtClean="0"/>
                        <a:t> alternative. Do comparison.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Mech.</a:t>
                      </a:r>
                      <a:r>
                        <a:rPr lang="en-US" sz="1200" baseline="0" dirty="0" smtClean="0"/>
                        <a:t> For </a:t>
                      </a:r>
                      <a:r>
                        <a:rPr lang="en-US" sz="1200" baseline="0" dirty="0" err="1" smtClean="0"/>
                        <a:t>msg</a:t>
                      </a:r>
                      <a:r>
                        <a:rPr lang="en-US" sz="1200" baseline="0" dirty="0" smtClean="0"/>
                        <a:t> responses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</a:t>
                      </a:r>
                      <a:r>
                        <a:rPr lang="en-US" sz="1200" baseline="0" dirty="0" smtClean="0"/>
                        <a:t> at design team meeting.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Ready now.</a:t>
                      </a:r>
                      <a:endParaRPr lang="en-US" sz="12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Sequencing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Respond</a:t>
                      </a:r>
                      <a:r>
                        <a:rPr lang="en-US" sz="1200" baseline="0" dirty="0" smtClean="0"/>
                        <a:t> to feedback to draft changes.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036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baseline="0" dirty="0" smtClean="0"/>
                        <a:t> Producer/Consumer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Roberta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new version based on feedback. Discuss at design team meeting.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CLUE vs. SDP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</a:t>
                      </a:r>
                      <a:r>
                        <a:rPr lang="en-US" sz="1200" baseline="0" dirty="0" smtClean="0"/>
                        <a:t> text and call flows for sig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CLUE channel</a:t>
                      </a:r>
                      <a:r>
                        <a:rPr lang="en-US" sz="1200" baseline="0" dirty="0" smtClean="0"/>
                        <a:t> lifetime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Christer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Propose, then discuss at design team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CLUE</a:t>
                      </a:r>
                      <a:r>
                        <a:rPr lang="en-US" sz="1200" baseline="0" dirty="0" smtClean="0"/>
                        <a:t> vs. legacy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Christer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text and call flows for sig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036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Legacy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Christer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Propose behavior</a:t>
                      </a:r>
                      <a:r>
                        <a:rPr lang="en-US" sz="1200" baseline="0" dirty="0" smtClean="0"/>
                        <a:t> on list, then discuss at design team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CLUE</a:t>
                      </a:r>
                      <a:r>
                        <a:rPr lang="en-US" sz="1200" baseline="0" dirty="0" smtClean="0"/>
                        <a:t> channel mechanism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Propose</a:t>
                      </a:r>
                      <a:r>
                        <a:rPr lang="en-US" sz="1200" baseline="0" dirty="0" smtClean="0"/>
                        <a:t> text for details. Review on list.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Msg</a:t>
                      </a:r>
                      <a:r>
                        <a:rPr lang="en-US" sz="1200" baseline="0" dirty="0" smtClean="0"/>
                        <a:t> syntax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Paul?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Revise/improve/maintain schema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Versioning &amp;</a:t>
                      </a:r>
                      <a:r>
                        <a:rPr lang="en-US" sz="1200" baseline="0" dirty="0" smtClean="0"/>
                        <a:t> Options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Revise draft based on feedback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</a:t>
                      </a:r>
                      <a:r>
                        <a:rPr lang="en-US" sz="1200" baseline="0" dirty="0" smtClean="0"/>
                        <a:t> needed</a:t>
                      </a:r>
                      <a:endParaRPr lang="en-US" sz="1200" dirty="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Deltas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(none – done)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 flows &amp; Examples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Propose</a:t>
                      </a:r>
                      <a:r>
                        <a:rPr lang="en-US" sz="1200" baseline="0" dirty="0" smtClean="0"/>
                        <a:t> text. Review on list.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46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Document Org &amp; editing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Paul?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Open </a:t>
            </a:r>
            <a:r>
              <a:rPr lang="en-US" dirty="0" smtClean="0"/>
              <a:t>Issues</a:t>
            </a:r>
            <a:br>
              <a:rPr lang="en-US" dirty="0" smtClean="0"/>
            </a:br>
            <a:r>
              <a:rPr lang="en-US" sz="3600" dirty="0" smtClean="0"/>
              <a:t>(repeated from IETF87)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491"/>
            <a:ext cx="8229600" cy="46574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Relationship between CLUE</a:t>
            </a:r>
            <a:r>
              <a:rPr lang="en-US" baseline="0" dirty="0" smtClean="0"/>
              <a:t> </a:t>
            </a:r>
            <a:r>
              <a:rPr lang="en-US" dirty="0" smtClean="0"/>
              <a:t>messages &amp; SDP</a:t>
            </a:r>
          </a:p>
          <a:p>
            <a:r>
              <a:rPr lang="en-US" dirty="0" smtClean="0"/>
              <a:t>Representation of encodings: SDP or ADV</a:t>
            </a:r>
          </a:p>
          <a:p>
            <a:r>
              <a:rPr lang="en-US" dirty="0" smtClean="0"/>
              <a:t>Approach to message responses (</a:t>
            </a:r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nak</a:t>
            </a:r>
            <a:r>
              <a:rPr lang="en-US" dirty="0" smtClean="0"/>
              <a:t>/error)</a:t>
            </a:r>
          </a:p>
          <a:p>
            <a:r>
              <a:rPr lang="en-US" dirty="0" smtClean="0"/>
              <a:t>Elaboration of message sequencing</a:t>
            </a:r>
          </a:p>
          <a:p>
            <a:r>
              <a:rPr lang="en-US" dirty="0" smtClean="0"/>
              <a:t>Legacy 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CLUE channel</a:t>
            </a:r>
          </a:p>
          <a:p>
            <a:r>
              <a:rPr lang="en-US" dirty="0" smtClean="0"/>
              <a:t>Message Syntax Details</a:t>
            </a:r>
          </a:p>
          <a:p>
            <a:r>
              <a:rPr lang="en-US" dirty="0" smtClean="0"/>
              <a:t>Approach to versioning/options/extensions</a:t>
            </a:r>
          </a:p>
          <a:p>
            <a:r>
              <a:rPr lang="en-US" dirty="0" smtClean="0"/>
              <a:t>Approach to message encoding: stand-alone or deltas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xamples/call </a:t>
            </a:r>
            <a:r>
              <a:rPr lang="en-US" dirty="0" smtClean="0"/>
              <a:t>flows</a:t>
            </a:r>
          </a:p>
          <a:p>
            <a:endParaRPr lang="en-US" dirty="0" smtClean="0"/>
          </a:p>
          <a:p>
            <a:pPr>
              <a:buFont typeface="Wingdings" charset="2"/>
              <a:buChar char=""/>
            </a:pPr>
            <a:r>
              <a:rPr lang="en-US" dirty="0" smtClean="0"/>
              <a:t>The document is a mess – poor organization and inconsistent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do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Five or six people expressed interest:</a:t>
            </a:r>
          </a:p>
          <a:p>
            <a:pPr lvl="1"/>
            <a:r>
              <a:rPr lang="en-US" dirty="0" err="1" smtClean="0"/>
              <a:t>Roni</a:t>
            </a:r>
            <a:r>
              <a:rPr lang="en-US" dirty="0" smtClean="0"/>
              <a:t> Even, Rob Hansen, Christer Holmberg, Paul Kyzivat, Roberta </a:t>
            </a:r>
            <a:r>
              <a:rPr lang="en-US" dirty="0" err="1" smtClean="0"/>
              <a:t>Presta</a:t>
            </a:r>
            <a:r>
              <a:rPr lang="en-US" dirty="0" smtClean="0"/>
              <a:t>, Simon Romano, (?)Jonathan Lennox</a:t>
            </a:r>
          </a:p>
          <a:p>
            <a:r>
              <a:rPr lang="en-US" dirty="0" smtClean="0"/>
              <a:t>We need a few to do a huge amount of work, or all to do substantial work.</a:t>
            </a:r>
          </a:p>
          <a:p>
            <a:r>
              <a:rPr lang="en-US" dirty="0" smtClean="0"/>
              <a:t>It isn’t going to happen without specific commitments</a:t>
            </a:r>
          </a:p>
          <a:p>
            <a:pPr lvl="1"/>
            <a:r>
              <a:rPr lang="en-US" dirty="0" smtClean="0"/>
              <a:t>To make proposals</a:t>
            </a:r>
          </a:p>
          <a:p>
            <a:pPr lvl="1"/>
            <a:r>
              <a:rPr lang="en-US" dirty="0" smtClean="0"/>
              <a:t>Lead design team discussion of subject</a:t>
            </a:r>
          </a:p>
          <a:p>
            <a:pPr lvl="1"/>
            <a:r>
              <a:rPr lang="en-US" dirty="0" smtClean="0"/>
              <a:t>Provide text for signaling document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Looking for commitments today!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Relationship between </a:t>
            </a:r>
            <a:br>
              <a:rPr lang="en-US" dirty="0" smtClean="0"/>
            </a:br>
            <a:r>
              <a:rPr lang="en-US" dirty="0" smtClean="0"/>
              <a:t>CLUE messages &amp; SDP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 since Berlin</a:t>
            </a:r>
          </a:p>
          <a:p>
            <a:pPr lvl="1"/>
            <a:r>
              <a:rPr lang="en-US" dirty="0" smtClean="0"/>
              <a:t>suggest we revisit after progress in other areas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Representation of Encodings: </a:t>
            </a:r>
            <a:br>
              <a:rPr lang="en-US" dirty="0" smtClean="0"/>
            </a:br>
            <a:r>
              <a:rPr lang="en-US" dirty="0" smtClean="0"/>
              <a:t>SDP or ADV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</a:t>
            </a:r>
            <a:r>
              <a:rPr lang="en-US" baseline="0" dirty="0" smtClean="0"/>
              <a:t> has proposed putting encoding representation in SDP, not in the</a:t>
            </a:r>
            <a:r>
              <a:rPr lang="en-US" dirty="0" smtClean="0"/>
              <a:t> </a:t>
            </a:r>
            <a:r>
              <a:rPr lang="en-US" dirty="0" smtClean="0"/>
              <a:t>ADV</a:t>
            </a:r>
          </a:p>
          <a:p>
            <a:pPr lvl="0"/>
            <a:r>
              <a:rPr lang="en-US" baseline="0" dirty="0" smtClean="0"/>
              <a:t>Current </a:t>
            </a:r>
            <a:r>
              <a:rPr lang="en-US" dirty="0" smtClean="0"/>
              <a:t>signaling draft </a:t>
            </a:r>
            <a:r>
              <a:rPr lang="en-US" baseline="0" dirty="0" smtClean="0"/>
              <a:t>assumes </a:t>
            </a:r>
            <a:r>
              <a:rPr lang="en-US" baseline="0" dirty="0" smtClean="0"/>
              <a:t>this approach</a:t>
            </a:r>
          </a:p>
          <a:p>
            <a:pPr lvl="1"/>
            <a:r>
              <a:rPr lang="en-US" dirty="0" smtClean="0"/>
              <a:t>Just a trial,</a:t>
            </a:r>
            <a:r>
              <a:rPr lang="en-US" baseline="0" dirty="0" smtClean="0"/>
              <a:t> subject to change</a:t>
            </a:r>
          </a:p>
          <a:p>
            <a:r>
              <a:rPr lang="en-US" dirty="0" smtClean="0"/>
              <a:t>Needs careful evaluation:</a:t>
            </a:r>
          </a:p>
          <a:p>
            <a:pPr lvl="1"/>
            <a:r>
              <a:rPr lang="en-US" dirty="0" smtClean="0"/>
              <a:t>It seems to require a lot of O/As</a:t>
            </a:r>
          </a:p>
          <a:p>
            <a:pPr lvl="1"/>
            <a:r>
              <a:rPr lang="en-US" dirty="0" smtClean="0"/>
              <a:t>Moving encodings to ADV might save O/As</a:t>
            </a:r>
          </a:p>
          <a:p>
            <a:pPr lvl="1"/>
            <a:r>
              <a:rPr lang="en-US" dirty="0" smtClean="0"/>
              <a:t>Maybe we need to try both ways and </a:t>
            </a:r>
            <a:r>
              <a:rPr lang="en-US" dirty="0" smtClean="0"/>
              <a:t>compare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a volunteer to do this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 don’t complain later that this was a bad choice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Approach to message responses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nak</a:t>
            </a:r>
            <a:r>
              <a:rPr lang="en-US" dirty="0" smtClean="0"/>
              <a:t>/error)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Signaling</a:t>
            </a:r>
            <a:r>
              <a:rPr lang="en-US" dirty="0" smtClean="0"/>
              <a:t> draft -05 has a response for every request</a:t>
            </a:r>
          </a:p>
          <a:p>
            <a:r>
              <a:rPr lang="en-US" dirty="0" smtClean="0"/>
              <a:t>Needed when more requests added</a:t>
            </a:r>
            <a:endParaRPr lang="en-US" dirty="0" smtClean="0"/>
          </a:p>
          <a:p>
            <a:r>
              <a:rPr lang="en-US" dirty="0" smtClean="0"/>
              <a:t>I think </a:t>
            </a:r>
            <a:r>
              <a:rPr lang="en-US" dirty="0" err="1" smtClean="0"/>
              <a:t>presta</a:t>
            </a:r>
            <a:r>
              <a:rPr lang="en-US" dirty="0" smtClean="0"/>
              <a:t>-protocol could easily work with this</a:t>
            </a:r>
            <a:endParaRPr lang="en-US" dirty="0" smtClean="0"/>
          </a:p>
          <a:p>
            <a:r>
              <a:rPr lang="en-US" dirty="0" smtClean="0"/>
              <a:t>Can we agree to go forward with this?</a:t>
            </a:r>
          </a:p>
          <a:p>
            <a:r>
              <a:rPr lang="en-US" dirty="0" smtClean="0"/>
              <a:t>I (Paul) am willing to own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Elaboration of </a:t>
            </a:r>
            <a:br>
              <a:rPr lang="en-US" dirty="0" smtClean="0"/>
            </a:br>
            <a:r>
              <a:rPr lang="en-US" dirty="0" smtClean="0"/>
              <a:t>message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needs to be worked out at multiple levels</a:t>
            </a:r>
          </a:p>
          <a:p>
            <a:pPr lvl="1"/>
            <a:r>
              <a:rPr lang="en-US" dirty="0" smtClean="0"/>
              <a:t>Sequencing</a:t>
            </a:r>
            <a:r>
              <a:rPr lang="en-US" baseline="0" dirty="0" smtClean="0"/>
              <a:t> of CLUE </a:t>
            </a:r>
            <a:r>
              <a:rPr lang="en-US" baseline="0" dirty="0" smtClean="0"/>
              <a:t>messages</a:t>
            </a:r>
            <a:endParaRPr lang="en-US" baseline="0" dirty="0" smtClean="0"/>
          </a:p>
          <a:p>
            <a:pPr lvl="2"/>
            <a:r>
              <a:rPr lang="en-US" dirty="0" smtClean="0"/>
              <a:t>State machine for version negotiation</a:t>
            </a:r>
          </a:p>
          <a:p>
            <a:pPr lvl="2"/>
            <a:r>
              <a:rPr lang="en-US" dirty="0" smtClean="0"/>
              <a:t>State </a:t>
            </a:r>
            <a:r>
              <a:rPr lang="en-US" dirty="0" smtClean="0"/>
              <a:t>machine for provider</a:t>
            </a:r>
          </a:p>
          <a:p>
            <a:pPr lvl="2"/>
            <a:r>
              <a:rPr lang="en-US" baseline="0" dirty="0" smtClean="0"/>
              <a:t>State machine for consumer</a:t>
            </a:r>
          </a:p>
          <a:p>
            <a:pPr lvl="2"/>
            <a:r>
              <a:rPr lang="en-US" dirty="0" smtClean="0"/>
              <a:t>Coupling between </a:t>
            </a:r>
            <a:r>
              <a:rPr lang="en-US" b="1" i="1" dirty="0" smtClean="0"/>
              <a:t>peer</a:t>
            </a:r>
            <a:r>
              <a:rPr lang="en-US" dirty="0" smtClean="0"/>
              <a:t> provider &amp; consumer </a:t>
            </a:r>
          </a:p>
          <a:p>
            <a:pPr lvl="2"/>
            <a:r>
              <a:rPr lang="en-US" dirty="0" smtClean="0"/>
              <a:t>Coupling between </a:t>
            </a:r>
            <a:r>
              <a:rPr lang="en-US" b="1" i="1" dirty="0" smtClean="0"/>
              <a:t>collocated</a:t>
            </a:r>
            <a:r>
              <a:rPr lang="en-US" dirty="0" smtClean="0"/>
              <a:t> provider &amp; consumer</a:t>
            </a:r>
          </a:p>
          <a:p>
            <a:pPr lvl="1"/>
            <a:r>
              <a:rPr lang="en-US" baseline="0" dirty="0" smtClean="0"/>
              <a:t>Sequencing/dependency between CLUE messages and SDP offers/answers</a:t>
            </a:r>
          </a:p>
          <a:p>
            <a:pPr lvl="1"/>
            <a:r>
              <a:rPr lang="en-US" dirty="0" smtClean="0"/>
              <a:t>Transition between CLUE and legacy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Relation to CLUE channel lifetime</a:t>
            </a:r>
            <a:endParaRPr lang="en-US" dirty="0" smtClean="0"/>
          </a:p>
          <a:p>
            <a:r>
              <a:rPr lang="en-US" dirty="0" err="1" smtClean="0"/>
              <a:t>p</a:t>
            </a:r>
            <a:r>
              <a:rPr lang="en-US" dirty="0" err="1" smtClean="0"/>
              <a:t>resta</a:t>
            </a:r>
            <a:r>
              <a:rPr lang="en-US" dirty="0" smtClean="0"/>
              <a:t>-clue-protocol is a start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I’m assuming Roberta owns this for the sequencing of provider &amp; consumer messages</a:t>
            </a:r>
          </a:p>
          <a:p>
            <a:r>
              <a:rPr lang="en-US" dirty="0" smtClean="0"/>
              <a:t>I (Paul) volunteer to own the version negotiation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volunteers for the 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Legacy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Christer volunteered to own this</a:t>
            </a:r>
          </a:p>
          <a:p>
            <a:r>
              <a:rPr lang="en-US" dirty="0" smtClean="0"/>
              <a:t>Waiting for a proposal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CLUE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 proposal is to use:</a:t>
            </a:r>
          </a:p>
          <a:p>
            <a:pPr lvl="1"/>
            <a:r>
              <a:rPr lang="en-US" dirty="0" smtClean="0"/>
              <a:t>SCTP</a:t>
            </a:r>
            <a:r>
              <a:rPr lang="en-US" baseline="0" dirty="0" smtClean="0"/>
              <a:t> over DTLS over UDP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mmusic-sctp-sdp-nn</a:t>
            </a:r>
            <a:r>
              <a:rPr lang="en-US" dirty="0" smtClean="0"/>
              <a:t> for setup</a:t>
            </a:r>
          </a:p>
          <a:p>
            <a:pPr lvl="1"/>
            <a:r>
              <a:rPr lang="en-US" baseline="0" dirty="0" smtClean="0"/>
              <a:t>Single SCTP stream in each direction</a:t>
            </a:r>
            <a:br>
              <a:rPr lang="en-US" baseline="0" dirty="0" smtClean="0"/>
            </a:br>
            <a:r>
              <a:rPr lang="en-US" baseline="0" dirty="0" smtClean="0"/>
              <a:t>(equivalent to an RTCWEB</a:t>
            </a:r>
            <a:r>
              <a:rPr lang="en-US" dirty="0" smtClean="0"/>
              <a:t> Data Channel)</a:t>
            </a:r>
          </a:p>
          <a:p>
            <a:pPr lvl="1"/>
            <a:r>
              <a:rPr lang="en-US" dirty="0" smtClean="0"/>
              <a:t>Single SCTP message per CLUE message</a:t>
            </a:r>
          </a:p>
          <a:p>
            <a:pPr lvl="1"/>
            <a:r>
              <a:rPr lang="en-US" dirty="0" smtClean="0"/>
              <a:t>No additional message framing other than what is included in message syntax</a:t>
            </a:r>
          </a:p>
          <a:p>
            <a:r>
              <a:rPr lang="en-US" dirty="0" smtClean="0"/>
              <a:t>Assuming this is settled</a:t>
            </a:r>
          </a:p>
          <a:p>
            <a:r>
              <a:rPr lang="en-US" dirty="0" smtClean="0"/>
              <a:t>Small work to put details into draft.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 17,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14194</TotalTime>
  <Words>1216</Words>
  <Application>Microsoft Macintosh PowerPoint</Application>
  <PresentationFormat>On-screen Show (4:3)</PresentationFormat>
  <Paragraphs>224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CLUE Signaling (draft-kyzivat-clue-signaling-05)</vt:lpstr>
      <vt:lpstr>Major Open Issues (repeated from IETF87)</vt:lpstr>
      <vt:lpstr>Who will do this work?</vt:lpstr>
      <vt:lpstr>Relationship between  CLUE messages &amp; SDP</vt:lpstr>
      <vt:lpstr>Representation of Encodings:  SDP or ADV</vt:lpstr>
      <vt:lpstr>Approach to message responses (ack/nak/error)</vt:lpstr>
      <vt:lpstr>Elaboration of  message sequencing</vt:lpstr>
      <vt:lpstr>Legacy Mode</vt:lpstr>
      <vt:lpstr>CLUE channel</vt:lpstr>
      <vt:lpstr>CLUE channel lifetime &amp; error handling</vt:lpstr>
      <vt:lpstr>Message Syntax Details</vt:lpstr>
      <vt:lpstr>Approach to  versioning/options/extensions</vt:lpstr>
      <vt:lpstr>Approach to ADV/CFG encoding  stand-alone or deltas</vt:lpstr>
      <vt:lpstr>Examples &amp; call flows</vt:lpstr>
      <vt:lpstr>The document is a mess (poor organization and inconsistent) </vt:lpstr>
      <vt:lpstr>Volunteers</vt:lpstr>
      <vt:lpstr>Task Ownership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Kyzivat</dc:creator>
  <cp:lastModifiedBy>Paul Kyzivat</cp:lastModifiedBy>
  <cp:revision>40</cp:revision>
  <dcterms:created xsi:type="dcterms:W3CDTF">2013-07-19T17:16:22Z</dcterms:created>
  <dcterms:modified xsi:type="dcterms:W3CDTF">2013-09-15T23:47:52Z</dcterms:modified>
</cp:coreProperties>
</file>