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2" r:id="rId1"/>
  </p:sldMasterIdLst>
  <p:notesMasterIdLst>
    <p:notesMasterId r:id="rId8"/>
  </p:notesMasterIdLst>
  <p:sldIdLst>
    <p:sldId id="497" r:id="rId2"/>
    <p:sldId id="663" r:id="rId3"/>
    <p:sldId id="650" r:id="rId4"/>
    <p:sldId id="666" r:id="rId5"/>
    <p:sldId id="664" r:id="rId6"/>
    <p:sldId id="661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717" autoAdjust="0"/>
  </p:normalViewPr>
  <p:slideViewPr>
    <p:cSldViewPr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81C9F755-23F6-334C-9F83-73F4A3BBE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46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4E863-8938-AF41-9F6C-A553ECD0D8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3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B1905-44AC-D546-B3B2-FB5F26177B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227E1-8C1C-5D47-80B6-B86DFBA21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1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BF498-34D7-7747-AAEF-1E0620BF2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3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2EC14-2B97-DE47-909A-B39947B93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0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C892-14B7-FF4D-820F-8F09DE8AD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4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BA3A6-9088-6C4E-990C-656EFED51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1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DAAD4-B8B8-4F4A-A61D-B1C3265E6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7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6550A-EE1F-C545-BF6C-4B7D7E736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0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8CDD8-7695-E94E-A18F-120375D0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CA655-2036-F74B-9149-06971C4BB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9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C82664-DB42-414E-9276-54F52AC40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tf.webex.com/ietf/j.php?MTID=m4d74e60aecea8c08e8532decfa823a4a" TargetMode="External"/><Relationship Id="rId2" Type="http://schemas.openxmlformats.org/officeDocument/2006/relationships/hyperlink" Target="https://datatracker.ietf.org/meeting/103/floor-pl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arie@mjmontpetit.com" TargetMode="External"/><Relationship Id="rId5" Type="http://schemas.openxmlformats.org/officeDocument/2006/relationships/hyperlink" Target="mailto:jeffreyhe@huawei.com" TargetMode="External"/><Relationship Id="rId4" Type="http://schemas.openxmlformats.org/officeDocument/2006/relationships/hyperlink" Target="mailto:Jeffreyhe@huawei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429000"/>
            <a:ext cx="8153400" cy="147161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In-Network Computing Enablers for </a:t>
            </a:r>
            <a:br>
              <a:rPr lang="en-US" sz="3600" dirty="0"/>
            </a:br>
            <a:r>
              <a:rPr lang="en-US" sz="3600" dirty="0"/>
              <a:t>Extended Reality</a:t>
            </a:r>
            <a:br>
              <a:rPr lang="en-US" sz="3600" dirty="0"/>
            </a:br>
            <a:r>
              <a:rPr lang="en-US" sz="3100" dirty="0"/>
              <a:t>draft-montpetit-coin-xr-01</a:t>
            </a:r>
            <a:endParaRPr lang="en-US" sz="3600" dirty="0">
              <a:solidFill>
                <a:schemeClr val="tx2">
                  <a:satMod val="13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073" y="5105400"/>
            <a:ext cx="8991600" cy="1752600"/>
          </a:xfrm>
        </p:spPr>
        <p:txBody>
          <a:bodyPr rtlCol="0">
            <a:normAutofit fontScale="55000" lnSpcReduction="20000"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>
                <a:ea typeface="+mn-ea"/>
                <a:cs typeface="+mn-cs"/>
              </a:rPr>
              <a:t>Marie-José Montpetit, Ph.D.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ea typeface="+mn-ea"/>
                <a:cs typeface="+mn-cs"/>
              </a:rPr>
              <a:t>ICNRG Interim 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ea typeface="+mn-ea"/>
                <a:cs typeface="+mn-cs"/>
              </a:rPr>
              <a:t>IETF 103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ea typeface="+mn-ea"/>
                <a:cs typeface="+mn-cs"/>
              </a:rPr>
              <a:t>4</a:t>
            </a:r>
            <a:r>
              <a:rPr lang="en-US"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November 2018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066800"/>
            <a:ext cx="38100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the XR requirements </a:t>
            </a:r>
          </a:p>
          <a:p>
            <a:r>
              <a:rPr lang="en-US" dirty="0"/>
              <a:t>What in-network computing brings to the networked XR challenge</a:t>
            </a:r>
          </a:p>
          <a:p>
            <a:r>
              <a:rPr lang="en-US"/>
              <a:t>Open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0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The Network XR Challenge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Calibri" charset="0"/>
              </a:rPr>
              <a:t>The Multisource Multidestination Problem</a:t>
            </a:r>
          </a:p>
          <a:p>
            <a:pPr lvl="1">
              <a:buFont typeface="Arial"/>
              <a:buChar char="•"/>
            </a:pPr>
            <a:r>
              <a:rPr lang="en-US" sz="1600" dirty="0">
                <a:latin typeface="Calibri" charset="0"/>
              </a:rPr>
              <a:t>Combine, video, </a:t>
            </a:r>
            <a:r>
              <a:rPr lang="en-US" sz="1600" dirty="0" err="1">
                <a:latin typeface="Calibri" charset="0"/>
              </a:rPr>
              <a:t>Haptics</a:t>
            </a:r>
            <a:r>
              <a:rPr lang="en-US" sz="1600" dirty="0">
                <a:latin typeface="Calibri" charset="0"/>
              </a:rPr>
              <a:t> Tactile Internet</a:t>
            </a:r>
          </a:p>
          <a:p>
            <a:pPr lvl="1">
              <a:buFont typeface="Arial"/>
              <a:buChar char="•"/>
            </a:pPr>
            <a:r>
              <a:rPr lang="en-US" sz="1600" dirty="0">
                <a:latin typeface="Calibri" charset="0"/>
              </a:rPr>
              <a:t>XR= AR/VR/MR and 360o video</a:t>
            </a:r>
          </a:p>
          <a:p>
            <a:pPr>
              <a:buFont typeface="Arial"/>
              <a:buChar char="•"/>
            </a:pPr>
            <a:r>
              <a:rPr lang="en-US" sz="2000" dirty="0">
                <a:latin typeface="Calibri" charset="0"/>
              </a:rPr>
              <a:t>Shared experiences across the network</a:t>
            </a:r>
          </a:p>
          <a:p>
            <a:pPr lvl="1">
              <a:buFont typeface="Arial"/>
              <a:buChar char="•"/>
            </a:pPr>
            <a:r>
              <a:rPr lang="en-US" sz="1600" dirty="0">
                <a:latin typeface="Calibri" charset="0"/>
              </a:rPr>
              <a:t>Interconnected, distributed and federated XR nodes for global immersive experiences</a:t>
            </a:r>
          </a:p>
          <a:p>
            <a:pPr lvl="1">
              <a:buFont typeface="Arial"/>
              <a:buChar char="•"/>
            </a:pPr>
            <a:r>
              <a:rPr lang="en-US" sz="1600" dirty="0"/>
              <a:t>Principles:</a:t>
            </a:r>
          </a:p>
          <a:p>
            <a:pPr lvl="2">
              <a:buFont typeface="Arial"/>
              <a:buChar char="•"/>
            </a:pPr>
            <a:r>
              <a:rPr lang="en-US" sz="1400" dirty="0"/>
              <a:t>Allow joint collaboration in XR</a:t>
            </a:r>
          </a:p>
          <a:p>
            <a:pPr lvl="2">
              <a:buFont typeface="Arial"/>
              <a:buChar char="•"/>
            </a:pPr>
            <a:r>
              <a:rPr lang="en-US" sz="1400" dirty="0"/>
              <a:t>Multi-view XR</a:t>
            </a:r>
          </a:p>
          <a:p>
            <a:pPr lvl="2">
              <a:buFont typeface="Arial"/>
              <a:buChar char="•"/>
            </a:pPr>
            <a:r>
              <a:rPr lang="en-US" sz="1400" dirty="0"/>
              <a:t>Add extra streams (IoT) to experiences</a:t>
            </a:r>
            <a:endParaRPr lang="en-US" sz="1400" dirty="0">
              <a:latin typeface="Calibri" charset="0"/>
            </a:endParaRPr>
          </a:p>
          <a:p>
            <a:pPr>
              <a:buFont typeface="Arial"/>
              <a:buChar char="•"/>
            </a:pPr>
            <a:r>
              <a:rPr lang="en-US" sz="2000" dirty="0">
                <a:latin typeface="Calibri" charset="0"/>
              </a:rPr>
              <a:t>Challenges:</a:t>
            </a:r>
          </a:p>
          <a:p>
            <a:pPr lvl="1">
              <a:buFont typeface="Arial"/>
              <a:buChar char="•"/>
            </a:pPr>
            <a:r>
              <a:rPr lang="en-US" sz="1600" dirty="0"/>
              <a:t>On time delivery of  the multiple streams with rendering of the content across the multiple participants</a:t>
            </a:r>
          </a:p>
          <a:p>
            <a:pPr lvl="1">
              <a:buFont typeface="Arial"/>
              <a:buChar char="•"/>
            </a:pPr>
            <a:r>
              <a:rPr lang="en-US" sz="1600" dirty="0"/>
              <a:t>Sensitivity to packet loss and loss induced delay especially for non video components</a:t>
            </a:r>
          </a:p>
          <a:p>
            <a:pPr lvl="1">
              <a:buFont typeface="Arial"/>
              <a:buChar char="•"/>
            </a:pPr>
            <a:r>
              <a:rPr lang="en-US" sz="1600" dirty="0">
                <a:latin typeface="Calibri" charset="0"/>
              </a:rPr>
              <a:t>Low end to end delay/delay variation</a:t>
            </a:r>
          </a:p>
          <a:p>
            <a:pPr lvl="1">
              <a:buFont typeface="Arial"/>
              <a:buChar char="•"/>
            </a:pPr>
            <a:r>
              <a:rPr lang="en-US" sz="1600" dirty="0">
                <a:latin typeface="Calibri" charset="0"/>
              </a:rPr>
              <a:t>Optimized caching and rendering</a:t>
            </a:r>
          </a:p>
          <a:p>
            <a:endParaRPr lang="en-US" sz="24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3A581C-D9CC-0841-8ABC-4D7F34B12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1133093"/>
            <a:ext cx="9144000" cy="552911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6BDA2E1-2C83-934A-9946-DCAEEE00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20"/>
            <a:ext cx="8229600" cy="114300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19453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ICNRG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lvl="1"/>
            <a:endParaRPr lang="en-US" sz="1800" dirty="0"/>
          </a:p>
          <a:p>
            <a:r>
              <a:rPr lang="en-US" sz="2200" dirty="0"/>
              <a:t>Closely related to the work already done in ICN/AR and in video over ICN</a:t>
            </a:r>
          </a:p>
          <a:p>
            <a:r>
              <a:rPr lang="en-US" sz="2200" dirty="0"/>
              <a:t>ICN a natural architecture to provide the required XR services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8114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3800" dirty="0"/>
              <a:t>Comments welcome! (And co-authors too)</a:t>
            </a:r>
          </a:p>
          <a:p>
            <a:pPr marL="0" indent="0" algn="ctr">
              <a:buNone/>
            </a:pPr>
            <a:endParaRPr lang="en-US" sz="3800" dirty="0"/>
          </a:p>
          <a:p>
            <a:pPr marL="0" indent="0" algn="ctr">
              <a:buNone/>
            </a:pPr>
            <a:r>
              <a:rPr lang="en-US" sz="3800" b="1" dirty="0"/>
              <a:t>Join</a:t>
            </a:r>
            <a:r>
              <a:rPr lang="en-US" sz="3800" dirty="0"/>
              <a:t> us for the COIN side meeting</a:t>
            </a:r>
          </a:p>
          <a:p>
            <a:pPr marL="0" indent="0" algn="ctr">
              <a:buNone/>
            </a:pPr>
            <a:endParaRPr lang="en-US" sz="3800" b="1" dirty="0"/>
          </a:p>
          <a:p>
            <a:pPr marL="0" indent="0" algn="ctr">
              <a:buNone/>
            </a:pPr>
            <a:r>
              <a:rPr lang="en-US" sz="3800" dirty="0"/>
              <a:t>Friday Nov. 9 from 10am to 12pm Bangkok time (GMT+7) in room </a:t>
            </a:r>
            <a:r>
              <a:rPr lang="en-US" sz="3800" dirty="0" err="1"/>
              <a:t>Boromphimarn</a:t>
            </a:r>
            <a:r>
              <a:rPr lang="en-US" sz="3800" dirty="0"/>
              <a:t> 3 (</a:t>
            </a:r>
            <a:r>
              <a:rPr lang="en-US" sz="3800" u="sng" dirty="0">
                <a:hlinkClick r:id="rId2"/>
              </a:rPr>
              <a:t>https://datatracker.ietf.org/meeting/103/floor-plan</a:t>
            </a:r>
            <a:r>
              <a:rPr lang="en-US" sz="3800" dirty="0"/>
              <a:t>)</a:t>
            </a:r>
          </a:p>
          <a:p>
            <a:pPr marL="0" indent="0" algn="ctr">
              <a:buNone/>
            </a:pPr>
            <a:endParaRPr lang="en-US" sz="3800" dirty="0"/>
          </a:p>
          <a:p>
            <a:pPr marL="0" indent="0" algn="ctr">
              <a:buNone/>
            </a:pPr>
            <a:r>
              <a:rPr lang="en-US" sz="3800" dirty="0"/>
              <a:t>Remote access via the IETF </a:t>
            </a:r>
            <a:r>
              <a:rPr lang="en-US" sz="3800" dirty="0" err="1"/>
              <a:t>Webex</a:t>
            </a:r>
            <a:r>
              <a:rPr lang="en-US" sz="3800" dirty="0"/>
              <a:t>:</a:t>
            </a:r>
          </a:p>
          <a:p>
            <a:pPr marL="0" indent="0" algn="ctr">
              <a:buNone/>
            </a:pPr>
            <a:r>
              <a:rPr lang="en-US" sz="3800" dirty="0"/>
              <a:t>link: </a:t>
            </a:r>
            <a:r>
              <a:rPr lang="en-US" sz="3800" u="sng" dirty="0">
                <a:hlinkClick r:id="rId3"/>
              </a:rPr>
              <a:t>https://ietf.webex.com/ietf/j.php?MTID=m4d74e60aecea8c08e8532decfa823a4a</a:t>
            </a:r>
            <a:br>
              <a:rPr lang="en-US" sz="3800" dirty="0"/>
            </a:br>
            <a:r>
              <a:rPr lang="en-US" sz="3800" dirty="0"/>
              <a:t>            Meeting number: 642 054 101</a:t>
            </a:r>
            <a:br>
              <a:rPr lang="en-US" sz="3800" dirty="0"/>
            </a:br>
            <a:r>
              <a:rPr lang="en-US" sz="3800" dirty="0"/>
              <a:t>            Meeting password: y7evFtMt</a:t>
            </a:r>
          </a:p>
          <a:p>
            <a:pPr marL="0" indent="0" algn="ctr">
              <a:buNone/>
            </a:pPr>
            <a:endParaRPr lang="en-US" sz="3800" b="1" dirty="0">
              <a:hlinkClick r:id="rId4"/>
            </a:endParaRPr>
          </a:p>
          <a:p>
            <a:pPr marL="0" indent="0" algn="ctr">
              <a:buNone/>
            </a:pPr>
            <a:endParaRPr lang="en-US" sz="3800" dirty="0">
              <a:hlinkClick r:id="rId5"/>
            </a:endParaRPr>
          </a:p>
          <a:p>
            <a:pPr marL="0" indent="0" algn="ctr">
              <a:buNone/>
            </a:pPr>
            <a:endParaRPr lang="en-US" sz="3800" dirty="0">
              <a:hlinkClick r:id="rId5"/>
            </a:endParaRPr>
          </a:p>
          <a:p>
            <a:pPr marL="0" indent="0" algn="ctr">
              <a:buNone/>
            </a:pPr>
            <a:r>
              <a:rPr lang="en-US" sz="3800" dirty="0">
                <a:hlinkClick r:id="rId6"/>
              </a:rPr>
              <a:t>marie@mjmontpetit.com</a:t>
            </a:r>
            <a:endParaRPr lang="en-US" sz="3800" dirty="0"/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3965D50-FAFF-2447-91ED-E283E750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101587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32638</TotalTime>
  <Words>164</Words>
  <Application>Microsoft Macintosh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Wingdings 2</vt:lpstr>
      <vt:lpstr>Office Theme</vt:lpstr>
      <vt:lpstr>In-Network Computing Enablers for  Extended Reality draft-montpetit-coin-xr-01</vt:lpstr>
      <vt:lpstr>Draft Overview</vt:lpstr>
      <vt:lpstr>The Network XR Challenge</vt:lpstr>
      <vt:lpstr>Architecture</vt:lpstr>
      <vt:lpstr>Link to ICNRG</vt:lpstr>
      <vt:lpstr>Next Steps</vt:lpstr>
    </vt:vector>
  </TitlesOfParts>
  <Company>LIDS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Muriel Medard</dc:creator>
  <cp:lastModifiedBy>Marie-Jose Montpetit</cp:lastModifiedBy>
  <cp:revision>195</cp:revision>
  <dcterms:created xsi:type="dcterms:W3CDTF">2006-06-25T01:22:00Z</dcterms:created>
  <dcterms:modified xsi:type="dcterms:W3CDTF">2018-11-04T15:19:21Z</dcterms:modified>
</cp:coreProperties>
</file>