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Override PartName="/ppt/slideLayouts/slideLayout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Default Extension="bin" ContentType="application/vnd.openxmlformats-officedocument.presentationml.printerSettings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69" r:id="rId2"/>
    <p:sldId id="270" r:id="rId3"/>
    <p:sldId id="271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Objects="1">
      <p:cViewPr varScale="1">
        <p:scale>
          <a:sx n="87" d="100"/>
          <a:sy n="87" d="100"/>
        </p:scale>
        <p:origin x="-96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7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9" Type="http://schemas.openxmlformats.org/officeDocument/2006/relationships/tableStyles" Target="tableStyles.xml"/><Relationship Id="rId3" Type="http://schemas.openxmlformats.org/officeDocument/2006/relationships/slide" Target="slides/slide2.xml"/><Relationship Id="rId6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CA147-CBD3-F043-963C-207CB28C238A}" type="datetimeFigureOut">
              <a:rPr lang="en-US"/>
              <a:pPr/>
              <a:t>9/14/09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BD3DF-E903-4F42-813A-31D5F944DDC4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CA147-CBD3-F043-963C-207CB28C238A}" type="datetimeFigureOut">
              <a:rPr lang="en-US"/>
              <a:pPr/>
              <a:t>9/14/09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BD3DF-E903-4F42-813A-31D5F944DDC4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CA147-CBD3-F043-963C-207CB28C238A}" type="datetimeFigureOut">
              <a:rPr lang="en-US"/>
              <a:pPr/>
              <a:t>9/14/09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BD3DF-E903-4F42-813A-31D5F944DDC4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CA147-CBD3-F043-963C-207CB28C238A}" type="datetimeFigureOut">
              <a:rPr lang="en-US"/>
              <a:pPr/>
              <a:t>9/14/09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BD3DF-E903-4F42-813A-31D5F944DDC4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CA147-CBD3-F043-963C-207CB28C238A}" type="datetimeFigureOut">
              <a:rPr lang="en-US"/>
              <a:pPr/>
              <a:t>9/14/09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BD3DF-E903-4F42-813A-31D5F944DDC4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CA147-CBD3-F043-963C-207CB28C238A}" type="datetimeFigureOut">
              <a:rPr lang="en-US"/>
              <a:pPr/>
              <a:t>9/14/09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BD3DF-E903-4F42-813A-31D5F944DDC4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CA147-CBD3-F043-963C-207CB28C238A}" type="datetimeFigureOut">
              <a:rPr lang="en-US"/>
              <a:pPr/>
              <a:t>9/14/09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BD3DF-E903-4F42-813A-31D5F944DDC4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CA147-CBD3-F043-963C-207CB28C238A}" type="datetimeFigureOut">
              <a:rPr lang="en-US"/>
              <a:pPr/>
              <a:t>9/14/09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BD3DF-E903-4F42-813A-31D5F944DDC4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CA147-CBD3-F043-963C-207CB28C238A}" type="datetimeFigureOut">
              <a:rPr lang="en-US"/>
              <a:pPr/>
              <a:t>9/14/09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BD3DF-E903-4F42-813A-31D5F944DDC4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CA147-CBD3-F043-963C-207CB28C238A}" type="datetimeFigureOut">
              <a:rPr lang="en-US"/>
              <a:pPr/>
              <a:t>9/14/09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BD3DF-E903-4F42-813A-31D5F944DDC4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CA147-CBD3-F043-963C-207CB28C238A}" type="datetimeFigureOut">
              <a:rPr lang="en-US"/>
              <a:pPr/>
              <a:t>9/14/09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BD3DF-E903-4F42-813A-31D5F944DDC4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CA147-CBD3-F043-963C-207CB28C238A}" type="datetimeFigureOut">
              <a:rPr lang="en-US"/>
              <a:pPr/>
              <a:t>9/14/09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CBD3DF-E903-4F42-813A-31D5F944DDC4}" type="slidenum">
              <a:rPr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geopriv-arch: LIS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mtClean="0"/>
              <a:t>    The term Location Information Server (LIS) is often used  to describe the entity that performs [Location Configuration] (although a LIS may also  perform other functions, such as providing a Target's location to other entities).  . . .  </a:t>
            </a:r>
          </a:p>
          <a:p>
            <a:pPr>
              <a:buNone/>
            </a:pPr>
            <a:endParaRPr lang="en-US" smtClean="0"/>
          </a:p>
          <a:p>
            <a:pPr>
              <a:buNone/>
            </a:pPr>
            <a:r>
              <a:rPr lang="en-US" smtClean="0"/>
              <a:t>    A LIS whose sole purpose is to perform Location Configuration need only follow a simple privacy-preserving  policy: transmit a Target's location only to the Target itself.  This  is known as the "LCP policy."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geopriv-arch: Device vs. Target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Device: protocol interactions</a:t>
            </a:r>
          </a:p>
          <a:p>
            <a:r>
              <a:rPr lang="en-US"/>
              <a:t>Target: privacy interest</a:t>
            </a:r>
          </a:p>
          <a:p>
            <a:r>
              <a:rPr lang="en-US"/>
              <a:t>Device can be Target, or they can be separate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geopriv-arch: Device vs. Target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Add definitions of Target and Device from 3693</a:t>
            </a:r>
          </a:p>
          <a:p>
            <a:r>
              <a:rPr lang="en-US"/>
              <a:t>Explain that Device can be Target, or they can be separate</a:t>
            </a:r>
          </a:p>
          <a:p>
            <a:r>
              <a:rPr lang="en-US"/>
              <a:t>Use “Device” when discussing protocol interaction, “Target” when discussing privacy</a:t>
            </a:r>
          </a:p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2071</TotalTime>
  <Words>173</Words>
  <Application>Microsoft Macintosh PowerPoint</Application>
  <PresentationFormat>On-screen Show (4:3)</PresentationFormat>
  <Paragraphs>12</Paragraphs>
  <Slides>3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geopriv-arch: LIS</vt:lpstr>
      <vt:lpstr>geopriv-arch: Device vs. Target</vt:lpstr>
      <vt:lpstr>geopriv-arch: Device vs. Target</vt:lpstr>
    </vt:vector>
  </TitlesOfParts>
  <Company>CDT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Alissa Cooper</dc:creator>
  <cp:lastModifiedBy>Alissa Cooper</cp:lastModifiedBy>
  <cp:revision>51</cp:revision>
  <dcterms:created xsi:type="dcterms:W3CDTF">2009-09-14T17:53:15Z</dcterms:created>
  <dcterms:modified xsi:type="dcterms:W3CDTF">2009-09-15T14:56:14Z</dcterms:modified>
</cp:coreProperties>
</file>