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s/slide3.xml" ContentType="application/vnd.openxmlformats-officedocument.presentationml.slide+xml"/>
  <Override PartName="/ppt/slideLayouts/slideLayout11.xml" ContentType="application/vnd.openxmlformats-officedocument.presentationml.slideLayout+xml"/>
  <Override PartName="/ppt/slides/slide4.xml" ContentType="application/vnd.openxmlformats-officedocument.presentationml.slide+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68" r:id="rId3"/>
    <p:sldId id="261" r:id="rId4"/>
    <p:sldId id="267"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Objects="1">
      <p:cViewPr varScale="1">
        <p:scale>
          <a:sx n="87" d="100"/>
          <a:sy n="87" d="100"/>
        </p:scale>
        <p:origin x="-96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4" Type="http://schemas.openxmlformats.org/officeDocument/2006/relationships/slide" Target="slides/slide3.xml"/><Relationship Id="rId10" Type="http://schemas.openxmlformats.org/officeDocument/2006/relationships/tableStyles" Target="tableStyles.xml"/><Relationship Id="rId5" Type="http://schemas.openxmlformats.org/officeDocument/2006/relationships/slide" Target="slides/slide4.xml"/><Relationship Id="rId7"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9" Type="http://schemas.openxmlformats.org/officeDocument/2006/relationships/theme" Target="theme/theme1.xml"/><Relationship Id="rId3" Type="http://schemas.openxmlformats.org/officeDocument/2006/relationships/slide" Target="slides/slide2.xml"/><Relationship Id="rId6"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A0CA147-CBD3-F043-963C-207CB28C238A}" type="datetimeFigureOut">
              <a:rPr lang="en-US"/>
              <a:pPr/>
              <a:t>9/14/09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BD3DF-E903-4F42-813A-31D5F944DDC4}" type="slidenum">
              <a: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0CA147-CBD3-F043-963C-207CB28C238A}" type="datetimeFigureOut">
              <a:rPr lang="en-US"/>
              <a:pPr/>
              <a:t>9/14/09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BD3DF-E903-4F42-813A-31D5F944DDC4}" type="slidenum">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0CA147-CBD3-F043-963C-207CB28C238A}" type="datetimeFigureOut">
              <a:rPr lang="en-US"/>
              <a:pPr/>
              <a:t>9/14/09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BD3DF-E903-4F42-813A-31D5F944DDC4}" type="slidenum">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0CA147-CBD3-F043-963C-207CB28C238A}" type="datetimeFigureOut">
              <a:rPr lang="en-US"/>
              <a:pPr/>
              <a:t>9/14/09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BD3DF-E903-4F42-813A-31D5F944DDC4}" type="slidenum">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0CA147-CBD3-F043-963C-207CB28C238A}" type="datetimeFigureOut">
              <a:rPr lang="en-US"/>
              <a:pPr/>
              <a:t>9/14/09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BD3DF-E903-4F42-813A-31D5F944DDC4}"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0CA147-CBD3-F043-963C-207CB28C238A}" type="datetimeFigureOut">
              <a:rPr lang="en-US"/>
              <a:pPr/>
              <a:t>9/14/09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CBD3DF-E903-4F42-813A-31D5F944DDC4}"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0CA147-CBD3-F043-963C-207CB28C238A}" type="datetimeFigureOut">
              <a:rPr lang="en-US"/>
              <a:pPr/>
              <a:t>9/14/09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CBD3DF-E903-4F42-813A-31D5F944DDC4}"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0CA147-CBD3-F043-963C-207CB28C238A}" type="datetimeFigureOut">
              <a:rPr lang="en-US"/>
              <a:pPr/>
              <a:t>9/14/09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CBD3DF-E903-4F42-813A-31D5F944DDC4}"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CA147-CBD3-F043-963C-207CB28C238A}" type="datetimeFigureOut">
              <a:rPr lang="en-US"/>
              <a:pPr/>
              <a:t>9/14/09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CBD3DF-E903-4F42-813A-31D5F944DDC4}" type="slidenum">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0CA147-CBD3-F043-963C-207CB28C238A}" type="datetimeFigureOut">
              <a:rPr lang="en-US"/>
              <a:pPr/>
              <a:t>9/14/09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CBD3DF-E903-4F42-813A-31D5F944DDC4}"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0CA147-CBD3-F043-963C-207CB28C238A}" type="datetimeFigureOut">
              <a:rPr lang="en-US"/>
              <a:pPr/>
              <a:t>9/14/09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CBD3DF-E903-4F42-813A-31D5F944DDC4}"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CA147-CBD3-F043-963C-207CB28C238A}" type="datetimeFigureOut">
              <a:rPr lang="en-US"/>
              <a:pPr/>
              <a:t>9/14/09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BD3DF-E903-4F42-813A-31D5F944DDC4}" type="slidenum">
              <a: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hyperlink" Target="http://tools.ietf.org/id/draft-ietf-geopriv-dhcp-lbyr-uri-option-05.txt" TargetMode="External"/><Relationship Id="rId1" Type="http://schemas.openxmlformats.org/officeDocument/2006/relationships/slideLayout" Target="../slideLayouts/slideLayout2.xml"/><Relationship Id="rId2" Type="http://schemas.openxmlformats.org/officeDocument/2006/relationships/hyperlink" Target="http://tools.ietf.org/id/draft-ietf-geopriv-arch-00.txt" TargetMode="External"/><Relationship Id="rId3" Type="http://schemas.openxmlformats.org/officeDocument/2006/relationships/hyperlink" Target="http://tools.ietf.org/id/draft-ietf-geopriv-loc-filters-05.tx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GEOPRIV Virtual Interim Meeting</a:t>
            </a:r>
          </a:p>
        </p:txBody>
      </p:sp>
      <p:sp>
        <p:nvSpPr>
          <p:cNvPr id="3" name="Subtitle 2"/>
          <p:cNvSpPr>
            <a:spLocks noGrp="1"/>
          </p:cNvSpPr>
          <p:nvPr>
            <p:ph type="subTitle" idx="1"/>
          </p:nvPr>
        </p:nvSpPr>
        <p:spPr/>
        <p:txBody>
          <a:bodyPr/>
          <a:lstStyle/>
          <a:p>
            <a:r>
              <a:rPr lang="en-US"/>
              <a:t>September 2009</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t>Note Well</a:t>
            </a:r>
          </a:p>
        </p:txBody>
      </p:sp>
      <p:sp>
        <p:nvSpPr>
          <p:cNvPr id="3" name="Content Placeholder 2"/>
          <p:cNvSpPr>
            <a:spLocks noGrp="1"/>
          </p:cNvSpPr>
          <p:nvPr>
            <p:ph idx="1"/>
          </p:nvPr>
        </p:nvSpPr>
        <p:spPr>
          <a:xfrm>
            <a:off x="457200" y="685800"/>
            <a:ext cx="8229600" cy="4906963"/>
          </a:xfrm>
        </p:spPr>
        <p:txBody>
          <a:bodyPr>
            <a:noAutofit/>
          </a:bodyPr>
          <a:lstStyle/>
          <a:p>
            <a:pPr>
              <a:buNone/>
            </a:pPr>
            <a:r>
              <a:rPr lang="en-US" sz="1400"/>
              <a:t>Any submission to the IETF intended by the Contributor for publication as all or part of an IETF Internet-Draft or RFC and any statement made within the context of an IETF activity is considered an "IETF Contribution". Such statements include oral statements in IETF sessions, as well as written and electronic communications made at any time or place, which are addressed to:</a:t>
            </a:r>
          </a:p>
          <a:p>
            <a:pPr>
              <a:buNone/>
            </a:pPr>
            <a:endParaRPr lang="en-US" sz="1400"/>
          </a:p>
          <a:p>
            <a:pPr>
              <a:buNone/>
            </a:pPr>
            <a:r>
              <a:rPr lang="en-US" sz="1400"/>
              <a:t>    * the IETF plenary session,</a:t>
            </a:r>
          </a:p>
          <a:p>
            <a:pPr>
              <a:buNone/>
            </a:pPr>
            <a:r>
              <a:rPr lang="en-US" sz="1400"/>
              <a:t>    * any IETF working group or portion thereof,</a:t>
            </a:r>
          </a:p>
          <a:p>
            <a:pPr>
              <a:buNone/>
            </a:pPr>
            <a:r>
              <a:rPr lang="en-US" sz="1400"/>
              <a:t>    * the IESG or any member thereof on behalf of the IESG,</a:t>
            </a:r>
          </a:p>
          <a:p>
            <a:pPr>
              <a:buNone/>
            </a:pPr>
            <a:r>
              <a:rPr lang="en-US" sz="1400"/>
              <a:t>    * the IAB or any member thereof on behalf of the IAB,</a:t>
            </a:r>
          </a:p>
          <a:p>
            <a:pPr>
              <a:buNone/>
            </a:pPr>
            <a:r>
              <a:rPr lang="en-US" sz="1400"/>
              <a:t>    * any IETF mailing list, including the IETF list itself, any working group or design team list, or any other list functioning under IETF auspices,</a:t>
            </a:r>
          </a:p>
          <a:p>
            <a:pPr>
              <a:buNone/>
            </a:pPr>
            <a:r>
              <a:rPr lang="en-US" sz="1400"/>
              <a:t>    * the RFC Editor or the Internet-Drafts function </a:t>
            </a:r>
          </a:p>
          <a:p>
            <a:pPr>
              <a:buNone/>
            </a:pPr>
            <a:endParaRPr lang="en-US" sz="1400"/>
          </a:p>
          <a:p>
            <a:pPr>
              <a:buNone/>
            </a:pPr>
            <a:r>
              <a:rPr lang="en-US" sz="1400"/>
              <a:t>All IETF Contributions are subject to the rules of RFC 5378 and RFC 3979 (updated by RFC 4879).</a:t>
            </a:r>
          </a:p>
          <a:p>
            <a:pPr>
              <a:buNone/>
            </a:pPr>
            <a:endParaRPr lang="en-US" sz="1400"/>
          </a:p>
          <a:p>
            <a:pPr>
              <a:buNone/>
            </a:pPr>
            <a:r>
              <a:rPr lang="en-US" sz="1400"/>
              <a:t>Statements made outside of an IETF session, mailing list or other function, that are clearly not intended to be input to an IETF activity, group or function, are not IETF Contributions in the context of this notice. Please consult RFC 5378 and RFC 3979 for details.</a:t>
            </a:r>
          </a:p>
          <a:p>
            <a:pPr>
              <a:buNone/>
            </a:pPr>
            <a:endParaRPr lang="en-US" sz="1400"/>
          </a:p>
          <a:p>
            <a:pPr>
              <a:buNone/>
            </a:pPr>
            <a:r>
              <a:rPr lang="en-US" sz="1400"/>
              <a:t>A participant in any IETF activity is deemed to accept all IETF rules of process, as documented in Best Current Practices RFCs and IESG Statements.</a:t>
            </a:r>
          </a:p>
          <a:p>
            <a:pPr>
              <a:buNone/>
            </a:pPr>
            <a:endParaRPr lang="en-US" sz="1400"/>
          </a:p>
          <a:p>
            <a:pPr>
              <a:buNone/>
            </a:pPr>
            <a:r>
              <a:rPr lang="en-US" sz="1400"/>
              <a:t>A participant in any IETF activity acknowledges that written, audio and video records of meetings may be made and may be available to the public.</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t>Agenda</a:t>
            </a:r>
          </a:p>
        </p:txBody>
      </p:sp>
      <p:sp>
        <p:nvSpPr>
          <p:cNvPr id="3" name="Content Placeholder 2"/>
          <p:cNvSpPr>
            <a:spLocks noGrp="1"/>
          </p:cNvSpPr>
          <p:nvPr>
            <p:ph idx="1"/>
          </p:nvPr>
        </p:nvSpPr>
        <p:spPr/>
        <p:txBody>
          <a:bodyPr>
            <a:normAutofit/>
          </a:bodyPr>
          <a:lstStyle/>
          <a:p>
            <a:r>
              <a:rPr lang="en-US" smtClean="0"/>
              <a:t>Geopriv architecture – 15 min                               </a:t>
            </a:r>
            <a:r>
              <a:rPr lang="en-US" u="sng" smtClean="0">
                <a:hlinkClick r:id="rId2"/>
              </a:rPr>
              <a:t>draft-ietf-geopriv-arch-00.txt</a:t>
            </a:r>
            <a:endParaRPr lang="en-US" u="sng" smtClean="0"/>
          </a:p>
          <a:p>
            <a:r>
              <a:rPr lang="en-US" smtClean="0"/>
              <a:t>Location filters – 20 mins</a:t>
            </a:r>
            <a:r>
              <a:rPr lang="en-US" u="sng" smtClean="0">
                <a:hlinkClick r:id="rId3"/>
              </a:rPr>
              <a:t>draft-ietf-geopriv-loc-filters-05.txt</a:t>
            </a:r>
            <a:endParaRPr lang="en-US" u="sng" smtClean="0"/>
          </a:p>
          <a:p>
            <a:r>
              <a:rPr lang="en-US" smtClean="0"/>
              <a:t>DHCP LbyR URI optio – 20 min</a:t>
            </a:r>
            <a:r>
              <a:rPr lang="en-US" u="sng" smtClean="0">
                <a:hlinkClick r:id="rId4"/>
              </a:rPr>
              <a:t>draft-ietf-geopriv-dhcp-lbyr-uri-option-05.txt</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updates/wrap-up</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2362</TotalTime>
  <Words>354</Words>
  <Application>Microsoft Macintosh PowerPoint</Application>
  <PresentationFormat>On-screen Show (4:3)</PresentationFormat>
  <Paragraphs>24</Paragraphs>
  <Slides>4</Slides>
  <Notes>0</Notes>
  <HiddenSlides>0</HiddenSlides>
  <MMClips>0</MMClips>
  <ScaleCrop>false</ScaleCrop>
  <HeadingPairs>
    <vt:vector size="4" baseType="variant">
      <vt:variant>
        <vt:lpstr>Design Template</vt:lpstr>
      </vt:variant>
      <vt:variant>
        <vt:i4>1</vt:i4>
      </vt:variant>
      <vt:variant>
        <vt:lpstr>Slide Titles</vt:lpstr>
      </vt:variant>
      <vt:variant>
        <vt:i4>4</vt:i4>
      </vt:variant>
    </vt:vector>
  </HeadingPairs>
  <TitlesOfParts>
    <vt:vector size="5" baseType="lpstr">
      <vt:lpstr>Office Theme</vt:lpstr>
      <vt:lpstr>GEOPRIV Virtual Interim Meeting</vt:lpstr>
      <vt:lpstr>Note Well</vt:lpstr>
      <vt:lpstr>Agenda</vt:lpstr>
      <vt:lpstr>Other updates/wrap-up</vt:lpstr>
    </vt:vector>
  </TitlesOfParts>
  <Company>CDT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Alissa Cooper</dc:creator>
  <cp:lastModifiedBy>Alissa Cooper</cp:lastModifiedBy>
  <cp:revision>50</cp:revision>
  <dcterms:created xsi:type="dcterms:W3CDTF">2009-09-14T19:16:49Z</dcterms:created>
  <dcterms:modified xsi:type="dcterms:W3CDTF">2009-09-15T19:47:11Z</dcterms:modified>
</cp:coreProperties>
</file>