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F40D0-EB05-4F7B-A402-5DC46C4B6BDE}" type="datetimeFigureOut">
              <a:rPr lang="en-GB" smtClean="0"/>
              <a:t>20/10/2011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DBB8-B12B-44B5-A324-22D0508E073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18C4A-E28A-7640-A9BC-E1137A5FA1AB}" type="datetimeFigureOut">
              <a:rPr lang="en-US" smtClean="0"/>
              <a:pPr/>
              <a:t>10/20/2011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FE53-0283-404C-AD04-C83B97D34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MPTCP Proxy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Costin Raiciu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 rot="19835432">
            <a:off x="2226191" y="3350361"/>
            <a:ext cx="1994881" cy="525673"/>
          </a:xfrm>
          <a:prstGeom prst="roundRect">
            <a:avLst>
              <a:gd name="adj" fmla="val 482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ADD_ADDR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128.15.1.1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4" idx="1"/>
          </p:cNvCxnSpPr>
          <p:nvPr/>
        </p:nvCxnSpPr>
        <p:spPr>
          <a:xfrm rot="10800000" flipV="1">
            <a:off x="1873409" y="4102989"/>
            <a:ext cx="481321" cy="22398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962816" y="3385190"/>
            <a:ext cx="3430804" cy="1529727"/>
          </a:xfrm>
          <a:custGeom>
            <a:avLst/>
            <a:gdLst>
              <a:gd name="connsiteX0" fmla="*/ 0 w 3430804"/>
              <a:gd name="connsiteY0" fmla="*/ 1529727 h 1529727"/>
              <a:gd name="connsiteX1" fmla="*/ 2721551 w 3430804"/>
              <a:gd name="connsiteY1" fmla="*/ 193793 h 1529727"/>
              <a:gd name="connsiteX2" fmla="*/ 3430804 w 3430804"/>
              <a:gd name="connsiteY2" fmla="*/ 366970 h 152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0804" h="1529727">
                <a:moveTo>
                  <a:pt x="0" y="1529727"/>
                </a:moveTo>
                <a:cubicBezTo>
                  <a:pt x="1074875" y="958656"/>
                  <a:pt x="2149750" y="387586"/>
                  <a:pt x="2721551" y="193793"/>
                </a:cubicBezTo>
                <a:cubicBezTo>
                  <a:pt x="3293352" y="0"/>
                  <a:pt x="3430804" y="366970"/>
                  <a:pt x="3430804" y="366970"/>
                </a:cubicBezTo>
              </a:path>
            </a:pathLst>
          </a:custGeom>
          <a:ln w="50800">
            <a:solidFill>
              <a:srgbClr val="80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962816" y="3385190"/>
            <a:ext cx="3430804" cy="1529727"/>
          </a:xfrm>
          <a:custGeom>
            <a:avLst/>
            <a:gdLst>
              <a:gd name="connsiteX0" fmla="*/ 0 w 3430804"/>
              <a:gd name="connsiteY0" fmla="*/ 1529727 h 1529727"/>
              <a:gd name="connsiteX1" fmla="*/ 2721551 w 3430804"/>
              <a:gd name="connsiteY1" fmla="*/ 193793 h 1529727"/>
              <a:gd name="connsiteX2" fmla="*/ 3430804 w 3430804"/>
              <a:gd name="connsiteY2" fmla="*/ 366970 h 152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0804" h="1529727">
                <a:moveTo>
                  <a:pt x="0" y="1529727"/>
                </a:moveTo>
                <a:cubicBezTo>
                  <a:pt x="1074875" y="958656"/>
                  <a:pt x="2149750" y="387586"/>
                  <a:pt x="2721551" y="193793"/>
                </a:cubicBezTo>
                <a:cubicBezTo>
                  <a:pt x="3293352" y="0"/>
                  <a:pt x="3430804" y="366970"/>
                  <a:pt x="3430804" y="366970"/>
                </a:cubicBezTo>
              </a:path>
            </a:pathLst>
          </a:custGeom>
          <a:ln w="50800">
            <a:solidFill>
              <a:srgbClr val="80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19835432">
            <a:off x="2524279" y="3283520"/>
            <a:ext cx="1994881" cy="525673"/>
          </a:xfrm>
          <a:prstGeom prst="roundRect">
            <a:avLst>
              <a:gd name="adj" fmla="val 4829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REMOVE_ADDR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193.231.233.1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4" idx="1"/>
          </p:cNvCxnSpPr>
          <p:nvPr/>
        </p:nvCxnSpPr>
        <p:spPr>
          <a:xfrm rot="10800000" flipV="1">
            <a:off x="2171497" y="4036148"/>
            <a:ext cx="481321" cy="22398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962816" y="3385190"/>
            <a:ext cx="3430804" cy="1529727"/>
          </a:xfrm>
          <a:custGeom>
            <a:avLst/>
            <a:gdLst>
              <a:gd name="connsiteX0" fmla="*/ 0 w 3430804"/>
              <a:gd name="connsiteY0" fmla="*/ 1529727 h 1529727"/>
              <a:gd name="connsiteX1" fmla="*/ 2721551 w 3430804"/>
              <a:gd name="connsiteY1" fmla="*/ 193793 h 1529727"/>
              <a:gd name="connsiteX2" fmla="*/ 3430804 w 3430804"/>
              <a:gd name="connsiteY2" fmla="*/ 366970 h 152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0804" h="1529727">
                <a:moveTo>
                  <a:pt x="0" y="1529727"/>
                </a:moveTo>
                <a:cubicBezTo>
                  <a:pt x="1074875" y="958656"/>
                  <a:pt x="2149750" y="387586"/>
                  <a:pt x="2721551" y="193793"/>
                </a:cubicBezTo>
                <a:cubicBezTo>
                  <a:pt x="3293352" y="0"/>
                  <a:pt x="3430804" y="366970"/>
                  <a:pt x="3430804" y="366970"/>
                </a:cubicBezTo>
              </a:path>
            </a:pathLst>
          </a:custGeom>
          <a:ln w="50800">
            <a:solidFill>
              <a:srgbClr val="80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987557" y="4387141"/>
            <a:ext cx="3381321" cy="1297450"/>
          </a:xfrm>
          <a:custGeom>
            <a:avLst/>
            <a:gdLst>
              <a:gd name="connsiteX0" fmla="*/ 0 w 3381321"/>
              <a:gd name="connsiteY0" fmla="*/ 659720 h 1297450"/>
              <a:gd name="connsiteX1" fmla="*/ 1509224 w 3381321"/>
              <a:gd name="connsiteY1" fmla="*/ 1187497 h 1297450"/>
              <a:gd name="connsiteX2" fmla="*/ 3381321 w 3381321"/>
              <a:gd name="connsiteY2" fmla="*/ 0 h 12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1321" h="1297450">
                <a:moveTo>
                  <a:pt x="0" y="659720"/>
                </a:moveTo>
                <a:cubicBezTo>
                  <a:pt x="472835" y="978585"/>
                  <a:pt x="945671" y="1297450"/>
                  <a:pt x="1509224" y="1187497"/>
                </a:cubicBezTo>
                <a:cubicBezTo>
                  <a:pt x="2072778" y="1077544"/>
                  <a:pt x="3381321" y="0"/>
                  <a:pt x="3381321" y="0"/>
                </a:cubicBezTo>
              </a:path>
            </a:pathLst>
          </a:custGeom>
          <a:ln w="508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Proxy Address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optimize this</a:t>
            </a:r>
          </a:p>
          <a:p>
            <a:pPr lvl="1"/>
            <a:r>
              <a:rPr lang="en-US" dirty="0" smtClean="0"/>
              <a:t>I am a proxy bit could stop additional subflow setup</a:t>
            </a:r>
          </a:p>
          <a:p>
            <a:pPr lvl="1"/>
            <a:r>
              <a:rPr lang="en-US" dirty="0" smtClean="0"/>
              <a:t>But still need </a:t>
            </a:r>
            <a:r>
              <a:rPr lang="en-US" dirty="0" err="1" smtClean="0"/>
              <a:t>add_address</a:t>
            </a:r>
            <a:endParaRPr lang="en-US" dirty="0" smtClean="0"/>
          </a:p>
          <a:p>
            <a:pPr lvl="1"/>
            <a:r>
              <a:rPr lang="en-US" dirty="0" smtClean="0"/>
              <a:t>Could avoid three way handshake?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MPTCP host knows about the proxy (e.g. via DHCP)</a:t>
            </a:r>
          </a:p>
          <a:p>
            <a:r>
              <a:rPr lang="en-US" dirty="0" smtClean="0"/>
              <a:t>All connections are made to the proxy</a:t>
            </a:r>
          </a:p>
          <a:p>
            <a:pPr lvl="1"/>
            <a:r>
              <a:rPr lang="en-US" dirty="0" smtClean="0"/>
              <a:t>Signaling to tell real destination</a:t>
            </a:r>
          </a:p>
          <a:p>
            <a:r>
              <a:rPr lang="en-US" dirty="0" smtClean="0"/>
              <a:t>Ideal solution: put address in SYN options</a:t>
            </a:r>
          </a:p>
          <a:p>
            <a:pPr lvl="1"/>
            <a:r>
              <a:rPr lang="en-US" dirty="0" smtClean="0"/>
              <a:t>No space even for IPv4</a:t>
            </a:r>
          </a:p>
          <a:p>
            <a:pPr lvl="1"/>
            <a:r>
              <a:rPr lang="en-US" dirty="0" smtClean="0"/>
              <a:t>IPv6 – don’t even mention 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Explicit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SOCKS for HTTP, etc.</a:t>
            </a:r>
          </a:p>
          <a:p>
            <a:r>
              <a:rPr lang="en-US" dirty="0" smtClean="0"/>
              <a:t>Not ideal, but gets the job done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is on-path for the first subflow</a:t>
            </a:r>
          </a:p>
          <a:p>
            <a:pPr lvl="1"/>
            <a:r>
              <a:rPr lang="en-US" dirty="0" smtClean="0"/>
              <a:t>3G operators could deploy a proxy on path of traffic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6" name="Picture 55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54" name="Picture 5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7" name="Picture 4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 Server Speaks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2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45678" y="322045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5004" y="4366247"/>
            <a:ext cx="905155" cy="581723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6" name="Picture 55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54" name="Picture 53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7" name="Picture 46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 Server Speaks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2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45678" y="322045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 rot="10800000" flipV="1">
            <a:off x="3343242" y="5085874"/>
            <a:ext cx="3209962" cy="504823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873409" y="5092074"/>
            <a:ext cx="1469830" cy="522367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15004" y="4366247"/>
            <a:ext cx="905155" cy="581723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4876804" y="3433215"/>
            <a:ext cx="1604963" cy="2457450"/>
          </a:xfrm>
          <a:prstGeom prst="cloudCallout">
            <a:avLst>
              <a:gd name="adj1" fmla="val 27347"/>
              <a:gd name="adj2" fmla="val -18088"/>
            </a:avLst>
          </a:prstGeom>
          <a:solidFill>
            <a:srgbClr val="B8B8B8"/>
          </a:solidFill>
          <a:ln w="9525">
            <a:solidFill>
              <a:srgbClr val="B8B8B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50" name="Picture 49" descr="Screen shot 2011-06-27 at 22.24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4" y="3655339"/>
            <a:ext cx="558800" cy="812800"/>
          </a:xfrm>
          <a:prstGeom prst="rect">
            <a:avLst/>
          </a:prstGeom>
        </p:spPr>
      </p:pic>
      <p:pic>
        <p:nvPicPr>
          <p:cNvPr id="49" name="Picture 48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2" y="5207845"/>
            <a:ext cx="706174" cy="640344"/>
          </a:xfrm>
          <a:prstGeom prst="rect">
            <a:avLst/>
          </a:prstGeom>
        </p:spPr>
      </p:pic>
      <p:pic>
        <p:nvPicPr>
          <p:cNvPr id="46" name="Picture 4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71" y="4366247"/>
            <a:ext cx="887297" cy="1163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Proxy:</a:t>
            </a:r>
            <a:br>
              <a:rPr lang="en-US" dirty="0" smtClean="0"/>
            </a:br>
            <a:r>
              <a:rPr lang="en-US" dirty="0" smtClean="0"/>
              <a:t>Server Does Not Speak MPTCP</a:t>
            </a:r>
            <a:endParaRPr lang="en-US" dirty="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800604" y="267121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H="1">
            <a:off x="45720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800604" y="2899815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4648204" y="36618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724404" y="33570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7244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4648204" y="3357015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46482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572004" y="3661815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724404" y="312841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002768" y="3256074"/>
            <a:ext cx="2569236" cy="1691896"/>
            <a:chOff x="1152" y="1152"/>
            <a:chExt cx="2208" cy="1008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4937129" y="2566440"/>
            <a:ext cx="187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3G celltower</a:t>
            </a:r>
          </a:p>
        </p:txBody>
      </p:sp>
      <p:cxnSp>
        <p:nvCxnSpPr>
          <p:cNvPr id="28" name="Curved Connector 39"/>
          <p:cNvCxnSpPr/>
          <p:nvPr/>
        </p:nvCxnSpPr>
        <p:spPr>
          <a:xfrm rot="16200000" flipV="1">
            <a:off x="4926194" y="3166098"/>
            <a:ext cx="577065" cy="685797"/>
          </a:xfrm>
          <a:prstGeom prst="curvedConnector2">
            <a:avLst/>
          </a:prstGeom>
          <a:ln w="508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957548" y="3208588"/>
            <a:ext cx="2914280" cy="1549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5"/>
          <p:cNvGrpSpPr>
            <a:grpSpLocks/>
          </p:cNvGrpSpPr>
          <p:nvPr/>
        </p:nvGrpSpPr>
        <p:grpSpPr bwMode="auto">
          <a:xfrm rot="1333355">
            <a:off x="1832743" y="5299133"/>
            <a:ext cx="1327750" cy="45719"/>
            <a:chOff x="1152" y="1152"/>
            <a:chExt cx="2208" cy="1008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2112" y="1152"/>
              <a:ext cx="12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112" y="1632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152" y="1680"/>
              <a:ext cx="115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16200000" flipH="1">
            <a:off x="5771811" y="4099622"/>
            <a:ext cx="724586" cy="972110"/>
          </a:xfrm>
          <a:prstGeom prst="line">
            <a:avLst/>
          </a:prstGeom>
          <a:ln w="508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59" y="4732117"/>
            <a:ext cx="754996" cy="754996"/>
          </a:xfrm>
          <a:prstGeom prst="rect">
            <a:avLst/>
          </a:prstGeom>
        </p:spPr>
      </p:pic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5757254" y="3701753"/>
            <a:ext cx="851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MPTCP </a:t>
            </a:r>
          </a:p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58984" y="3957639"/>
            <a:ext cx="117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128.15.1.1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75155" y="4887252"/>
            <a:ext cx="152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193.231.233.1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1962341" y="4956460"/>
            <a:ext cx="4657817" cy="822782"/>
          </a:xfrm>
          <a:custGeom>
            <a:avLst/>
            <a:gdLst>
              <a:gd name="connsiteX0" fmla="*/ 0 w 4560660"/>
              <a:gd name="connsiteY0" fmla="*/ 0 h 1007448"/>
              <a:gd name="connsiteX1" fmla="*/ 2449396 w 4560660"/>
              <a:gd name="connsiteY1" fmla="*/ 997827 h 1007448"/>
              <a:gd name="connsiteX2" fmla="*/ 4560660 w 4560660"/>
              <a:gd name="connsiteY2" fmla="*/ 57726 h 100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0660" h="1007448">
                <a:moveTo>
                  <a:pt x="0" y="0"/>
                </a:moveTo>
                <a:cubicBezTo>
                  <a:pt x="844643" y="494103"/>
                  <a:pt x="1689286" y="988206"/>
                  <a:pt x="2449396" y="997827"/>
                </a:cubicBezTo>
                <a:cubicBezTo>
                  <a:pt x="3209506" y="1007448"/>
                  <a:pt x="4560660" y="57726"/>
                  <a:pt x="4560660" y="5772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MPTCP Proxy Support</vt:lpstr>
      <vt:lpstr>Explicit Proxies</vt:lpstr>
      <vt:lpstr>Application Explicit Proxies</vt:lpstr>
      <vt:lpstr>Implicit Proxies</vt:lpstr>
      <vt:lpstr>Implicit Proxy: Server Speaks MPTCP</vt:lpstr>
      <vt:lpstr>Implicit Proxy: Server Speaks MPTCP</vt:lpstr>
      <vt:lpstr>Implicit Proxy: Server Does Not Speak MPTCP</vt:lpstr>
      <vt:lpstr>Implicit Proxy: Server Does Not Speak MPTCP</vt:lpstr>
      <vt:lpstr>Implicit Proxy: Server Does Not Speak MPTCP</vt:lpstr>
      <vt:lpstr>Implicit Proxy: Server Does Not Speak MPTCP</vt:lpstr>
      <vt:lpstr>Implicit Proxy: Server Does Not Speak MPTCP</vt:lpstr>
      <vt:lpstr>Implicit Proxy: Server Does Not Speak MPTCP</vt:lpstr>
      <vt:lpstr>Implicit Proxy: Server Does Not Speak MPTCP</vt:lpstr>
      <vt:lpstr>Implicit Proxy: Server Does Not Speak MPTCP</vt:lpstr>
      <vt:lpstr>Implicit Proxy Address Signaling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MPTCP Proxy Support</dc:title>
  <dc:creator>Costin Raiciu</dc:creator>
  <cp:lastModifiedBy>phil</cp:lastModifiedBy>
  <cp:revision>7</cp:revision>
  <dcterms:created xsi:type="dcterms:W3CDTF">2011-10-20T13:52:03Z</dcterms:created>
  <dcterms:modified xsi:type="dcterms:W3CDTF">2011-10-20T14:30:13Z</dcterms:modified>
</cp:coreProperties>
</file>