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1" r:id="rId4"/>
    <p:sldId id="262" r:id="rId5"/>
    <p:sldId id="265" r:id="rId6"/>
    <p:sldId id="263" r:id="rId7"/>
  </p:sldIdLst>
  <p:sldSz cx="9144000" cy="6858000" type="screen4x3"/>
  <p:notesSz cx="6858000" cy="9144000"/>
  <p:embeddedFontLst>
    <p:embeddedFont>
      <p:font typeface="Ericsson Capital TT" pitchFamily="2" charset="0"/>
      <p:regular r:id="rId10"/>
    </p:embeddedFont>
    <p:embeddedFont>
      <p:font typeface="MS PGothic" pitchFamily="34" charset="-128"/>
      <p:regular r:id="rId11"/>
    </p:embeddedFont>
  </p:embeddedFont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D4"/>
    <a:srgbClr val="007B78"/>
    <a:srgbClr val="89BA17"/>
    <a:srgbClr val="FABB00"/>
    <a:srgbClr val="F08A00"/>
    <a:srgbClr val="E32119"/>
    <a:srgbClr val="8F3F7B"/>
    <a:srgbClr val="0028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680" autoAdjust="0"/>
    <p:restoredTop sz="94660"/>
  </p:normalViewPr>
  <p:slideViewPr>
    <p:cSldViewPr>
      <p:cViewPr varScale="1">
        <p:scale>
          <a:sx n="95" d="100"/>
          <a:sy n="95" d="100"/>
        </p:scale>
        <p:origin x="-354" y="-90"/>
      </p:cViewPr>
      <p:guideLst>
        <p:guide orient="horz" pos="867"/>
        <p:guide orient="horz" pos="4110"/>
        <p:guide orient="horz" pos="663"/>
        <p:guide orient="horz" pos="2262"/>
        <p:guide orient="horz" pos="2171"/>
        <p:guide orient="horz" pos="3566"/>
        <p:guide pos="5511"/>
        <p:guide pos="1941"/>
        <p:guide pos="3818"/>
        <p:guide pos="3727"/>
        <p:guide pos="2834"/>
        <p:guide pos="2926"/>
        <p:guide pos="248"/>
        <p:guide pos="20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r>
              <a:rPr lang="en-US"/>
              <a:t>2011-06-21 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C6B0C640-5C8F-4E89-A3B0-BD1E6826AA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r>
              <a:rPr lang="en-US"/>
              <a:t>2011-06-21 </a:t>
            </a:r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Klicka här för att ändra format på bakgrundstexten</a:t>
            </a:r>
          </a:p>
          <a:p>
            <a:pPr lvl="1"/>
            <a:r>
              <a:rPr lang="en-US" smtClean="0"/>
              <a:t>Nivå två</a:t>
            </a:r>
          </a:p>
          <a:p>
            <a:pPr lvl="2"/>
            <a:r>
              <a:rPr lang="en-US" smtClean="0"/>
              <a:t>Nivå tre</a:t>
            </a:r>
          </a:p>
          <a:p>
            <a:pPr lvl="3"/>
            <a:r>
              <a:rPr lang="en-US" smtClean="0"/>
              <a:t>Nivå fyra</a:t>
            </a:r>
          </a:p>
          <a:p>
            <a:pPr lvl="4"/>
            <a:r>
              <a:rPr lang="en-US" smtClean="0"/>
              <a:t>Nivå fem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BA88DCDB-893F-43BD-B359-D3F592F84B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2011-06-21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FB39B-173B-40CF-B15D-EF5DB1D0729A}" type="slidenum">
              <a:rPr lang="en-US"/>
              <a:pPr/>
              <a:t>1</a:t>
            </a:fld>
            <a:endParaRPr lang="en-US"/>
          </a:p>
        </p:txBody>
      </p:sp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2011-06-21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1439AF-B995-4E36-AED5-091877816FD7}" type="slidenum">
              <a:rPr lang="en-US"/>
              <a:pPr/>
              <a:t>2</a:t>
            </a:fld>
            <a:endParaRPr lang="en-US"/>
          </a:p>
        </p:txBody>
      </p:sp>
      <p:sp>
        <p:nvSpPr>
          <p:cNvPr id="81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393700" y="4090988"/>
            <a:ext cx="8355013" cy="2016125"/>
          </a:xfrm>
        </p:spPr>
        <p:txBody>
          <a:bodyPr/>
          <a:lstStyle>
            <a:lvl1pPr marL="0" indent="0">
              <a:buFont typeface="Arial" charset="0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396875" y="2462213"/>
            <a:ext cx="8351838" cy="731837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540000"/>
            <a:ext cx="1476375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</a:rPr>
              <a:t>minimum 48 pt</a:t>
            </a: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</a:rPr>
              <a:t>Slide subtitle </a:t>
            </a:r>
          </a:p>
          <a:p>
            <a:pPr algn="r"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22536" name="Logo_TM" descr="ERI_FH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62425" y="-17463"/>
            <a:ext cx="803275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565150"/>
            <a:ext cx="2087563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700" y="565150"/>
            <a:ext cx="611505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376363"/>
            <a:ext cx="4098925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363"/>
            <a:ext cx="4100513" cy="4284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0" y="565150"/>
            <a:ext cx="78263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style</a:t>
            </a: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76363"/>
            <a:ext cx="8351838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706563" y="438150"/>
            <a:ext cx="1706563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</a:rPr>
              <a:t>minimum 32 pt</a:t>
            </a:r>
          </a:p>
          <a:p>
            <a:pPr algn="r"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</a:rPr>
              <a:t>(32 pt makes 2 rows</a:t>
            </a: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>
              <a:solidFill>
                <a:srgbClr val="FFFFFF"/>
              </a:solidFill>
            </a:endParaRPr>
          </a:p>
          <a:p>
            <a:pPr algn="r"/>
            <a:endParaRPr lang="en-US" sz="800">
              <a:solidFill>
                <a:srgbClr val="FFFFFF"/>
              </a:solidFill>
            </a:endParaRPr>
          </a:p>
          <a:p>
            <a:r>
              <a:rPr lang="sv-SE" sz="500">
                <a:solidFill>
                  <a:srgbClr val="9099AE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−≤≥ﬁﬂ</a:t>
            </a:r>
            <a:endParaRPr lang="sv-SE" sz="500" i="1">
              <a:solidFill>
                <a:srgbClr val="9099AE"/>
              </a:solidFill>
              <a:latin typeface="Ericsson Capital TT" pitchFamily="2" charset="0"/>
            </a:endParaRPr>
          </a:p>
          <a:p>
            <a:r>
              <a:rPr lang="sv-SE" sz="500">
                <a:solidFill>
                  <a:srgbClr val="9099AE"/>
                </a:solidFill>
                <a:latin typeface="Ericsson Capital TT" pitchFamily="2" charset="0"/>
              </a:rPr>
              <a:t>ĀĀĂĂĄĄĆĆĊĊČČĎĎĐĐĒĒĖĖĘĘĚĚĞĞĠĠĢĢĪĪĮĮİĶĶĹĹĻĻĽĽŃŃŅŅŇŇŌŌŐŐŔŔŖŖŘŘŚŚŞŞŢŢŤŤŪŪŮŮŰŰŲŲŴŴŶŶŹŹŻŻȘș</a:t>
            </a:r>
            <a:endParaRPr lang="sv-SE" sz="500" i="1">
              <a:solidFill>
                <a:srgbClr val="9099AE"/>
              </a:solidFill>
              <a:latin typeface="Ericsson Capital TT" pitchFamily="2" charset="0"/>
            </a:endParaRPr>
          </a:p>
          <a:p>
            <a:r>
              <a:rPr lang="sv-SE" sz="500">
                <a:solidFill>
                  <a:srgbClr val="9099AE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sv-SE" sz="500" i="1">
              <a:solidFill>
                <a:srgbClr val="9099AE"/>
              </a:solidFill>
              <a:latin typeface="Ericsson Capital TT" pitchFamily="2" charset="0"/>
            </a:endParaRPr>
          </a:p>
          <a:p>
            <a:r>
              <a:rPr lang="sv-SE" sz="500">
                <a:solidFill>
                  <a:srgbClr val="9099AE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  <a:endParaRPr lang="en-US" sz="500">
              <a:solidFill>
                <a:srgbClr val="9099AE"/>
              </a:solidFill>
              <a:latin typeface="Ericsson Capital TT" pitchFamily="2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>
              <a:solidFill>
                <a:srgbClr val="9099AE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>
              <a:solidFill>
                <a:srgbClr val="9099AE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>
              <a:solidFill>
                <a:srgbClr val="9099AE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>
              <a:solidFill>
                <a:srgbClr val="9099AE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>
              <a:solidFill>
                <a:srgbClr val="9099AE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>
              <a:solidFill>
                <a:srgbClr val="9099AE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>
              <a:solidFill>
                <a:srgbClr val="9099AE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>
              <a:solidFill>
                <a:srgbClr val="9099AE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>
              <a:solidFill>
                <a:srgbClr val="9099AE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endParaRPr lang="en-US" sz="140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endParaRPr lang="en-US" sz="140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endParaRPr lang="en-US" sz="140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endParaRPr lang="en-US" sz="140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endParaRPr lang="en-US" sz="140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sp>
        <p:nvSpPr>
          <p:cNvPr id="21510" name="Line_SM"/>
          <p:cNvSpPr>
            <a:spLocks noChangeArrowheads="1"/>
          </p:cNvSpPr>
          <p:nvPr/>
        </p:nvSpPr>
        <p:spPr bwMode="auto">
          <a:xfrm>
            <a:off x="153988" y="1093788"/>
            <a:ext cx="8828087" cy="2222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27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8" name="Line"/>
          <p:cNvSpPr>
            <a:spLocks noChangeShapeType="1"/>
          </p:cNvSpPr>
          <p:nvPr/>
        </p:nvSpPr>
        <p:spPr bwMode="auto">
          <a:xfrm flipH="1">
            <a:off x="-792163" y="0"/>
            <a:ext cx="595313" cy="15875"/>
          </a:xfrm>
          <a:prstGeom prst="line">
            <a:avLst/>
          </a:prstGeom>
          <a:noFill/>
          <a:ln w="12700">
            <a:noFill/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1520" name="Logo_SM" descr="ERI_FH_rgb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56613" y="-17463"/>
            <a:ext cx="4746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7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r>
              <a:rPr lang="en-US" sz="800">
                <a:solidFill>
                  <a:srgbClr val="87888A"/>
                </a:solidFill>
              </a:rPr>
              <a:t>Ericsson Internal  |  2011-06-21  |  Page </a:t>
            </a:r>
            <a:fld id="{0991702E-939D-4E2A-BFB4-C75CFE460003}" type="slidenum">
              <a:rPr lang="en-US" sz="800">
                <a:solidFill>
                  <a:srgbClr val="87888A"/>
                </a:solidFill>
              </a:rPr>
              <a:pPr/>
              <a:t>‹#›</a:t>
            </a:fld>
            <a:endParaRPr lang="en-US" sz="800">
              <a:solidFill>
                <a:srgbClr val="87888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9pPr>
    </p:titleStyle>
    <p:bodyStyle>
      <a:lvl1pPr marL="176213" indent="-176213" algn="l" rtl="0" fontAlgn="base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fontAlgn="base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fontAlgn="base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nd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9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393700" y="2112963"/>
            <a:ext cx="8351838" cy="1463675"/>
          </a:xfrm>
          <a:noFill/>
        </p:spPr>
        <p:txBody>
          <a:bodyPr/>
          <a:lstStyle/>
          <a:p>
            <a:r>
              <a:rPr lang="en-US">
                <a:solidFill>
                  <a:schemeClr val="folHlink"/>
                </a:solidFill>
              </a:rPr>
              <a:t>R</a:t>
            </a:r>
            <a:r>
              <a:rPr lang="en-US">
                <a:solidFill>
                  <a:schemeClr val="tx2"/>
                </a:solidFill>
              </a:rPr>
              <a:t>E</a:t>
            </a:r>
            <a:r>
              <a:rPr lang="en-US">
                <a:solidFill>
                  <a:schemeClr val="folHlink"/>
                </a:solidFill>
              </a:rPr>
              <a:t>NDERING TYPE NEGOTIATION</a:t>
            </a:r>
          </a:p>
        </p:txBody>
      </p:sp>
      <p:sp>
        <p:nvSpPr>
          <p:cNvPr id="10270" name="Rectangle 30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Christer.Holmberg</a:t>
            </a:r>
          </a:p>
          <a:p>
            <a:pPr>
              <a:lnSpc>
                <a:spcPct val="90000"/>
              </a:lnSpc>
            </a:pPr>
            <a:r>
              <a:rPr lang="en-US" sz="2600"/>
              <a:t>Erlendur.Karlsson</a:t>
            </a:r>
          </a:p>
          <a:p>
            <a:pPr>
              <a:lnSpc>
                <a:spcPct val="90000"/>
              </a:lnSpc>
            </a:pPr>
            <a:r>
              <a:rPr lang="en-US" sz="2600"/>
              <a:t>Bo.Burman</a:t>
            </a:r>
          </a:p>
          <a:p>
            <a:pPr>
              <a:lnSpc>
                <a:spcPct val="90000"/>
              </a:lnSpc>
            </a:pPr>
            <a:r>
              <a:rPr lang="en-US" sz="2000"/>
              <a:t>@ericsson.com</a:t>
            </a:r>
          </a:p>
          <a:p>
            <a:pPr algn="ctr">
              <a:lnSpc>
                <a:spcPct val="90000"/>
              </a:lnSpc>
            </a:pPr>
            <a:r>
              <a:rPr lang="en-US" sz="2000" b="1"/>
              <a:t>CLUE Interim Meeting, 23rd June 2011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5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US">
                <a:solidFill>
                  <a:schemeClr val="tx2"/>
                </a:solidFill>
              </a:rPr>
              <a:t>E</a:t>
            </a:r>
            <a:r>
              <a:rPr lang="en-US"/>
              <a:t>FINITION</a:t>
            </a:r>
          </a:p>
        </p:txBody>
      </p:sp>
      <p:sp>
        <p:nvSpPr>
          <p:cNvPr id="54306" name="Rectangle 3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/>
              <a:t> </a:t>
            </a:r>
          </a:p>
          <a:p>
            <a:r>
              <a:rPr lang="en-US" b="1">
                <a:solidFill>
                  <a:schemeClr val="accent2"/>
                </a:solidFill>
              </a:rPr>
              <a:t>Rendering</a:t>
            </a:r>
            <a:r>
              <a:rPr lang="en-US"/>
              <a:t>:   Composing a media signal from one or more media signals using a specific composition algorithm, often according to a specific spatial model/layout.</a:t>
            </a:r>
          </a:p>
          <a:p>
            <a:pPr>
              <a:buFont typeface="Arial" charset="0"/>
              <a:buNone/>
            </a:pPr>
            <a:r>
              <a:rPr lang="en-US"/>
              <a:t> </a:t>
            </a:r>
          </a:p>
          <a:p>
            <a:r>
              <a:rPr lang="en-US" b="1">
                <a:solidFill>
                  <a:schemeClr val="accent2"/>
                </a:solidFill>
              </a:rPr>
              <a:t>Rendering Type</a:t>
            </a:r>
            <a:r>
              <a:rPr lang="en-US"/>
              <a:t>:   A unique tag associated with a specific algorithm used to perform central rendering.</a:t>
            </a:r>
          </a:p>
          <a:p>
            <a:endParaRPr lang="en-US"/>
          </a:p>
          <a:p>
            <a:pPr algn="ctr"/>
            <a:r>
              <a:rPr lang="sv-SE" sz="1800"/>
              <a:t>(</a:t>
            </a:r>
            <a:r>
              <a:rPr lang="sv-SE" sz="1800">
                <a:hlinkClick r:id="rId3"/>
              </a:rPr>
              <a:t>http://en.wikipedia.org/wiki/Render</a:t>
            </a:r>
            <a:r>
              <a:rPr lang="fi-FI" sz="1800"/>
              <a:t>)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</a:t>
            </a:r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 b="1">
                <a:solidFill>
                  <a:schemeClr val="accent2"/>
                </a:solidFill>
              </a:rPr>
              <a:t>“OFFER”</a:t>
            </a:r>
          </a:p>
          <a:p>
            <a:pPr lvl="1"/>
            <a:r>
              <a:rPr lang="en-US"/>
              <a:t>A client </a:t>
            </a:r>
            <a:r>
              <a:rPr lang="en-US" b="1"/>
              <a:t>indicates</a:t>
            </a:r>
            <a:r>
              <a:rPr lang="en-US"/>
              <a:t>, per media stream, which rendering type(s) the client requests.</a:t>
            </a:r>
          </a:p>
          <a:p>
            <a:endParaRPr lang="en-US"/>
          </a:p>
          <a:p>
            <a:r>
              <a:rPr lang="en-US" b="1">
                <a:solidFill>
                  <a:schemeClr val="accent2"/>
                </a:solidFill>
              </a:rPr>
              <a:t>“ANSWER”</a:t>
            </a:r>
          </a:p>
          <a:p>
            <a:pPr lvl="1"/>
            <a:r>
              <a:rPr lang="en-US"/>
              <a:t>A client is </a:t>
            </a:r>
            <a:r>
              <a:rPr lang="en-US" b="1"/>
              <a:t>informed</a:t>
            </a:r>
            <a:r>
              <a:rPr lang="en-US"/>
              <a:t>, per media stream, which rendering type(s) has bee applied.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E</a:t>
            </a:r>
            <a:r>
              <a:rPr lang="en-US"/>
              <a:t>XAMPLE: Binaural audio</a:t>
            </a:r>
          </a:p>
        </p:txBody>
      </p:sp>
      <p:sp>
        <p:nvSpPr>
          <p:cNvPr id="99332" name="Freeform 3"/>
          <p:cNvSpPr>
            <a:spLocks noChangeAspect="1" noEditPoints="1"/>
          </p:cNvSpPr>
          <p:nvPr/>
        </p:nvSpPr>
        <p:spPr bwMode="auto">
          <a:xfrm>
            <a:off x="250825" y="2843213"/>
            <a:ext cx="1096963" cy="1665287"/>
          </a:xfrm>
          <a:custGeom>
            <a:avLst/>
            <a:gdLst>
              <a:gd name="T0" fmla="*/ 2147483647 w 292"/>
              <a:gd name="T1" fmla="*/ 2147483647 h 444"/>
              <a:gd name="T2" fmla="*/ 225809082 w 292"/>
              <a:gd name="T3" fmla="*/ 2147483647 h 444"/>
              <a:gd name="T4" fmla="*/ 225809082 w 292"/>
              <a:gd name="T5" fmla="*/ 1139454561 h 444"/>
              <a:gd name="T6" fmla="*/ 2147483647 w 292"/>
              <a:gd name="T7" fmla="*/ 1139454561 h 444"/>
              <a:gd name="T8" fmla="*/ 2147483647 w 292"/>
              <a:gd name="T9" fmla="*/ 1631813461 h 444"/>
              <a:gd name="T10" fmla="*/ 2147483647 w 292"/>
              <a:gd name="T11" fmla="*/ 225076425 h 444"/>
              <a:gd name="T12" fmla="*/ 2147483647 w 292"/>
              <a:gd name="T13" fmla="*/ 225076425 h 444"/>
              <a:gd name="T14" fmla="*/ 0 w 292"/>
              <a:gd name="T15" fmla="*/ 1139454561 h 444"/>
              <a:gd name="T16" fmla="*/ 0 w 292"/>
              <a:gd name="T17" fmla="*/ 2147483647 h 444"/>
              <a:gd name="T18" fmla="*/ 2147483647 w 292"/>
              <a:gd name="T19" fmla="*/ 2147483647 h 444"/>
              <a:gd name="T20" fmla="*/ 2147483647 w 292"/>
              <a:gd name="T21" fmla="*/ 2147483647 h 444"/>
              <a:gd name="T22" fmla="*/ 2147483647 w 292"/>
              <a:gd name="T23" fmla="*/ 815904855 h 444"/>
              <a:gd name="T24" fmla="*/ 381051887 w 292"/>
              <a:gd name="T25" fmla="*/ 1266061457 h 444"/>
              <a:gd name="T26" fmla="*/ 846776545 w 292"/>
              <a:gd name="T27" fmla="*/ 2147483647 h 444"/>
              <a:gd name="T28" fmla="*/ 2147483647 w 292"/>
              <a:gd name="T29" fmla="*/ 2147483647 h 444"/>
              <a:gd name="T30" fmla="*/ 2147483647 w 292"/>
              <a:gd name="T31" fmla="*/ 2147483647 h 444"/>
              <a:gd name="T32" fmla="*/ 606857213 w 292"/>
              <a:gd name="T33" fmla="*/ 2147483647 h 444"/>
              <a:gd name="T34" fmla="*/ 846776545 w 292"/>
              <a:gd name="T35" fmla="*/ 1040985031 h 444"/>
              <a:gd name="T36" fmla="*/ 2147483647 w 292"/>
              <a:gd name="T37" fmla="*/ 1266061457 h 444"/>
              <a:gd name="T38" fmla="*/ 1693556846 w 292"/>
              <a:gd name="T39" fmla="*/ 2147483647 h 444"/>
              <a:gd name="T40" fmla="*/ 1594766312 w 292"/>
              <a:gd name="T41" fmla="*/ 2147483647 h 444"/>
              <a:gd name="T42" fmla="*/ 2147483647 w 292"/>
              <a:gd name="T43" fmla="*/ 2147483647 h 444"/>
              <a:gd name="T44" fmla="*/ 2147483647 w 292"/>
              <a:gd name="T45" fmla="*/ 2147483647 h 444"/>
              <a:gd name="T46" fmla="*/ 2147483647 w 292"/>
              <a:gd name="T47" fmla="*/ 2147483647 h 444"/>
              <a:gd name="T48" fmla="*/ 1185490168 w 292"/>
              <a:gd name="T49" fmla="*/ 2147483647 h 444"/>
              <a:gd name="T50" fmla="*/ 578632956 w 292"/>
              <a:gd name="T51" fmla="*/ 2147483647 h 444"/>
              <a:gd name="T52" fmla="*/ 1411295494 w 292"/>
              <a:gd name="T53" fmla="*/ 2147483647 h 444"/>
              <a:gd name="T54" fmla="*/ 2147483647 w 292"/>
              <a:gd name="T55" fmla="*/ 2147483647 h 444"/>
              <a:gd name="T56" fmla="*/ 2147483647 w 292"/>
              <a:gd name="T57" fmla="*/ 2147483647 h 444"/>
              <a:gd name="T58" fmla="*/ 1651218583 w 292"/>
              <a:gd name="T59" fmla="*/ 2147483647 h 444"/>
              <a:gd name="T60" fmla="*/ 2147483647 w 292"/>
              <a:gd name="T61" fmla="*/ 2147483647 h 444"/>
              <a:gd name="T62" fmla="*/ 2147483647 w 292"/>
              <a:gd name="T63" fmla="*/ 2147483647 h 444"/>
              <a:gd name="T64" fmla="*/ 2147483647 w 292"/>
              <a:gd name="T65" fmla="*/ 2147483647 h 444"/>
              <a:gd name="T66" fmla="*/ 1185490168 w 292"/>
              <a:gd name="T67" fmla="*/ 2147483647 h 444"/>
              <a:gd name="T68" fmla="*/ 578632956 w 292"/>
              <a:gd name="T69" fmla="*/ 2147483647 h 444"/>
              <a:gd name="T70" fmla="*/ 1411295494 w 292"/>
              <a:gd name="T71" fmla="*/ 2147483647 h 444"/>
              <a:gd name="T72" fmla="*/ 1877023908 w 292"/>
              <a:gd name="T73" fmla="*/ 2147483647 h 444"/>
              <a:gd name="T74" fmla="*/ 2147483647 w 292"/>
              <a:gd name="T75" fmla="*/ 2147483647 h 444"/>
              <a:gd name="T76" fmla="*/ 1651218583 w 292"/>
              <a:gd name="T77" fmla="*/ 2147483647 h 444"/>
              <a:gd name="T78" fmla="*/ 2147483647 w 292"/>
              <a:gd name="T79" fmla="*/ 2147483647 h 444"/>
              <a:gd name="T80" fmla="*/ 2147483647 w 292"/>
              <a:gd name="T81" fmla="*/ 2147483647 h 444"/>
              <a:gd name="T82" fmla="*/ 2147483647 w 292"/>
              <a:gd name="T83" fmla="*/ 2147483647 h 444"/>
              <a:gd name="T84" fmla="*/ 804438281 w 292"/>
              <a:gd name="T85" fmla="*/ 2147483647 h 444"/>
              <a:gd name="T86" fmla="*/ 804438281 w 292"/>
              <a:gd name="T87" fmla="*/ 2147483647 h 444"/>
              <a:gd name="T88" fmla="*/ 1411295494 w 292"/>
              <a:gd name="T89" fmla="*/ 2147483647 h 444"/>
              <a:gd name="T90" fmla="*/ 2147483647 w 292"/>
              <a:gd name="T91" fmla="*/ 2147483647 h 444"/>
              <a:gd name="T92" fmla="*/ 1651218583 w 292"/>
              <a:gd name="T93" fmla="*/ 2147483647 h 444"/>
              <a:gd name="T94" fmla="*/ 2147483647 w 292"/>
              <a:gd name="T95" fmla="*/ 2147483647 h 444"/>
              <a:gd name="T96" fmla="*/ 2147483647 w 292"/>
              <a:gd name="T97" fmla="*/ 2147483647 h 444"/>
              <a:gd name="T98" fmla="*/ 2147483647 w 292"/>
              <a:gd name="T99" fmla="*/ 2147483647 h 444"/>
              <a:gd name="T100" fmla="*/ 2147483647 w 292"/>
              <a:gd name="T101" fmla="*/ 2147483647 h 44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92"/>
              <a:gd name="T154" fmla="*/ 0 h 444"/>
              <a:gd name="T155" fmla="*/ 292 w 292"/>
              <a:gd name="T156" fmla="*/ 444 h 44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92" h="444">
                <a:moveTo>
                  <a:pt x="284" y="141"/>
                </a:moveTo>
                <a:cubicBezTo>
                  <a:pt x="280" y="141"/>
                  <a:pt x="276" y="144"/>
                  <a:pt x="276" y="149"/>
                </a:cubicBezTo>
                <a:cubicBezTo>
                  <a:pt x="276" y="396"/>
                  <a:pt x="276" y="396"/>
                  <a:pt x="276" y="396"/>
                </a:cubicBezTo>
                <a:cubicBezTo>
                  <a:pt x="276" y="414"/>
                  <a:pt x="262" y="428"/>
                  <a:pt x="244" y="428"/>
                </a:cubicBezTo>
                <a:cubicBezTo>
                  <a:pt x="49" y="428"/>
                  <a:pt x="49" y="428"/>
                  <a:pt x="49" y="428"/>
                </a:cubicBezTo>
                <a:cubicBezTo>
                  <a:pt x="31" y="428"/>
                  <a:pt x="16" y="414"/>
                  <a:pt x="16" y="396"/>
                </a:cubicBezTo>
                <a:cubicBezTo>
                  <a:pt x="16" y="333"/>
                  <a:pt x="16" y="333"/>
                  <a:pt x="16" y="333"/>
                </a:cubicBezTo>
                <a:cubicBezTo>
                  <a:pt x="16" y="311"/>
                  <a:pt x="16" y="311"/>
                  <a:pt x="16" y="311"/>
                </a:cubicBezTo>
                <a:cubicBezTo>
                  <a:pt x="16" y="81"/>
                  <a:pt x="16" y="81"/>
                  <a:pt x="16" y="81"/>
                </a:cubicBezTo>
                <a:cubicBezTo>
                  <a:pt x="16" y="63"/>
                  <a:pt x="31" y="49"/>
                  <a:pt x="49" y="49"/>
                </a:cubicBezTo>
                <a:cubicBezTo>
                  <a:pt x="244" y="49"/>
                  <a:pt x="244" y="49"/>
                  <a:pt x="244" y="49"/>
                </a:cubicBezTo>
                <a:cubicBezTo>
                  <a:pt x="262" y="49"/>
                  <a:pt x="276" y="63"/>
                  <a:pt x="276" y="81"/>
                </a:cubicBezTo>
                <a:cubicBezTo>
                  <a:pt x="276" y="116"/>
                  <a:pt x="276" y="116"/>
                  <a:pt x="276" y="116"/>
                </a:cubicBezTo>
                <a:cubicBezTo>
                  <a:pt x="276" y="121"/>
                  <a:pt x="280" y="124"/>
                  <a:pt x="284" y="124"/>
                </a:cubicBezTo>
                <a:cubicBezTo>
                  <a:pt x="289" y="124"/>
                  <a:pt x="292" y="121"/>
                  <a:pt x="292" y="116"/>
                </a:cubicBezTo>
                <a:cubicBezTo>
                  <a:pt x="292" y="81"/>
                  <a:pt x="292" y="81"/>
                  <a:pt x="292" y="81"/>
                </a:cubicBezTo>
                <a:cubicBezTo>
                  <a:pt x="292" y="62"/>
                  <a:pt x="282" y="46"/>
                  <a:pt x="266" y="38"/>
                </a:cubicBezTo>
                <a:cubicBezTo>
                  <a:pt x="266" y="16"/>
                  <a:pt x="266" y="16"/>
                  <a:pt x="266" y="16"/>
                </a:cubicBezTo>
                <a:cubicBezTo>
                  <a:pt x="266" y="7"/>
                  <a:pt x="259" y="0"/>
                  <a:pt x="25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13" y="0"/>
                  <a:pt x="206" y="7"/>
                  <a:pt x="206" y="16"/>
                </a:cubicBezTo>
                <a:cubicBezTo>
                  <a:pt x="206" y="33"/>
                  <a:pt x="206" y="33"/>
                  <a:pt x="206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22" y="33"/>
                  <a:pt x="0" y="55"/>
                  <a:pt x="0" y="81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423"/>
                  <a:pt x="22" y="444"/>
                  <a:pt x="49" y="444"/>
                </a:cubicBezTo>
                <a:cubicBezTo>
                  <a:pt x="244" y="444"/>
                  <a:pt x="244" y="444"/>
                  <a:pt x="244" y="444"/>
                </a:cubicBezTo>
                <a:cubicBezTo>
                  <a:pt x="271" y="444"/>
                  <a:pt x="292" y="423"/>
                  <a:pt x="292" y="396"/>
                </a:cubicBezTo>
                <a:cubicBezTo>
                  <a:pt x="292" y="149"/>
                  <a:pt x="292" y="149"/>
                  <a:pt x="292" y="149"/>
                </a:cubicBezTo>
                <a:cubicBezTo>
                  <a:pt x="292" y="144"/>
                  <a:pt x="289" y="141"/>
                  <a:pt x="284" y="141"/>
                </a:cubicBezTo>
                <a:close/>
                <a:moveTo>
                  <a:pt x="265" y="196"/>
                </a:moveTo>
                <a:cubicBezTo>
                  <a:pt x="265" y="90"/>
                  <a:pt x="265" y="90"/>
                  <a:pt x="265" y="90"/>
                </a:cubicBezTo>
                <a:cubicBezTo>
                  <a:pt x="265" y="81"/>
                  <a:pt x="264" y="72"/>
                  <a:pt x="257" y="66"/>
                </a:cubicBezTo>
                <a:cubicBezTo>
                  <a:pt x="251" y="60"/>
                  <a:pt x="243" y="58"/>
                  <a:pt x="233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50" y="58"/>
                  <a:pt x="42" y="60"/>
                  <a:pt x="35" y="66"/>
                </a:cubicBezTo>
                <a:cubicBezTo>
                  <a:pt x="29" y="72"/>
                  <a:pt x="27" y="81"/>
                  <a:pt x="27" y="90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206"/>
                  <a:pt x="29" y="214"/>
                  <a:pt x="35" y="221"/>
                </a:cubicBezTo>
                <a:cubicBezTo>
                  <a:pt x="42" y="227"/>
                  <a:pt x="50" y="228"/>
                  <a:pt x="60" y="228"/>
                </a:cubicBezTo>
                <a:cubicBezTo>
                  <a:pt x="233" y="228"/>
                  <a:pt x="233" y="228"/>
                  <a:pt x="233" y="228"/>
                </a:cubicBezTo>
                <a:cubicBezTo>
                  <a:pt x="243" y="228"/>
                  <a:pt x="251" y="227"/>
                  <a:pt x="257" y="221"/>
                </a:cubicBezTo>
                <a:cubicBezTo>
                  <a:pt x="264" y="214"/>
                  <a:pt x="265" y="206"/>
                  <a:pt x="265" y="196"/>
                </a:cubicBezTo>
                <a:close/>
                <a:moveTo>
                  <a:pt x="249" y="196"/>
                </a:moveTo>
                <a:cubicBezTo>
                  <a:pt x="249" y="204"/>
                  <a:pt x="248" y="208"/>
                  <a:pt x="246" y="209"/>
                </a:cubicBezTo>
                <a:cubicBezTo>
                  <a:pt x="245" y="211"/>
                  <a:pt x="241" y="212"/>
                  <a:pt x="233" y="212"/>
                </a:cubicBezTo>
                <a:cubicBezTo>
                  <a:pt x="60" y="212"/>
                  <a:pt x="60" y="212"/>
                  <a:pt x="60" y="212"/>
                </a:cubicBezTo>
                <a:cubicBezTo>
                  <a:pt x="52" y="212"/>
                  <a:pt x="48" y="211"/>
                  <a:pt x="47" y="209"/>
                </a:cubicBezTo>
                <a:cubicBezTo>
                  <a:pt x="45" y="208"/>
                  <a:pt x="43" y="204"/>
                  <a:pt x="43" y="196"/>
                </a:cubicBezTo>
                <a:cubicBezTo>
                  <a:pt x="43" y="90"/>
                  <a:pt x="43" y="90"/>
                  <a:pt x="43" y="90"/>
                </a:cubicBezTo>
                <a:cubicBezTo>
                  <a:pt x="43" y="82"/>
                  <a:pt x="45" y="79"/>
                  <a:pt x="47" y="77"/>
                </a:cubicBezTo>
                <a:cubicBezTo>
                  <a:pt x="48" y="76"/>
                  <a:pt x="52" y="74"/>
                  <a:pt x="60" y="74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41" y="74"/>
                  <a:pt x="245" y="76"/>
                  <a:pt x="246" y="77"/>
                </a:cubicBezTo>
                <a:cubicBezTo>
                  <a:pt x="248" y="79"/>
                  <a:pt x="249" y="82"/>
                  <a:pt x="249" y="90"/>
                </a:cubicBezTo>
                <a:lnTo>
                  <a:pt x="249" y="196"/>
                </a:lnTo>
                <a:close/>
                <a:moveTo>
                  <a:pt x="113" y="411"/>
                </a:moveTo>
                <a:cubicBezTo>
                  <a:pt x="113" y="415"/>
                  <a:pt x="116" y="418"/>
                  <a:pt x="120" y="418"/>
                </a:cubicBezTo>
                <a:cubicBezTo>
                  <a:pt x="124" y="418"/>
                  <a:pt x="127" y="415"/>
                  <a:pt x="127" y="411"/>
                </a:cubicBezTo>
                <a:cubicBezTo>
                  <a:pt x="127" y="407"/>
                  <a:pt x="124" y="404"/>
                  <a:pt x="120" y="404"/>
                </a:cubicBezTo>
                <a:cubicBezTo>
                  <a:pt x="116" y="404"/>
                  <a:pt x="113" y="407"/>
                  <a:pt x="113" y="411"/>
                </a:cubicBezTo>
                <a:close/>
                <a:moveTo>
                  <a:pt x="139" y="411"/>
                </a:moveTo>
                <a:cubicBezTo>
                  <a:pt x="139" y="415"/>
                  <a:pt x="142" y="418"/>
                  <a:pt x="146" y="418"/>
                </a:cubicBezTo>
                <a:cubicBezTo>
                  <a:pt x="150" y="418"/>
                  <a:pt x="154" y="415"/>
                  <a:pt x="154" y="411"/>
                </a:cubicBezTo>
                <a:cubicBezTo>
                  <a:pt x="154" y="407"/>
                  <a:pt x="150" y="404"/>
                  <a:pt x="146" y="404"/>
                </a:cubicBezTo>
                <a:cubicBezTo>
                  <a:pt x="142" y="404"/>
                  <a:pt x="139" y="407"/>
                  <a:pt x="139" y="411"/>
                </a:cubicBezTo>
                <a:close/>
                <a:moveTo>
                  <a:pt x="173" y="418"/>
                </a:moveTo>
                <a:cubicBezTo>
                  <a:pt x="177" y="418"/>
                  <a:pt x="180" y="415"/>
                  <a:pt x="180" y="411"/>
                </a:cubicBezTo>
                <a:cubicBezTo>
                  <a:pt x="180" y="407"/>
                  <a:pt x="177" y="404"/>
                  <a:pt x="173" y="404"/>
                </a:cubicBezTo>
                <a:cubicBezTo>
                  <a:pt x="169" y="404"/>
                  <a:pt x="165" y="407"/>
                  <a:pt x="165" y="411"/>
                </a:cubicBezTo>
                <a:cubicBezTo>
                  <a:pt x="165" y="415"/>
                  <a:pt x="169" y="418"/>
                  <a:pt x="173" y="418"/>
                </a:cubicBezTo>
                <a:close/>
                <a:moveTo>
                  <a:pt x="100" y="261"/>
                </a:moveTo>
                <a:cubicBezTo>
                  <a:pt x="100" y="252"/>
                  <a:pt x="93" y="245"/>
                  <a:pt x="84" y="245"/>
                </a:cubicBezTo>
                <a:cubicBezTo>
                  <a:pt x="57" y="245"/>
                  <a:pt x="57" y="245"/>
                  <a:pt x="57" y="245"/>
                </a:cubicBezTo>
                <a:cubicBezTo>
                  <a:pt x="48" y="245"/>
                  <a:pt x="41" y="252"/>
                  <a:pt x="41" y="26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1" y="279"/>
                  <a:pt x="48" y="286"/>
                  <a:pt x="57" y="286"/>
                </a:cubicBezTo>
                <a:cubicBezTo>
                  <a:pt x="84" y="286"/>
                  <a:pt x="84" y="286"/>
                  <a:pt x="84" y="286"/>
                </a:cubicBezTo>
                <a:cubicBezTo>
                  <a:pt x="93" y="286"/>
                  <a:pt x="100" y="279"/>
                  <a:pt x="100" y="270"/>
                </a:cubicBezTo>
                <a:lnTo>
                  <a:pt x="100" y="261"/>
                </a:lnTo>
                <a:close/>
                <a:moveTo>
                  <a:pt x="133" y="286"/>
                </a:moveTo>
                <a:cubicBezTo>
                  <a:pt x="161" y="286"/>
                  <a:pt x="161" y="286"/>
                  <a:pt x="161" y="286"/>
                </a:cubicBezTo>
                <a:cubicBezTo>
                  <a:pt x="170" y="286"/>
                  <a:pt x="177" y="279"/>
                  <a:pt x="177" y="270"/>
                </a:cubicBezTo>
                <a:cubicBezTo>
                  <a:pt x="177" y="261"/>
                  <a:pt x="177" y="261"/>
                  <a:pt x="177" y="261"/>
                </a:cubicBezTo>
                <a:cubicBezTo>
                  <a:pt x="177" y="252"/>
                  <a:pt x="170" y="245"/>
                  <a:pt x="161" y="245"/>
                </a:cubicBezTo>
                <a:cubicBezTo>
                  <a:pt x="133" y="245"/>
                  <a:pt x="133" y="245"/>
                  <a:pt x="133" y="245"/>
                </a:cubicBezTo>
                <a:cubicBezTo>
                  <a:pt x="125" y="245"/>
                  <a:pt x="117" y="252"/>
                  <a:pt x="117" y="261"/>
                </a:cubicBezTo>
                <a:cubicBezTo>
                  <a:pt x="117" y="270"/>
                  <a:pt x="117" y="270"/>
                  <a:pt x="117" y="270"/>
                </a:cubicBezTo>
                <a:cubicBezTo>
                  <a:pt x="117" y="279"/>
                  <a:pt x="125" y="286"/>
                  <a:pt x="133" y="286"/>
                </a:cubicBezTo>
                <a:close/>
                <a:moveTo>
                  <a:pt x="254" y="261"/>
                </a:moveTo>
                <a:cubicBezTo>
                  <a:pt x="254" y="252"/>
                  <a:pt x="247" y="245"/>
                  <a:pt x="238" y="245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01" y="245"/>
                  <a:pt x="194" y="252"/>
                  <a:pt x="194" y="261"/>
                </a:cubicBezTo>
                <a:cubicBezTo>
                  <a:pt x="194" y="270"/>
                  <a:pt x="194" y="270"/>
                  <a:pt x="194" y="270"/>
                </a:cubicBezTo>
                <a:cubicBezTo>
                  <a:pt x="194" y="279"/>
                  <a:pt x="201" y="286"/>
                  <a:pt x="210" y="286"/>
                </a:cubicBezTo>
                <a:cubicBezTo>
                  <a:pt x="238" y="286"/>
                  <a:pt x="238" y="286"/>
                  <a:pt x="238" y="286"/>
                </a:cubicBezTo>
                <a:cubicBezTo>
                  <a:pt x="247" y="286"/>
                  <a:pt x="254" y="279"/>
                  <a:pt x="254" y="270"/>
                </a:cubicBezTo>
                <a:lnTo>
                  <a:pt x="254" y="261"/>
                </a:lnTo>
                <a:close/>
                <a:moveTo>
                  <a:pt x="100" y="313"/>
                </a:moveTo>
                <a:cubicBezTo>
                  <a:pt x="100" y="304"/>
                  <a:pt x="93" y="297"/>
                  <a:pt x="84" y="297"/>
                </a:cubicBezTo>
                <a:cubicBezTo>
                  <a:pt x="57" y="297"/>
                  <a:pt x="57" y="297"/>
                  <a:pt x="57" y="297"/>
                </a:cubicBezTo>
                <a:cubicBezTo>
                  <a:pt x="48" y="297"/>
                  <a:pt x="41" y="304"/>
                  <a:pt x="41" y="313"/>
                </a:cubicBezTo>
                <a:cubicBezTo>
                  <a:pt x="41" y="322"/>
                  <a:pt x="41" y="322"/>
                  <a:pt x="41" y="322"/>
                </a:cubicBezTo>
                <a:cubicBezTo>
                  <a:pt x="41" y="331"/>
                  <a:pt x="48" y="338"/>
                  <a:pt x="57" y="338"/>
                </a:cubicBezTo>
                <a:cubicBezTo>
                  <a:pt x="84" y="338"/>
                  <a:pt x="84" y="338"/>
                  <a:pt x="84" y="338"/>
                </a:cubicBezTo>
                <a:cubicBezTo>
                  <a:pt x="93" y="338"/>
                  <a:pt x="100" y="331"/>
                  <a:pt x="100" y="322"/>
                </a:cubicBezTo>
                <a:lnTo>
                  <a:pt x="100" y="313"/>
                </a:lnTo>
                <a:close/>
                <a:moveTo>
                  <a:pt x="117" y="322"/>
                </a:moveTo>
                <a:cubicBezTo>
                  <a:pt x="117" y="331"/>
                  <a:pt x="125" y="338"/>
                  <a:pt x="133" y="338"/>
                </a:cubicBezTo>
                <a:cubicBezTo>
                  <a:pt x="161" y="338"/>
                  <a:pt x="161" y="338"/>
                  <a:pt x="161" y="338"/>
                </a:cubicBezTo>
                <a:cubicBezTo>
                  <a:pt x="170" y="338"/>
                  <a:pt x="177" y="331"/>
                  <a:pt x="177" y="322"/>
                </a:cubicBezTo>
                <a:cubicBezTo>
                  <a:pt x="177" y="313"/>
                  <a:pt x="177" y="313"/>
                  <a:pt x="177" y="313"/>
                </a:cubicBezTo>
                <a:cubicBezTo>
                  <a:pt x="177" y="304"/>
                  <a:pt x="170" y="297"/>
                  <a:pt x="161" y="297"/>
                </a:cubicBezTo>
                <a:cubicBezTo>
                  <a:pt x="133" y="297"/>
                  <a:pt x="133" y="297"/>
                  <a:pt x="133" y="297"/>
                </a:cubicBezTo>
                <a:cubicBezTo>
                  <a:pt x="125" y="297"/>
                  <a:pt x="117" y="304"/>
                  <a:pt x="117" y="313"/>
                </a:cubicBezTo>
                <a:lnTo>
                  <a:pt x="117" y="322"/>
                </a:lnTo>
                <a:close/>
                <a:moveTo>
                  <a:pt x="254" y="313"/>
                </a:moveTo>
                <a:cubicBezTo>
                  <a:pt x="254" y="304"/>
                  <a:pt x="247" y="297"/>
                  <a:pt x="238" y="297"/>
                </a:cubicBezTo>
                <a:cubicBezTo>
                  <a:pt x="210" y="297"/>
                  <a:pt x="210" y="297"/>
                  <a:pt x="210" y="297"/>
                </a:cubicBezTo>
                <a:cubicBezTo>
                  <a:pt x="201" y="297"/>
                  <a:pt x="194" y="304"/>
                  <a:pt x="194" y="313"/>
                </a:cubicBezTo>
                <a:cubicBezTo>
                  <a:pt x="194" y="322"/>
                  <a:pt x="194" y="322"/>
                  <a:pt x="194" y="322"/>
                </a:cubicBezTo>
                <a:cubicBezTo>
                  <a:pt x="194" y="331"/>
                  <a:pt x="201" y="338"/>
                  <a:pt x="210" y="338"/>
                </a:cubicBezTo>
                <a:cubicBezTo>
                  <a:pt x="238" y="338"/>
                  <a:pt x="238" y="338"/>
                  <a:pt x="238" y="338"/>
                </a:cubicBezTo>
                <a:cubicBezTo>
                  <a:pt x="247" y="338"/>
                  <a:pt x="254" y="331"/>
                  <a:pt x="254" y="322"/>
                </a:cubicBezTo>
                <a:lnTo>
                  <a:pt x="254" y="313"/>
                </a:lnTo>
                <a:close/>
                <a:moveTo>
                  <a:pt x="84" y="349"/>
                </a:moveTo>
                <a:cubicBezTo>
                  <a:pt x="57" y="349"/>
                  <a:pt x="57" y="349"/>
                  <a:pt x="57" y="349"/>
                </a:cubicBezTo>
                <a:cubicBezTo>
                  <a:pt x="48" y="349"/>
                  <a:pt x="41" y="356"/>
                  <a:pt x="41" y="365"/>
                </a:cubicBezTo>
                <a:cubicBezTo>
                  <a:pt x="41" y="374"/>
                  <a:pt x="41" y="374"/>
                  <a:pt x="41" y="374"/>
                </a:cubicBezTo>
                <a:cubicBezTo>
                  <a:pt x="41" y="383"/>
                  <a:pt x="48" y="390"/>
                  <a:pt x="57" y="390"/>
                </a:cubicBezTo>
                <a:cubicBezTo>
                  <a:pt x="84" y="390"/>
                  <a:pt x="84" y="390"/>
                  <a:pt x="84" y="390"/>
                </a:cubicBezTo>
                <a:cubicBezTo>
                  <a:pt x="93" y="390"/>
                  <a:pt x="100" y="383"/>
                  <a:pt x="100" y="374"/>
                </a:cubicBezTo>
                <a:cubicBezTo>
                  <a:pt x="100" y="365"/>
                  <a:pt x="100" y="365"/>
                  <a:pt x="100" y="365"/>
                </a:cubicBezTo>
                <a:cubicBezTo>
                  <a:pt x="100" y="356"/>
                  <a:pt x="93" y="349"/>
                  <a:pt x="84" y="349"/>
                </a:cubicBezTo>
                <a:close/>
                <a:moveTo>
                  <a:pt x="177" y="374"/>
                </a:moveTo>
                <a:cubicBezTo>
                  <a:pt x="177" y="365"/>
                  <a:pt x="177" y="365"/>
                  <a:pt x="177" y="365"/>
                </a:cubicBezTo>
                <a:cubicBezTo>
                  <a:pt x="177" y="356"/>
                  <a:pt x="170" y="349"/>
                  <a:pt x="161" y="349"/>
                </a:cubicBezTo>
                <a:cubicBezTo>
                  <a:pt x="133" y="349"/>
                  <a:pt x="133" y="349"/>
                  <a:pt x="133" y="349"/>
                </a:cubicBezTo>
                <a:cubicBezTo>
                  <a:pt x="125" y="349"/>
                  <a:pt x="117" y="356"/>
                  <a:pt x="117" y="365"/>
                </a:cubicBezTo>
                <a:cubicBezTo>
                  <a:pt x="117" y="374"/>
                  <a:pt x="117" y="374"/>
                  <a:pt x="117" y="374"/>
                </a:cubicBezTo>
                <a:cubicBezTo>
                  <a:pt x="117" y="383"/>
                  <a:pt x="125" y="390"/>
                  <a:pt x="133" y="390"/>
                </a:cubicBezTo>
                <a:cubicBezTo>
                  <a:pt x="161" y="390"/>
                  <a:pt x="161" y="390"/>
                  <a:pt x="161" y="390"/>
                </a:cubicBezTo>
                <a:cubicBezTo>
                  <a:pt x="170" y="390"/>
                  <a:pt x="177" y="383"/>
                  <a:pt x="177" y="374"/>
                </a:cubicBezTo>
                <a:close/>
                <a:moveTo>
                  <a:pt x="238" y="349"/>
                </a:moveTo>
                <a:cubicBezTo>
                  <a:pt x="210" y="349"/>
                  <a:pt x="210" y="349"/>
                  <a:pt x="210" y="349"/>
                </a:cubicBezTo>
                <a:cubicBezTo>
                  <a:pt x="201" y="349"/>
                  <a:pt x="194" y="356"/>
                  <a:pt x="194" y="365"/>
                </a:cubicBezTo>
                <a:cubicBezTo>
                  <a:pt x="194" y="374"/>
                  <a:pt x="194" y="374"/>
                  <a:pt x="194" y="374"/>
                </a:cubicBezTo>
                <a:cubicBezTo>
                  <a:pt x="194" y="383"/>
                  <a:pt x="201" y="390"/>
                  <a:pt x="210" y="390"/>
                </a:cubicBezTo>
                <a:cubicBezTo>
                  <a:pt x="238" y="390"/>
                  <a:pt x="238" y="390"/>
                  <a:pt x="238" y="390"/>
                </a:cubicBezTo>
                <a:cubicBezTo>
                  <a:pt x="247" y="390"/>
                  <a:pt x="254" y="383"/>
                  <a:pt x="254" y="374"/>
                </a:cubicBezTo>
                <a:cubicBezTo>
                  <a:pt x="254" y="365"/>
                  <a:pt x="254" y="365"/>
                  <a:pt x="254" y="365"/>
                </a:cubicBezTo>
                <a:cubicBezTo>
                  <a:pt x="254" y="356"/>
                  <a:pt x="247" y="349"/>
                  <a:pt x="238" y="349"/>
                </a:cubicBezTo>
                <a:close/>
              </a:path>
            </a:pathLst>
          </a:custGeom>
          <a:solidFill>
            <a:srgbClr val="5858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v-SE">
              <a:solidFill>
                <a:schemeClr val="folHlink"/>
              </a:solidFill>
              <a:ea typeface="MS PGothic" pitchFamily="34" charset="-128"/>
            </a:endParaRPr>
          </a:p>
        </p:txBody>
      </p:sp>
      <p:grpSp>
        <p:nvGrpSpPr>
          <p:cNvPr id="99333" name="Group 5"/>
          <p:cNvGrpSpPr>
            <a:grpSpLocks noChangeAspect="1"/>
          </p:cNvGrpSpPr>
          <p:nvPr/>
        </p:nvGrpSpPr>
        <p:grpSpPr bwMode="auto">
          <a:xfrm>
            <a:off x="4122738" y="2528888"/>
            <a:ext cx="1538287" cy="2209800"/>
            <a:chOff x="1272" y="2478"/>
            <a:chExt cx="969" cy="1392"/>
          </a:xfrm>
        </p:grpSpPr>
        <p:grpSp>
          <p:nvGrpSpPr>
            <p:cNvPr id="99334" name="Group 51"/>
            <p:cNvGrpSpPr>
              <a:grpSpLocks noChangeAspect="1"/>
            </p:cNvGrpSpPr>
            <p:nvPr/>
          </p:nvGrpSpPr>
          <p:grpSpPr bwMode="auto">
            <a:xfrm>
              <a:off x="1275" y="2478"/>
              <a:ext cx="966" cy="1391"/>
              <a:chOff x="1275" y="2478"/>
              <a:chExt cx="966" cy="1391"/>
            </a:xfrm>
          </p:grpSpPr>
          <p:sp>
            <p:nvSpPr>
              <p:cNvPr id="99335" name="Freeform 24"/>
              <p:cNvSpPr>
                <a:spLocks noChangeAspect="1"/>
              </p:cNvSpPr>
              <p:nvPr/>
            </p:nvSpPr>
            <p:spPr bwMode="auto">
              <a:xfrm>
                <a:off x="1294" y="2497"/>
                <a:ext cx="928" cy="1353"/>
              </a:xfrm>
              <a:custGeom>
                <a:avLst/>
                <a:gdLst>
                  <a:gd name="T0" fmla="*/ 393 w 393"/>
                  <a:gd name="T1" fmla="*/ 83 h 573"/>
                  <a:gd name="T2" fmla="*/ 393 w 393"/>
                  <a:gd name="T3" fmla="*/ 541 h 573"/>
                  <a:gd name="T4" fmla="*/ 361 w 393"/>
                  <a:gd name="T5" fmla="*/ 573 h 573"/>
                  <a:gd name="T6" fmla="*/ 32 w 393"/>
                  <a:gd name="T7" fmla="*/ 573 h 573"/>
                  <a:gd name="T8" fmla="*/ 0 w 393"/>
                  <a:gd name="T9" fmla="*/ 541 h 573"/>
                  <a:gd name="T10" fmla="*/ 0 w 393"/>
                  <a:gd name="T11" fmla="*/ 32 h 573"/>
                  <a:gd name="T12" fmla="*/ 32 w 393"/>
                  <a:gd name="T13" fmla="*/ 0 h 573"/>
                  <a:gd name="T14" fmla="*/ 361 w 393"/>
                  <a:gd name="T15" fmla="*/ 0 h 573"/>
                  <a:gd name="T16" fmla="*/ 393 w 393"/>
                  <a:gd name="T17" fmla="*/ 32 h 573"/>
                  <a:gd name="T18" fmla="*/ 393 w 393"/>
                  <a:gd name="T19" fmla="*/ 51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sv-SE">
                  <a:ea typeface="MS PGothic" pitchFamily="34" charset="-128"/>
                </a:endParaRPr>
              </a:p>
            </p:txBody>
          </p:sp>
          <p:sp>
            <p:nvSpPr>
              <p:cNvPr id="99336" name="Freeform 25"/>
              <p:cNvSpPr>
                <a:spLocks noChangeAspect="1" noEditPoints="1"/>
              </p:cNvSpPr>
              <p:nvPr/>
            </p:nvSpPr>
            <p:spPr bwMode="auto">
              <a:xfrm>
                <a:off x="1275" y="2478"/>
                <a:ext cx="966" cy="1391"/>
              </a:xfrm>
              <a:custGeom>
                <a:avLst/>
                <a:gdLst>
                  <a:gd name="T0" fmla="*/ 401 w 409"/>
                  <a:gd name="T1" fmla="*/ 67 h 589"/>
                  <a:gd name="T2" fmla="*/ 409 w 409"/>
                  <a:gd name="T3" fmla="*/ 59 h 589"/>
                  <a:gd name="T4" fmla="*/ 409 w 409"/>
                  <a:gd name="T5" fmla="*/ 40 h 589"/>
                  <a:gd name="T6" fmla="*/ 369 w 409"/>
                  <a:gd name="T7" fmla="*/ 0 h 589"/>
                  <a:gd name="T8" fmla="*/ 40 w 409"/>
                  <a:gd name="T9" fmla="*/ 0 h 589"/>
                  <a:gd name="T10" fmla="*/ 0 w 409"/>
                  <a:gd name="T11" fmla="*/ 40 h 589"/>
                  <a:gd name="T12" fmla="*/ 0 w 409"/>
                  <a:gd name="T13" fmla="*/ 549 h 589"/>
                  <a:gd name="T14" fmla="*/ 40 w 409"/>
                  <a:gd name="T15" fmla="*/ 589 h 589"/>
                  <a:gd name="T16" fmla="*/ 369 w 409"/>
                  <a:gd name="T17" fmla="*/ 589 h 589"/>
                  <a:gd name="T18" fmla="*/ 409 w 409"/>
                  <a:gd name="T19" fmla="*/ 549 h 589"/>
                  <a:gd name="T20" fmla="*/ 409 w 409"/>
                  <a:gd name="T21" fmla="*/ 91 h 589"/>
                  <a:gd name="T22" fmla="*/ 401 w 409"/>
                  <a:gd name="T23" fmla="*/ 83 h 589"/>
                  <a:gd name="T24" fmla="*/ 393 w 409"/>
                  <a:gd name="T25" fmla="*/ 91 h 589"/>
                  <a:gd name="T26" fmla="*/ 393 w 409"/>
                  <a:gd name="T27" fmla="*/ 549 h 589"/>
                  <a:gd name="T28" fmla="*/ 369 w 409"/>
                  <a:gd name="T29" fmla="*/ 573 h 589"/>
                  <a:gd name="T30" fmla="*/ 40 w 409"/>
                  <a:gd name="T31" fmla="*/ 573 h 589"/>
                  <a:gd name="T32" fmla="*/ 16 w 409"/>
                  <a:gd name="T33" fmla="*/ 549 h 589"/>
                  <a:gd name="T34" fmla="*/ 16 w 409"/>
                  <a:gd name="T35" fmla="*/ 40 h 589"/>
                  <a:gd name="T36" fmla="*/ 40 w 409"/>
                  <a:gd name="T37" fmla="*/ 16 h 589"/>
                  <a:gd name="T38" fmla="*/ 369 w 409"/>
                  <a:gd name="T39" fmla="*/ 16 h 589"/>
                  <a:gd name="T40" fmla="*/ 393 w 409"/>
                  <a:gd name="T41" fmla="*/ 40 h 589"/>
                  <a:gd name="T42" fmla="*/ 393 w 409"/>
                  <a:gd name="T43" fmla="*/ 59 h 589"/>
                  <a:gd name="T44" fmla="*/ 401 w 409"/>
                  <a:gd name="T45" fmla="*/ 67 h 589"/>
                  <a:gd name="T46" fmla="*/ 204 w 409"/>
                  <a:gd name="T47" fmla="*/ 76 h 589"/>
                  <a:gd name="T48" fmla="*/ 197 w 409"/>
                  <a:gd name="T49" fmla="*/ 80 h 589"/>
                  <a:gd name="T50" fmla="*/ 75 w 409"/>
                  <a:gd name="T51" fmla="*/ 324 h 589"/>
                  <a:gd name="T52" fmla="*/ 76 w 409"/>
                  <a:gd name="T53" fmla="*/ 332 h 589"/>
                  <a:gd name="T54" fmla="*/ 83 w 409"/>
                  <a:gd name="T55" fmla="*/ 335 h 589"/>
                  <a:gd name="T56" fmla="*/ 326 w 409"/>
                  <a:gd name="T57" fmla="*/ 335 h 589"/>
                  <a:gd name="T58" fmla="*/ 333 w 409"/>
                  <a:gd name="T59" fmla="*/ 332 h 589"/>
                  <a:gd name="T60" fmla="*/ 333 w 409"/>
                  <a:gd name="T61" fmla="*/ 324 h 589"/>
                  <a:gd name="T62" fmla="*/ 212 w 409"/>
                  <a:gd name="T63" fmla="*/ 80 h 589"/>
                  <a:gd name="T64" fmla="*/ 204 w 409"/>
                  <a:gd name="T65" fmla="*/ 76 h 589"/>
                  <a:gd name="T66" fmla="*/ 96 w 409"/>
                  <a:gd name="T67" fmla="*/ 319 h 589"/>
                  <a:gd name="T68" fmla="*/ 204 w 409"/>
                  <a:gd name="T69" fmla="*/ 102 h 589"/>
                  <a:gd name="T70" fmla="*/ 313 w 409"/>
                  <a:gd name="T71" fmla="*/ 319 h 589"/>
                  <a:gd name="T72" fmla="*/ 96 w 409"/>
                  <a:gd name="T73" fmla="*/ 319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9"/>
                  <a:gd name="T112" fmla="*/ 0 h 589"/>
                  <a:gd name="T113" fmla="*/ 409 w 409"/>
                  <a:gd name="T114" fmla="*/ 589 h 5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9" h="589">
                    <a:moveTo>
                      <a:pt x="401" y="67"/>
                    </a:moveTo>
                    <a:cubicBezTo>
                      <a:pt x="405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1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1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5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2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6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2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4" y="76"/>
                    </a:moveTo>
                    <a:cubicBezTo>
                      <a:pt x="201" y="76"/>
                      <a:pt x="199" y="78"/>
                      <a:pt x="197" y="80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4" y="326"/>
                      <a:pt x="74" y="329"/>
                      <a:pt x="76" y="332"/>
                    </a:cubicBezTo>
                    <a:cubicBezTo>
                      <a:pt x="77" y="334"/>
                      <a:pt x="80" y="335"/>
                      <a:pt x="83" y="335"/>
                    </a:cubicBezTo>
                    <a:cubicBezTo>
                      <a:pt x="326" y="335"/>
                      <a:pt x="326" y="335"/>
                      <a:pt x="326" y="335"/>
                    </a:cubicBezTo>
                    <a:cubicBezTo>
                      <a:pt x="329" y="335"/>
                      <a:pt x="332" y="334"/>
                      <a:pt x="333" y="332"/>
                    </a:cubicBezTo>
                    <a:cubicBezTo>
                      <a:pt x="334" y="329"/>
                      <a:pt x="335" y="326"/>
                      <a:pt x="333" y="324"/>
                    </a:cubicBezTo>
                    <a:cubicBezTo>
                      <a:pt x="212" y="80"/>
                      <a:pt x="212" y="80"/>
                      <a:pt x="212" y="80"/>
                    </a:cubicBezTo>
                    <a:cubicBezTo>
                      <a:pt x="210" y="78"/>
                      <a:pt x="207" y="76"/>
                      <a:pt x="204" y="76"/>
                    </a:cubicBezTo>
                    <a:close/>
                    <a:moveTo>
                      <a:pt x="96" y="319"/>
                    </a:moveTo>
                    <a:cubicBezTo>
                      <a:pt x="204" y="102"/>
                      <a:pt x="204" y="102"/>
                      <a:pt x="204" y="102"/>
                    </a:cubicBezTo>
                    <a:cubicBezTo>
                      <a:pt x="313" y="319"/>
                      <a:pt x="313" y="319"/>
                      <a:pt x="313" y="319"/>
                    </a:cubicBezTo>
                    <a:lnTo>
                      <a:pt x="96" y="319"/>
                    </a:lnTo>
                    <a:close/>
                  </a:path>
                </a:pathLst>
              </a:custGeom>
              <a:solidFill>
                <a:srgbClr val="00625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sv-SE">
                  <a:ea typeface="MS PGothic" pitchFamily="34" charset="-128"/>
                </a:endParaRPr>
              </a:p>
            </p:txBody>
          </p:sp>
          <p:sp>
            <p:nvSpPr>
              <p:cNvPr id="99337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1329" y="3466"/>
                <a:ext cx="816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2600">
                    <a:solidFill>
                      <a:srgbClr val="00625F"/>
                    </a:solidFill>
                    <a:ea typeface="MS PGothic" pitchFamily="34" charset="-128"/>
                  </a:rPr>
                  <a:t>MCU</a:t>
                </a:r>
                <a:endParaRPr lang="sv-SE" sz="2600">
                  <a:solidFill>
                    <a:srgbClr val="00625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99338" name="Rectangle 10"/>
            <p:cNvSpPr>
              <a:spLocks noChangeAspect="1" noChangeArrowheads="1"/>
            </p:cNvSpPr>
            <p:nvPr/>
          </p:nvSpPr>
          <p:spPr bwMode="auto">
            <a:xfrm>
              <a:off x="1272" y="2478"/>
              <a:ext cx="969" cy="13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endParaRPr lang="sv-SE">
                <a:ea typeface="MS PGothic" pitchFamily="34" charset="-128"/>
              </a:endParaRPr>
            </a:p>
          </p:txBody>
        </p:sp>
      </p:grpSp>
      <p:sp>
        <p:nvSpPr>
          <p:cNvPr id="99348" name="Freeform 3"/>
          <p:cNvSpPr>
            <a:spLocks noChangeAspect="1" noEditPoints="1"/>
          </p:cNvSpPr>
          <p:nvPr/>
        </p:nvSpPr>
        <p:spPr bwMode="auto">
          <a:xfrm>
            <a:off x="7140575" y="1719263"/>
            <a:ext cx="1706563" cy="1566862"/>
          </a:xfrm>
          <a:custGeom>
            <a:avLst/>
            <a:gdLst>
              <a:gd name="T0" fmla="*/ 2147483647 w 455"/>
              <a:gd name="T1" fmla="*/ 2147483647 h 418"/>
              <a:gd name="T2" fmla="*/ 2147483647 w 455"/>
              <a:gd name="T3" fmla="*/ 2147483647 h 418"/>
              <a:gd name="T4" fmla="*/ 2147483647 w 455"/>
              <a:gd name="T5" fmla="*/ 2147483647 h 418"/>
              <a:gd name="T6" fmla="*/ 2147483647 w 455"/>
              <a:gd name="T7" fmla="*/ 2147483647 h 418"/>
              <a:gd name="T8" fmla="*/ 2147483647 w 455"/>
              <a:gd name="T9" fmla="*/ 2147483647 h 418"/>
              <a:gd name="T10" fmla="*/ 2147483647 w 455"/>
              <a:gd name="T11" fmla="*/ 969523976 h 418"/>
              <a:gd name="T12" fmla="*/ 2147483647 w 455"/>
              <a:gd name="T13" fmla="*/ 2147483647 h 418"/>
              <a:gd name="T14" fmla="*/ 225082532 w 455"/>
              <a:gd name="T15" fmla="*/ 2147483647 h 418"/>
              <a:gd name="T16" fmla="*/ 253216442 w 455"/>
              <a:gd name="T17" fmla="*/ 224818458 h 418"/>
              <a:gd name="T18" fmla="*/ 2147483647 w 455"/>
              <a:gd name="T19" fmla="*/ 252920765 h 418"/>
              <a:gd name="T20" fmla="*/ 2147483647 w 455"/>
              <a:gd name="T21" fmla="*/ 688500904 h 418"/>
              <a:gd name="T22" fmla="*/ 2147483647 w 455"/>
              <a:gd name="T23" fmla="*/ 576095424 h 418"/>
              <a:gd name="T24" fmla="*/ 2147483647 w 455"/>
              <a:gd name="T25" fmla="*/ 0 h 418"/>
              <a:gd name="T26" fmla="*/ 0 w 455"/>
              <a:gd name="T27" fmla="*/ 252920765 h 418"/>
              <a:gd name="T28" fmla="*/ 253216442 w 455"/>
              <a:gd name="T29" fmla="*/ 2147483647 h 418"/>
              <a:gd name="T30" fmla="*/ 2147483647 w 455"/>
              <a:gd name="T31" fmla="*/ 2147483647 h 418"/>
              <a:gd name="T32" fmla="*/ 2147483647 w 455"/>
              <a:gd name="T33" fmla="*/ 2147483647 h 418"/>
              <a:gd name="T34" fmla="*/ 1308292453 w 455"/>
              <a:gd name="T35" fmla="*/ 2147483647 h 418"/>
              <a:gd name="T36" fmla="*/ 1237952052 w 455"/>
              <a:gd name="T37" fmla="*/ 2147483647 h 418"/>
              <a:gd name="T38" fmla="*/ 2147483647 w 455"/>
              <a:gd name="T39" fmla="*/ 2147483647 h 418"/>
              <a:gd name="T40" fmla="*/ 2147483647 w 455"/>
              <a:gd name="T41" fmla="*/ 2147483647 h 418"/>
              <a:gd name="T42" fmla="*/ 2147483647 w 455"/>
              <a:gd name="T43" fmla="*/ 2147483647 h 418"/>
              <a:gd name="T44" fmla="*/ 2147483647 w 455"/>
              <a:gd name="T45" fmla="*/ 2147483647 h 418"/>
              <a:gd name="T46" fmla="*/ 2147483647 w 455"/>
              <a:gd name="T47" fmla="*/ 2147483647 h 418"/>
              <a:gd name="T48" fmla="*/ 2147483647 w 455"/>
              <a:gd name="T49" fmla="*/ 2147483647 h 418"/>
              <a:gd name="T50" fmla="*/ 2147483647 w 455"/>
              <a:gd name="T51" fmla="*/ 857114747 h 418"/>
              <a:gd name="T52" fmla="*/ 2147483647 w 455"/>
              <a:gd name="T53" fmla="*/ 2147483647 h 418"/>
              <a:gd name="T54" fmla="*/ 2147483647 w 455"/>
              <a:gd name="T55" fmla="*/ 2147483647 h 418"/>
              <a:gd name="T56" fmla="*/ 2147483647 w 455"/>
              <a:gd name="T57" fmla="*/ 2147483647 h 418"/>
              <a:gd name="T58" fmla="*/ 2147483647 w 455"/>
              <a:gd name="T59" fmla="*/ 2147483647 h 418"/>
              <a:gd name="T60" fmla="*/ 2147483647 w 455"/>
              <a:gd name="T61" fmla="*/ 2147483647 h 418"/>
              <a:gd name="T62" fmla="*/ 2147483647 w 455"/>
              <a:gd name="T63" fmla="*/ 2147483647 h 418"/>
              <a:gd name="T64" fmla="*/ 1856931829 w 455"/>
              <a:gd name="T65" fmla="*/ 2147483647 h 418"/>
              <a:gd name="T66" fmla="*/ 1392697934 w 455"/>
              <a:gd name="T67" fmla="*/ 2147483647 h 418"/>
              <a:gd name="T68" fmla="*/ 1744388688 w 455"/>
              <a:gd name="T69" fmla="*/ 2147483647 h 418"/>
              <a:gd name="T70" fmla="*/ 2147483647 w 455"/>
              <a:gd name="T71" fmla="*/ 2147483647 h 418"/>
              <a:gd name="T72" fmla="*/ 2147483647 w 455"/>
              <a:gd name="T73" fmla="*/ 2147483647 h 418"/>
              <a:gd name="T74" fmla="*/ 2147483647 w 455"/>
              <a:gd name="T75" fmla="*/ 2147483647 h 418"/>
              <a:gd name="T76" fmla="*/ 2147483647 w 455"/>
              <a:gd name="T77" fmla="*/ 2147483647 h 418"/>
              <a:gd name="T78" fmla="*/ 2147483647 w 455"/>
              <a:gd name="T79" fmla="*/ 2147483647 h 418"/>
              <a:gd name="T80" fmla="*/ 2147483647 w 455"/>
              <a:gd name="T81" fmla="*/ 2147483647 h 418"/>
              <a:gd name="T82" fmla="*/ 2147483647 w 455"/>
              <a:gd name="T83" fmla="*/ 2147483647 h 418"/>
              <a:gd name="T84" fmla="*/ 2147483647 w 455"/>
              <a:gd name="T85" fmla="*/ 2147483647 h 418"/>
              <a:gd name="T86" fmla="*/ 2147483647 w 455"/>
              <a:gd name="T87" fmla="*/ 407481580 h 418"/>
              <a:gd name="T88" fmla="*/ 379828414 w 455"/>
              <a:gd name="T89" fmla="*/ 646349317 h 418"/>
              <a:gd name="T90" fmla="*/ 618976026 w 455"/>
              <a:gd name="T91" fmla="*/ 2147483647 h 418"/>
              <a:gd name="T92" fmla="*/ 2147483647 w 455"/>
              <a:gd name="T93" fmla="*/ 2147483647 h 418"/>
              <a:gd name="T94" fmla="*/ 2147483647 w 455"/>
              <a:gd name="T95" fmla="*/ 2147483647 h 418"/>
              <a:gd name="T96" fmla="*/ 618976026 w 455"/>
              <a:gd name="T97" fmla="*/ 2147483647 h 418"/>
              <a:gd name="T98" fmla="*/ 604907196 w 455"/>
              <a:gd name="T99" fmla="*/ 646349317 h 418"/>
              <a:gd name="T100" fmla="*/ 2147483647 w 455"/>
              <a:gd name="T101" fmla="*/ 632296290 h 418"/>
              <a:gd name="T102" fmla="*/ 2147483647 w 455"/>
              <a:gd name="T103" fmla="*/ 2147483647 h 41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55"/>
              <a:gd name="T157" fmla="*/ 0 h 418"/>
              <a:gd name="T158" fmla="*/ 455 w 455"/>
              <a:gd name="T159" fmla="*/ 418 h 41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55" h="418">
                <a:moveTo>
                  <a:pt x="385" y="294"/>
                </a:moveTo>
                <a:cubicBezTo>
                  <a:pt x="385" y="298"/>
                  <a:pt x="389" y="301"/>
                  <a:pt x="393" y="301"/>
                </a:cubicBezTo>
                <a:cubicBezTo>
                  <a:pt x="397" y="301"/>
                  <a:pt x="400" y="298"/>
                  <a:pt x="400" y="294"/>
                </a:cubicBezTo>
                <a:cubicBezTo>
                  <a:pt x="400" y="290"/>
                  <a:pt x="397" y="287"/>
                  <a:pt x="393" y="287"/>
                </a:cubicBezTo>
                <a:cubicBezTo>
                  <a:pt x="389" y="287"/>
                  <a:pt x="385" y="290"/>
                  <a:pt x="385" y="294"/>
                </a:cubicBezTo>
                <a:close/>
                <a:moveTo>
                  <a:pt x="412" y="294"/>
                </a:moveTo>
                <a:cubicBezTo>
                  <a:pt x="412" y="298"/>
                  <a:pt x="415" y="301"/>
                  <a:pt x="419" y="301"/>
                </a:cubicBezTo>
                <a:cubicBezTo>
                  <a:pt x="423" y="301"/>
                  <a:pt x="426" y="298"/>
                  <a:pt x="426" y="294"/>
                </a:cubicBezTo>
                <a:cubicBezTo>
                  <a:pt x="426" y="290"/>
                  <a:pt x="423" y="287"/>
                  <a:pt x="419" y="287"/>
                </a:cubicBezTo>
                <a:cubicBezTo>
                  <a:pt x="415" y="287"/>
                  <a:pt x="412" y="290"/>
                  <a:pt x="412" y="294"/>
                </a:cubicBezTo>
                <a:close/>
                <a:moveTo>
                  <a:pt x="447" y="61"/>
                </a:moveTo>
                <a:cubicBezTo>
                  <a:pt x="443" y="61"/>
                  <a:pt x="439" y="65"/>
                  <a:pt x="439" y="69"/>
                </a:cubicBezTo>
                <a:cubicBezTo>
                  <a:pt x="439" y="310"/>
                  <a:pt x="439" y="310"/>
                  <a:pt x="439" y="310"/>
                </a:cubicBezTo>
                <a:cubicBezTo>
                  <a:pt x="439" y="311"/>
                  <a:pt x="438" y="312"/>
                  <a:pt x="437" y="312"/>
                </a:cubicBezTo>
                <a:cubicBezTo>
                  <a:pt x="18" y="312"/>
                  <a:pt x="18" y="312"/>
                  <a:pt x="18" y="312"/>
                </a:cubicBezTo>
                <a:cubicBezTo>
                  <a:pt x="17" y="312"/>
                  <a:pt x="16" y="311"/>
                  <a:pt x="16" y="310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7"/>
                  <a:pt x="17" y="16"/>
                  <a:pt x="18" y="16"/>
                </a:cubicBezTo>
                <a:cubicBezTo>
                  <a:pt x="437" y="16"/>
                  <a:pt x="437" y="16"/>
                  <a:pt x="437" y="16"/>
                </a:cubicBezTo>
                <a:cubicBezTo>
                  <a:pt x="438" y="16"/>
                  <a:pt x="439" y="17"/>
                  <a:pt x="439" y="18"/>
                </a:cubicBezTo>
                <a:cubicBezTo>
                  <a:pt x="439" y="41"/>
                  <a:pt x="439" y="41"/>
                  <a:pt x="439" y="41"/>
                </a:cubicBezTo>
                <a:cubicBezTo>
                  <a:pt x="439" y="46"/>
                  <a:pt x="443" y="49"/>
                  <a:pt x="447" y="49"/>
                </a:cubicBezTo>
                <a:cubicBezTo>
                  <a:pt x="451" y="49"/>
                  <a:pt x="455" y="46"/>
                  <a:pt x="455" y="41"/>
                </a:cubicBezTo>
                <a:cubicBezTo>
                  <a:pt x="455" y="41"/>
                  <a:pt x="455" y="41"/>
                  <a:pt x="455" y="41"/>
                </a:cubicBezTo>
                <a:cubicBezTo>
                  <a:pt x="455" y="18"/>
                  <a:pt x="455" y="18"/>
                  <a:pt x="455" y="18"/>
                </a:cubicBezTo>
                <a:cubicBezTo>
                  <a:pt x="455" y="8"/>
                  <a:pt x="447" y="0"/>
                  <a:pt x="43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20"/>
                  <a:pt x="8" y="328"/>
                  <a:pt x="18" y="328"/>
                </a:cubicBezTo>
                <a:cubicBezTo>
                  <a:pt x="175" y="328"/>
                  <a:pt x="175" y="328"/>
                  <a:pt x="175" y="328"/>
                </a:cubicBezTo>
                <a:cubicBezTo>
                  <a:pt x="175" y="328"/>
                  <a:pt x="175" y="328"/>
                  <a:pt x="175" y="328"/>
                </a:cubicBezTo>
                <a:cubicBezTo>
                  <a:pt x="175" y="331"/>
                  <a:pt x="175" y="336"/>
                  <a:pt x="175" y="344"/>
                </a:cubicBezTo>
                <a:cubicBezTo>
                  <a:pt x="175" y="345"/>
                  <a:pt x="175" y="346"/>
                  <a:pt x="175" y="347"/>
                </a:cubicBezTo>
                <a:cubicBezTo>
                  <a:pt x="150" y="349"/>
                  <a:pt x="129" y="353"/>
                  <a:pt x="114" y="357"/>
                </a:cubicBezTo>
                <a:cubicBezTo>
                  <a:pt x="105" y="360"/>
                  <a:pt x="98" y="363"/>
                  <a:pt x="93" y="366"/>
                </a:cubicBezTo>
                <a:cubicBezTo>
                  <a:pt x="88" y="369"/>
                  <a:pt x="83" y="374"/>
                  <a:pt x="83" y="382"/>
                </a:cubicBezTo>
                <a:cubicBezTo>
                  <a:pt x="83" y="386"/>
                  <a:pt x="85" y="390"/>
                  <a:pt x="88" y="393"/>
                </a:cubicBezTo>
                <a:cubicBezTo>
                  <a:pt x="92" y="398"/>
                  <a:pt x="99" y="401"/>
                  <a:pt x="108" y="404"/>
                </a:cubicBezTo>
                <a:cubicBezTo>
                  <a:pt x="133" y="412"/>
                  <a:pt x="176" y="418"/>
                  <a:pt x="226" y="418"/>
                </a:cubicBezTo>
                <a:cubicBezTo>
                  <a:pt x="264" y="418"/>
                  <a:pt x="299" y="415"/>
                  <a:pt x="324" y="409"/>
                </a:cubicBezTo>
                <a:cubicBezTo>
                  <a:pt x="337" y="407"/>
                  <a:pt x="347" y="404"/>
                  <a:pt x="355" y="400"/>
                </a:cubicBezTo>
                <a:cubicBezTo>
                  <a:pt x="359" y="398"/>
                  <a:pt x="362" y="396"/>
                  <a:pt x="365" y="393"/>
                </a:cubicBezTo>
                <a:cubicBezTo>
                  <a:pt x="368" y="390"/>
                  <a:pt x="370" y="386"/>
                  <a:pt x="370" y="382"/>
                </a:cubicBezTo>
                <a:cubicBezTo>
                  <a:pt x="370" y="374"/>
                  <a:pt x="365" y="369"/>
                  <a:pt x="360" y="366"/>
                </a:cubicBezTo>
                <a:cubicBezTo>
                  <a:pt x="345" y="357"/>
                  <a:pt x="316" y="351"/>
                  <a:pt x="279" y="348"/>
                </a:cubicBezTo>
                <a:cubicBezTo>
                  <a:pt x="279" y="346"/>
                  <a:pt x="279" y="345"/>
                  <a:pt x="279" y="344"/>
                </a:cubicBezTo>
                <a:cubicBezTo>
                  <a:pt x="279" y="335"/>
                  <a:pt x="279" y="330"/>
                  <a:pt x="279" y="328"/>
                </a:cubicBezTo>
                <a:cubicBezTo>
                  <a:pt x="437" y="328"/>
                  <a:pt x="437" y="328"/>
                  <a:pt x="437" y="328"/>
                </a:cubicBezTo>
                <a:cubicBezTo>
                  <a:pt x="447" y="328"/>
                  <a:pt x="455" y="320"/>
                  <a:pt x="455" y="310"/>
                </a:cubicBezTo>
                <a:cubicBezTo>
                  <a:pt x="455" y="69"/>
                  <a:pt x="455" y="69"/>
                  <a:pt x="455" y="69"/>
                </a:cubicBezTo>
                <a:cubicBezTo>
                  <a:pt x="455" y="65"/>
                  <a:pt x="451" y="61"/>
                  <a:pt x="447" y="61"/>
                </a:cubicBezTo>
                <a:close/>
                <a:moveTo>
                  <a:pt x="290" y="387"/>
                </a:moveTo>
                <a:cubicBezTo>
                  <a:pt x="291" y="388"/>
                  <a:pt x="292" y="388"/>
                  <a:pt x="293" y="388"/>
                </a:cubicBezTo>
                <a:cubicBezTo>
                  <a:pt x="296" y="388"/>
                  <a:pt x="299" y="386"/>
                  <a:pt x="301" y="383"/>
                </a:cubicBezTo>
                <a:cubicBezTo>
                  <a:pt x="302" y="379"/>
                  <a:pt x="300" y="374"/>
                  <a:pt x="296" y="373"/>
                </a:cubicBezTo>
                <a:cubicBezTo>
                  <a:pt x="296" y="373"/>
                  <a:pt x="296" y="373"/>
                  <a:pt x="296" y="372"/>
                </a:cubicBezTo>
                <a:cubicBezTo>
                  <a:pt x="294" y="372"/>
                  <a:pt x="290" y="369"/>
                  <a:pt x="286" y="365"/>
                </a:cubicBezTo>
                <a:cubicBezTo>
                  <a:pt x="286" y="365"/>
                  <a:pt x="286" y="364"/>
                  <a:pt x="286" y="364"/>
                </a:cubicBezTo>
                <a:cubicBezTo>
                  <a:pt x="306" y="366"/>
                  <a:pt x="323" y="369"/>
                  <a:pt x="335" y="373"/>
                </a:cubicBezTo>
                <a:cubicBezTo>
                  <a:pt x="342" y="375"/>
                  <a:pt x="348" y="378"/>
                  <a:pt x="351" y="380"/>
                </a:cubicBezTo>
                <a:cubicBezTo>
                  <a:pt x="352" y="380"/>
                  <a:pt x="353" y="381"/>
                  <a:pt x="354" y="382"/>
                </a:cubicBezTo>
                <a:cubicBezTo>
                  <a:pt x="353" y="382"/>
                  <a:pt x="353" y="382"/>
                  <a:pt x="352" y="383"/>
                </a:cubicBezTo>
                <a:cubicBezTo>
                  <a:pt x="346" y="387"/>
                  <a:pt x="329" y="393"/>
                  <a:pt x="307" y="396"/>
                </a:cubicBezTo>
                <a:cubicBezTo>
                  <a:pt x="285" y="400"/>
                  <a:pt x="257" y="402"/>
                  <a:pt x="226" y="402"/>
                </a:cubicBezTo>
                <a:cubicBezTo>
                  <a:pt x="189" y="402"/>
                  <a:pt x="156" y="399"/>
                  <a:pt x="132" y="394"/>
                </a:cubicBezTo>
                <a:cubicBezTo>
                  <a:pt x="120" y="391"/>
                  <a:pt x="111" y="388"/>
                  <a:pt x="105" y="385"/>
                </a:cubicBezTo>
                <a:cubicBezTo>
                  <a:pt x="102" y="384"/>
                  <a:pt x="100" y="382"/>
                  <a:pt x="99" y="382"/>
                </a:cubicBezTo>
                <a:cubicBezTo>
                  <a:pt x="99" y="382"/>
                  <a:pt x="99" y="382"/>
                  <a:pt x="99" y="382"/>
                </a:cubicBezTo>
                <a:cubicBezTo>
                  <a:pt x="101" y="379"/>
                  <a:pt x="110" y="374"/>
                  <a:pt x="124" y="371"/>
                </a:cubicBezTo>
                <a:cubicBezTo>
                  <a:pt x="136" y="368"/>
                  <a:pt x="151" y="366"/>
                  <a:pt x="168" y="364"/>
                </a:cubicBezTo>
                <a:cubicBezTo>
                  <a:pt x="168" y="365"/>
                  <a:pt x="167" y="366"/>
                  <a:pt x="166" y="366"/>
                </a:cubicBezTo>
                <a:cubicBezTo>
                  <a:pt x="164" y="369"/>
                  <a:pt x="162" y="370"/>
                  <a:pt x="160" y="371"/>
                </a:cubicBezTo>
                <a:cubicBezTo>
                  <a:pt x="159" y="372"/>
                  <a:pt x="159" y="372"/>
                  <a:pt x="158" y="372"/>
                </a:cubicBezTo>
                <a:cubicBezTo>
                  <a:pt x="158" y="372"/>
                  <a:pt x="158" y="372"/>
                  <a:pt x="158" y="373"/>
                </a:cubicBezTo>
                <a:cubicBezTo>
                  <a:pt x="154" y="374"/>
                  <a:pt x="152" y="379"/>
                  <a:pt x="153" y="383"/>
                </a:cubicBezTo>
                <a:cubicBezTo>
                  <a:pt x="155" y="386"/>
                  <a:pt x="158" y="388"/>
                  <a:pt x="161" y="388"/>
                </a:cubicBezTo>
                <a:cubicBezTo>
                  <a:pt x="162" y="388"/>
                  <a:pt x="163" y="388"/>
                  <a:pt x="164" y="387"/>
                </a:cubicBezTo>
                <a:cubicBezTo>
                  <a:pt x="164" y="387"/>
                  <a:pt x="171" y="384"/>
                  <a:pt x="177" y="378"/>
                </a:cubicBezTo>
                <a:cubicBezTo>
                  <a:pt x="184" y="371"/>
                  <a:pt x="191" y="360"/>
                  <a:pt x="191" y="344"/>
                </a:cubicBezTo>
                <a:cubicBezTo>
                  <a:pt x="191" y="335"/>
                  <a:pt x="191" y="330"/>
                  <a:pt x="191" y="328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3" y="331"/>
                  <a:pt x="263" y="336"/>
                  <a:pt x="263" y="344"/>
                </a:cubicBezTo>
                <a:cubicBezTo>
                  <a:pt x="263" y="360"/>
                  <a:pt x="270" y="371"/>
                  <a:pt x="276" y="378"/>
                </a:cubicBezTo>
                <a:cubicBezTo>
                  <a:pt x="283" y="384"/>
                  <a:pt x="290" y="387"/>
                  <a:pt x="290" y="387"/>
                </a:cubicBezTo>
                <a:close/>
                <a:moveTo>
                  <a:pt x="427" y="46"/>
                </a:moveTo>
                <a:cubicBezTo>
                  <a:pt x="427" y="37"/>
                  <a:pt x="420" y="29"/>
                  <a:pt x="41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35" y="29"/>
                  <a:pt x="27" y="37"/>
                  <a:pt x="27" y="46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27" y="268"/>
                  <a:pt x="35" y="276"/>
                  <a:pt x="44" y="276"/>
                </a:cubicBezTo>
                <a:cubicBezTo>
                  <a:pt x="411" y="276"/>
                  <a:pt x="411" y="276"/>
                  <a:pt x="411" y="276"/>
                </a:cubicBezTo>
                <a:cubicBezTo>
                  <a:pt x="420" y="276"/>
                  <a:pt x="427" y="268"/>
                  <a:pt x="427" y="259"/>
                </a:cubicBezTo>
                <a:lnTo>
                  <a:pt x="427" y="46"/>
                </a:lnTo>
                <a:close/>
                <a:moveTo>
                  <a:pt x="411" y="259"/>
                </a:moveTo>
                <a:cubicBezTo>
                  <a:pt x="411" y="260"/>
                  <a:pt x="411" y="260"/>
                  <a:pt x="411" y="260"/>
                </a:cubicBezTo>
                <a:cubicBezTo>
                  <a:pt x="44" y="260"/>
                  <a:pt x="44" y="260"/>
                  <a:pt x="44" y="260"/>
                </a:cubicBezTo>
                <a:cubicBezTo>
                  <a:pt x="44" y="260"/>
                  <a:pt x="43" y="260"/>
                  <a:pt x="43" y="259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4" y="45"/>
                  <a:pt x="44" y="45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45"/>
                  <a:pt x="411" y="46"/>
                  <a:pt x="411" y="46"/>
                </a:cubicBezTo>
                <a:lnTo>
                  <a:pt x="411" y="259"/>
                </a:lnTo>
                <a:close/>
              </a:path>
            </a:pathLst>
          </a:custGeom>
          <a:solidFill>
            <a:srgbClr val="5858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v-SE">
              <a:ea typeface="MS PGothic" pitchFamily="34" charset="-128"/>
            </a:endParaRPr>
          </a:p>
        </p:txBody>
      </p:sp>
      <p:sp>
        <p:nvSpPr>
          <p:cNvPr id="99349" name="Freeform 3"/>
          <p:cNvSpPr>
            <a:spLocks noChangeAspect="1" noEditPoints="1"/>
          </p:cNvSpPr>
          <p:nvPr/>
        </p:nvSpPr>
        <p:spPr bwMode="auto">
          <a:xfrm>
            <a:off x="7186613" y="4248150"/>
            <a:ext cx="1706562" cy="1566863"/>
          </a:xfrm>
          <a:custGeom>
            <a:avLst/>
            <a:gdLst>
              <a:gd name="T0" fmla="*/ 2147483647 w 455"/>
              <a:gd name="T1" fmla="*/ 2147483647 h 418"/>
              <a:gd name="T2" fmla="*/ 2147483647 w 455"/>
              <a:gd name="T3" fmla="*/ 2147483647 h 418"/>
              <a:gd name="T4" fmla="*/ 2147483647 w 455"/>
              <a:gd name="T5" fmla="*/ 2147483647 h 418"/>
              <a:gd name="T6" fmla="*/ 2147483647 w 455"/>
              <a:gd name="T7" fmla="*/ 2147483647 h 418"/>
              <a:gd name="T8" fmla="*/ 2147483647 w 455"/>
              <a:gd name="T9" fmla="*/ 2147483647 h 418"/>
              <a:gd name="T10" fmla="*/ 2147483647 w 455"/>
              <a:gd name="T11" fmla="*/ 969523976 h 418"/>
              <a:gd name="T12" fmla="*/ 2147483647 w 455"/>
              <a:gd name="T13" fmla="*/ 2147483647 h 418"/>
              <a:gd name="T14" fmla="*/ 225082532 w 455"/>
              <a:gd name="T15" fmla="*/ 2147483647 h 418"/>
              <a:gd name="T16" fmla="*/ 253216442 w 455"/>
              <a:gd name="T17" fmla="*/ 224818458 h 418"/>
              <a:gd name="T18" fmla="*/ 2147483647 w 455"/>
              <a:gd name="T19" fmla="*/ 252920765 h 418"/>
              <a:gd name="T20" fmla="*/ 2147483647 w 455"/>
              <a:gd name="T21" fmla="*/ 688500904 h 418"/>
              <a:gd name="T22" fmla="*/ 2147483647 w 455"/>
              <a:gd name="T23" fmla="*/ 576095424 h 418"/>
              <a:gd name="T24" fmla="*/ 2147483647 w 455"/>
              <a:gd name="T25" fmla="*/ 0 h 418"/>
              <a:gd name="T26" fmla="*/ 0 w 455"/>
              <a:gd name="T27" fmla="*/ 252920765 h 418"/>
              <a:gd name="T28" fmla="*/ 253216442 w 455"/>
              <a:gd name="T29" fmla="*/ 2147483647 h 418"/>
              <a:gd name="T30" fmla="*/ 2147483647 w 455"/>
              <a:gd name="T31" fmla="*/ 2147483647 h 418"/>
              <a:gd name="T32" fmla="*/ 2147483647 w 455"/>
              <a:gd name="T33" fmla="*/ 2147483647 h 418"/>
              <a:gd name="T34" fmla="*/ 1308292453 w 455"/>
              <a:gd name="T35" fmla="*/ 2147483647 h 418"/>
              <a:gd name="T36" fmla="*/ 1237952052 w 455"/>
              <a:gd name="T37" fmla="*/ 2147483647 h 418"/>
              <a:gd name="T38" fmla="*/ 2147483647 w 455"/>
              <a:gd name="T39" fmla="*/ 2147483647 h 418"/>
              <a:gd name="T40" fmla="*/ 2147483647 w 455"/>
              <a:gd name="T41" fmla="*/ 2147483647 h 418"/>
              <a:gd name="T42" fmla="*/ 2147483647 w 455"/>
              <a:gd name="T43" fmla="*/ 2147483647 h 418"/>
              <a:gd name="T44" fmla="*/ 2147483647 w 455"/>
              <a:gd name="T45" fmla="*/ 2147483647 h 418"/>
              <a:gd name="T46" fmla="*/ 2147483647 w 455"/>
              <a:gd name="T47" fmla="*/ 2147483647 h 418"/>
              <a:gd name="T48" fmla="*/ 2147483647 w 455"/>
              <a:gd name="T49" fmla="*/ 2147483647 h 418"/>
              <a:gd name="T50" fmla="*/ 2147483647 w 455"/>
              <a:gd name="T51" fmla="*/ 857114747 h 418"/>
              <a:gd name="T52" fmla="*/ 2147483647 w 455"/>
              <a:gd name="T53" fmla="*/ 2147483647 h 418"/>
              <a:gd name="T54" fmla="*/ 2147483647 w 455"/>
              <a:gd name="T55" fmla="*/ 2147483647 h 418"/>
              <a:gd name="T56" fmla="*/ 2147483647 w 455"/>
              <a:gd name="T57" fmla="*/ 2147483647 h 418"/>
              <a:gd name="T58" fmla="*/ 2147483647 w 455"/>
              <a:gd name="T59" fmla="*/ 2147483647 h 418"/>
              <a:gd name="T60" fmla="*/ 2147483647 w 455"/>
              <a:gd name="T61" fmla="*/ 2147483647 h 418"/>
              <a:gd name="T62" fmla="*/ 2147483647 w 455"/>
              <a:gd name="T63" fmla="*/ 2147483647 h 418"/>
              <a:gd name="T64" fmla="*/ 1856931829 w 455"/>
              <a:gd name="T65" fmla="*/ 2147483647 h 418"/>
              <a:gd name="T66" fmla="*/ 1392697934 w 455"/>
              <a:gd name="T67" fmla="*/ 2147483647 h 418"/>
              <a:gd name="T68" fmla="*/ 1744388688 w 455"/>
              <a:gd name="T69" fmla="*/ 2147483647 h 418"/>
              <a:gd name="T70" fmla="*/ 2147483647 w 455"/>
              <a:gd name="T71" fmla="*/ 2147483647 h 418"/>
              <a:gd name="T72" fmla="*/ 2147483647 w 455"/>
              <a:gd name="T73" fmla="*/ 2147483647 h 418"/>
              <a:gd name="T74" fmla="*/ 2147483647 w 455"/>
              <a:gd name="T75" fmla="*/ 2147483647 h 418"/>
              <a:gd name="T76" fmla="*/ 2147483647 w 455"/>
              <a:gd name="T77" fmla="*/ 2147483647 h 418"/>
              <a:gd name="T78" fmla="*/ 2147483647 w 455"/>
              <a:gd name="T79" fmla="*/ 2147483647 h 418"/>
              <a:gd name="T80" fmla="*/ 2147483647 w 455"/>
              <a:gd name="T81" fmla="*/ 2147483647 h 418"/>
              <a:gd name="T82" fmla="*/ 2147483647 w 455"/>
              <a:gd name="T83" fmla="*/ 2147483647 h 418"/>
              <a:gd name="T84" fmla="*/ 2147483647 w 455"/>
              <a:gd name="T85" fmla="*/ 2147483647 h 418"/>
              <a:gd name="T86" fmla="*/ 2147483647 w 455"/>
              <a:gd name="T87" fmla="*/ 407481580 h 418"/>
              <a:gd name="T88" fmla="*/ 379828414 w 455"/>
              <a:gd name="T89" fmla="*/ 646349317 h 418"/>
              <a:gd name="T90" fmla="*/ 618976026 w 455"/>
              <a:gd name="T91" fmla="*/ 2147483647 h 418"/>
              <a:gd name="T92" fmla="*/ 2147483647 w 455"/>
              <a:gd name="T93" fmla="*/ 2147483647 h 418"/>
              <a:gd name="T94" fmla="*/ 2147483647 w 455"/>
              <a:gd name="T95" fmla="*/ 2147483647 h 418"/>
              <a:gd name="T96" fmla="*/ 618976026 w 455"/>
              <a:gd name="T97" fmla="*/ 2147483647 h 418"/>
              <a:gd name="T98" fmla="*/ 604907196 w 455"/>
              <a:gd name="T99" fmla="*/ 646349317 h 418"/>
              <a:gd name="T100" fmla="*/ 2147483647 w 455"/>
              <a:gd name="T101" fmla="*/ 632296290 h 418"/>
              <a:gd name="T102" fmla="*/ 2147483647 w 455"/>
              <a:gd name="T103" fmla="*/ 2147483647 h 41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55"/>
              <a:gd name="T157" fmla="*/ 0 h 418"/>
              <a:gd name="T158" fmla="*/ 455 w 455"/>
              <a:gd name="T159" fmla="*/ 418 h 41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55" h="418">
                <a:moveTo>
                  <a:pt x="385" y="294"/>
                </a:moveTo>
                <a:cubicBezTo>
                  <a:pt x="385" y="298"/>
                  <a:pt x="389" y="301"/>
                  <a:pt x="393" y="301"/>
                </a:cubicBezTo>
                <a:cubicBezTo>
                  <a:pt x="397" y="301"/>
                  <a:pt x="400" y="298"/>
                  <a:pt x="400" y="294"/>
                </a:cubicBezTo>
                <a:cubicBezTo>
                  <a:pt x="400" y="290"/>
                  <a:pt x="397" y="287"/>
                  <a:pt x="393" y="287"/>
                </a:cubicBezTo>
                <a:cubicBezTo>
                  <a:pt x="389" y="287"/>
                  <a:pt x="385" y="290"/>
                  <a:pt x="385" y="294"/>
                </a:cubicBezTo>
                <a:close/>
                <a:moveTo>
                  <a:pt x="412" y="294"/>
                </a:moveTo>
                <a:cubicBezTo>
                  <a:pt x="412" y="298"/>
                  <a:pt x="415" y="301"/>
                  <a:pt x="419" y="301"/>
                </a:cubicBezTo>
                <a:cubicBezTo>
                  <a:pt x="423" y="301"/>
                  <a:pt x="426" y="298"/>
                  <a:pt x="426" y="294"/>
                </a:cubicBezTo>
                <a:cubicBezTo>
                  <a:pt x="426" y="290"/>
                  <a:pt x="423" y="287"/>
                  <a:pt x="419" y="287"/>
                </a:cubicBezTo>
                <a:cubicBezTo>
                  <a:pt x="415" y="287"/>
                  <a:pt x="412" y="290"/>
                  <a:pt x="412" y="294"/>
                </a:cubicBezTo>
                <a:close/>
                <a:moveTo>
                  <a:pt x="447" y="61"/>
                </a:moveTo>
                <a:cubicBezTo>
                  <a:pt x="443" y="61"/>
                  <a:pt x="439" y="65"/>
                  <a:pt x="439" y="69"/>
                </a:cubicBezTo>
                <a:cubicBezTo>
                  <a:pt x="439" y="310"/>
                  <a:pt x="439" y="310"/>
                  <a:pt x="439" y="310"/>
                </a:cubicBezTo>
                <a:cubicBezTo>
                  <a:pt x="439" y="311"/>
                  <a:pt x="438" y="312"/>
                  <a:pt x="437" y="312"/>
                </a:cubicBezTo>
                <a:cubicBezTo>
                  <a:pt x="18" y="312"/>
                  <a:pt x="18" y="312"/>
                  <a:pt x="18" y="312"/>
                </a:cubicBezTo>
                <a:cubicBezTo>
                  <a:pt x="17" y="312"/>
                  <a:pt x="16" y="311"/>
                  <a:pt x="16" y="310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7"/>
                  <a:pt x="17" y="16"/>
                  <a:pt x="18" y="16"/>
                </a:cubicBezTo>
                <a:cubicBezTo>
                  <a:pt x="437" y="16"/>
                  <a:pt x="437" y="16"/>
                  <a:pt x="437" y="16"/>
                </a:cubicBezTo>
                <a:cubicBezTo>
                  <a:pt x="438" y="16"/>
                  <a:pt x="439" y="17"/>
                  <a:pt x="439" y="18"/>
                </a:cubicBezTo>
                <a:cubicBezTo>
                  <a:pt x="439" y="41"/>
                  <a:pt x="439" y="41"/>
                  <a:pt x="439" y="41"/>
                </a:cubicBezTo>
                <a:cubicBezTo>
                  <a:pt x="439" y="46"/>
                  <a:pt x="443" y="49"/>
                  <a:pt x="447" y="49"/>
                </a:cubicBezTo>
                <a:cubicBezTo>
                  <a:pt x="451" y="49"/>
                  <a:pt x="455" y="46"/>
                  <a:pt x="455" y="41"/>
                </a:cubicBezTo>
                <a:cubicBezTo>
                  <a:pt x="455" y="41"/>
                  <a:pt x="455" y="41"/>
                  <a:pt x="455" y="41"/>
                </a:cubicBezTo>
                <a:cubicBezTo>
                  <a:pt x="455" y="18"/>
                  <a:pt x="455" y="18"/>
                  <a:pt x="455" y="18"/>
                </a:cubicBezTo>
                <a:cubicBezTo>
                  <a:pt x="455" y="8"/>
                  <a:pt x="447" y="0"/>
                  <a:pt x="43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20"/>
                  <a:pt x="8" y="328"/>
                  <a:pt x="18" y="328"/>
                </a:cubicBezTo>
                <a:cubicBezTo>
                  <a:pt x="175" y="328"/>
                  <a:pt x="175" y="328"/>
                  <a:pt x="175" y="328"/>
                </a:cubicBezTo>
                <a:cubicBezTo>
                  <a:pt x="175" y="328"/>
                  <a:pt x="175" y="328"/>
                  <a:pt x="175" y="328"/>
                </a:cubicBezTo>
                <a:cubicBezTo>
                  <a:pt x="175" y="331"/>
                  <a:pt x="175" y="336"/>
                  <a:pt x="175" y="344"/>
                </a:cubicBezTo>
                <a:cubicBezTo>
                  <a:pt x="175" y="345"/>
                  <a:pt x="175" y="346"/>
                  <a:pt x="175" y="347"/>
                </a:cubicBezTo>
                <a:cubicBezTo>
                  <a:pt x="150" y="349"/>
                  <a:pt x="129" y="353"/>
                  <a:pt x="114" y="357"/>
                </a:cubicBezTo>
                <a:cubicBezTo>
                  <a:pt x="105" y="360"/>
                  <a:pt x="98" y="363"/>
                  <a:pt x="93" y="366"/>
                </a:cubicBezTo>
                <a:cubicBezTo>
                  <a:pt x="88" y="369"/>
                  <a:pt x="83" y="374"/>
                  <a:pt x="83" y="382"/>
                </a:cubicBezTo>
                <a:cubicBezTo>
                  <a:pt x="83" y="386"/>
                  <a:pt x="85" y="390"/>
                  <a:pt x="88" y="393"/>
                </a:cubicBezTo>
                <a:cubicBezTo>
                  <a:pt x="92" y="398"/>
                  <a:pt x="99" y="401"/>
                  <a:pt x="108" y="404"/>
                </a:cubicBezTo>
                <a:cubicBezTo>
                  <a:pt x="133" y="412"/>
                  <a:pt x="176" y="418"/>
                  <a:pt x="226" y="418"/>
                </a:cubicBezTo>
                <a:cubicBezTo>
                  <a:pt x="264" y="418"/>
                  <a:pt x="299" y="415"/>
                  <a:pt x="324" y="409"/>
                </a:cubicBezTo>
                <a:cubicBezTo>
                  <a:pt x="337" y="407"/>
                  <a:pt x="347" y="404"/>
                  <a:pt x="355" y="400"/>
                </a:cubicBezTo>
                <a:cubicBezTo>
                  <a:pt x="359" y="398"/>
                  <a:pt x="362" y="396"/>
                  <a:pt x="365" y="393"/>
                </a:cubicBezTo>
                <a:cubicBezTo>
                  <a:pt x="368" y="390"/>
                  <a:pt x="370" y="386"/>
                  <a:pt x="370" y="382"/>
                </a:cubicBezTo>
                <a:cubicBezTo>
                  <a:pt x="370" y="374"/>
                  <a:pt x="365" y="369"/>
                  <a:pt x="360" y="366"/>
                </a:cubicBezTo>
                <a:cubicBezTo>
                  <a:pt x="345" y="357"/>
                  <a:pt x="316" y="351"/>
                  <a:pt x="279" y="348"/>
                </a:cubicBezTo>
                <a:cubicBezTo>
                  <a:pt x="279" y="346"/>
                  <a:pt x="279" y="345"/>
                  <a:pt x="279" y="344"/>
                </a:cubicBezTo>
                <a:cubicBezTo>
                  <a:pt x="279" y="335"/>
                  <a:pt x="279" y="330"/>
                  <a:pt x="279" y="328"/>
                </a:cubicBezTo>
                <a:cubicBezTo>
                  <a:pt x="437" y="328"/>
                  <a:pt x="437" y="328"/>
                  <a:pt x="437" y="328"/>
                </a:cubicBezTo>
                <a:cubicBezTo>
                  <a:pt x="447" y="328"/>
                  <a:pt x="455" y="320"/>
                  <a:pt x="455" y="310"/>
                </a:cubicBezTo>
                <a:cubicBezTo>
                  <a:pt x="455" y="69"/>
                  <a:pt x="455" y="69"/>
                  <a:pt x="455" y="69"/>
                </a:cubicBezTo>
                <a:cubicBezTo>
                  <a:pt x="455" y="65"/>
                  <a:pt x="451" y="61"/>
                  <a:pt x="447" y="61"/>
                </a:cubicBezTo>
                <a:close/>
                <a:moveTo>
                  <a:pt x="290" y="387"/>
                </a:moveTo>
                <a:cubicBezTo>
                  <a:pt x="291" y="388"/>
                  <a:pt x="292" y="388"/>
                  <a:pt x="293" y="388"/>
                </a:cubicBezTo>
                <a:cubicBezTo>
                  <a:pt x="296" y="388"/>
                  <a:pt x="299" y="386"/>
                  <a:pt x="301" y="383"/>
                </a:cubicBezTo>
                <a:cubicBezTo>
                  <a:pt x="302" y="379"/>
                  <a:pt x="300" y="374"/>
                  <a:pt x="296" y="373"/>
                </a:cubicBezTo>
                <a:cubicBezTo>
                  <a:pt x="296" y="373"/>
                  <a:pt x="296" y="373"/>
                  <a:pt x="296" y="372"/>
                </a:cubicBezTo>
                <a:cubicBezTo>
                  <a:pt x="294" y="372"/>
                  <a:pt x="290" y="369"/>
                  <a:pt x="286" y="365"/>
                </a:cubicBezTo>
                <a:cubicBezTo>
                  <a:pt x="286" y="365"/>
                  <a:pt x="286" y="364"/>
                  <a:pt x="286" y="364"/>
                </a:cubicBezTo>
                <a:cubicBezTo>
                  <a:pt x="306" y="366"/>
                  <a:pt x="323" y="369"/>
                  <a:pt x="335" y="373"/>
                </a:cubicBezTo>
                <a:cubicBezTo>
                  <a:pt x="342" y="375"/>
                  <a:pt x="348" y="378"/>
                  <a:pt x="351" y="380"/>
                </a:cubicBezTo>
                <a:cubicBezTo>
                  <a:pt x="352" y="380"/>
                  <a:pt x="353" y="381"/>
                  <a:pt x="354" y="382"/>
                </a:cubicBezTo>
                <a:cubicBezTo>
                  <a:pt x="353" y="382"/>
                  <a:pt x="353" y="382"/>
                  <a:pt x="352" y="383"/>
                </a:cubicBezTo>
                <a:cubicBezTo>
                  <a:pt x="346" y="387"/>
                  <a:pt x="329" y="393"/>
                  <a:pt x="307" y="396"/>
                </a:cubicBezTo>
                <a:cubicBezTo>
                  <a:pt x="285" y="400"/>
                  <a:pt x="257" y="402"/>
                  <a:pt x="226" y="402"/>
                </a:cubicBezTo>
                <a:cubicBezTo>
                  <a:pt x="189" y="402"/>
                  <a:pt x="156" y="399"/>
                  <a:pt x="132" y="394"/>
                </a:cubicBezTo>
                <a:cubicBezTo>
                  <a:pt x="120" y="391"/>
                  <a:pt x="111" y="388"/>
                  <a:pt x="105" y="385"/>
                </a:cubicBezTo>
                <a:cubicBezTo>
                  <a:pt x="102" y="384"/>
                  <a:pt x="100" y="382"/>
                  <a:pt x="99" y="382"/>
                </a:cubicBezTo>
                <a:cubicBezTo>
                  <a:pt x="99" y="382"/>
                  <a:pt x="99" y="382"/>
                  <a:pt x="99" y="382"/>
                </a:cubicBezTo>
                <a:cubicBezTo>
                  <a:pt x="101" y="379"/>
                  <a:pt x="110" y="374"/>
                  <a:pt x="124" y="371"/>
                </a:cubicBezTo>
                <a:cubicBezTo>
                  <a:pt x="136" y="368"/>
                  <a:pt x="151" y="366"/>
                  <a:pt x="168" y="364"/>
                </a:cubicBezTo>
                <a:cubicBezTo>
                  <a:pt x="168" y="365"/>
                  <a:pt x="167" y="366"/>
                  <a:pt x="166" y="366"/>
                </a:cubicBezTo>
                <a:cubicBezTo>
                  <a:pt x="164" y="369"/>
                  <a:pt x="162" y="370"/>
                  <a:pt x="160" y="371"/>
                </a:cubicBezTo>
                <a:cubicBezTo>
                  <a:pt x="159" y="372"/>
                  <a:pt x="159" y="372"/>
                  <a:pt x="158" y="372"/>
                </a:cubicBezTo>
                <a:cubicBezTo>
                  <a:pt x="158" y="372"/>
                  <a:pt x="158" y="372"/>
                  <a:pt x="158" y="373"/>
                </a:cubicBezTo>
                <a:cubicBezTo>
                  <a:pt x="154" y="374"/>
                  <a:pt x="152" y="379"/>
                  <a:pt x="153" y="383"/>
                </a:cubicBezTo>
                <a:cubicBezTo>
                  <a:pt x="155" y="386"/>
                  <a:pt x="158" y="388"/>
                  <a:pt x="161" y="388"/>
                </a:cubicBezTo>
                <a:cubicBezTo>
                  <a:pt x="162" y="388"/>
                  <a:pt x="163" y="388"/>
                  <a:pt x="164" y="387"/>
                </a:cubicBezTo>
                <a:cubicBezTo>
                  <a:pt x="164" y="387"/>
                  <a:pt x="171" y="384"/>
                  <a:pt x="177" y="378"/>
                </a:cubicBezTo>
                <a:cubicBezTo>
                  <a:pt x="184" y="371"/>
                  <a:pt x="191" y="360"/>
                  <a:pt x="191" y="344"/>
                </a:cubicBezTo>
                <a:cubicBezTo>
                  <a:pt x="191" y="335"/>
                  <a:pt x="191" y="330"/>
                  <a:pt x="191" y="328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3" y="331"/>
                  <a:pt x="263" y="336"/>
                  <a:pt x="263" y="344"/>
                </a:cubicBezTo>
                <a:cubicBezTo>
                  <a:pt x="263" y="360"/>
                  <a:pt x="270" y="371"/>
                  <a:pt x="276" y="378"/>
                </a:cubicBezTo>
                <a:cubicBezTo>
                  <a:pt x="283" y="384"/>
                  <a:pt x="290" y="387"/>
                  <a:pt x="290" y="387"/>
                </a:cubicBezTo>
                <a:close/>
                <a:moveTo>
                  <a:pt x="427" y="46"/>
                </a:moveTo>
                <a:cubicBezTo>
                  <a:pt x="427" y="37"/>
                  <a:pt x="420" y="29"/>
                  <a:pt x="41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35" y="29"/>
                  <a:pt x="27" y="37"/>
                  <a:pt x="27" y="46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27" y="268"/>
                  <a:pt x="35" y="276"/>
                  <a:pt x="44" y="276"/>
                </a:cubicBezTo>
                <a:cubicBezTo>
                  <a:pt x="411" y="276"/>
                  <a:pt x="411" y="276"/>
                  <a:pt x="411" y="276"/>
                </a:cubicBezTo>
                <a:cubicBezTo>
                  <a:pt x="420" y="276"/>
                  <a:pt x="427" y="268"/>
                  <a:pt x="427" y="259"/>
                </a:cubicBezTo>
                <a:lnTo>
                  <a:pt x="427" y="46"/>
                </a:lnTo>
                <a:close/>
                <a:moveTo>
                  <a:pt x="411" y="259"/>
                </a:moveTo>
                <a:cubicBezTo>
                  <a:pt x="411" y="260"/>
                  <a:pt x="411" y="260"/>
                  <a:pt x="411" y="260"/>
                </a:cubicBezTo>
                <a:cubicBezTo>
                  <a:pt x="44" y="260"/>
                  <a:pt x="44" y="260"/>
                  <a:pt x="44" y="260"/>
                </a:cubicBezTo>
                <a:cubicBezTo>
                  <a:pt x="44" y="260"/>
                  <a:pt x="43" y="260"/>
                  <a:pt x="43" y="259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4" y="45"/>
                  <a:pt x="44" y="45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45"/>
                  <a:pt x="411" y="46"/>
                  <a:pt x="411" y="46"/>
                </a:cubicBezTo>
                <a:lnTo>
                  <a:pt x="411" y="259"/>
                </a:lnTo>
                <a:close/>
              </a:path>
            </a:pathLst>
          </a:custGeom>
          <a:solidFill>
            <a:srgbClr val="5858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v-SE">
              <a:ea typeface="MS PGothic" pitchFamily="34" charset="-128"/>
            </a:endParaRPr>
          </a:p>
        </p:txBody>
      </p:sp>
      <p:sp>
        <p:nvSpPr>
          <p:cNvPr id="99351" name="Line 23"/>
          <p:cNvSpPr>
            <a:spLocks noChangeShapeType="1"/>
          </p:cNvSpPr>
          <p:nvPr/>
        </p:nvSpPr>
        <p:spPr bwMode="auto">
          <a:xfrm>
            <a:off x="1601788" y="3519488"/>
            <a:ext cx="22050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72000" rIns="72000"/>
          <a:lstStyle/>
          <a:p>
            <a:endParaRPr lang="en-US"/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>
            <a:off x="1601788" y="4014788"/>
            <a:ext cx="22050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lIns="72000" rIns="72000"/>
          <a:lstStyle/>
          <a:p>
            <a:endParaRPr lang="en-US"/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1530350" y="2528888"/>
            <a:ext cx="2425700" cy="823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72000" rIns="72000">
            <a:spAutoFit/>
          </a:bodyPr>
          <a:lstStyle/>
          <a:p>
            <a:r>
              <a:rPr lang="en-US" sz="1200">
                <a:solidFill>
                  <a:srgbClr val="E32119"/>
                </a:solidFill>
              </a:rPr>
              <a:t>“OFFER”</a:t>
            </a:r>
          </a:p>
          <a:p>
            <a:r>
              <a:rPr lang="en-US" sz="1200">
                <a:solidFill>
                  <a:srgbClr val="E32119"/>
                </a:solidFill>
              </a:rPr>
              <a:t>m=audio</a:t>
            </a:r>
          </a:p>
          <a:p>
            <a:r>
              <a:rPr lang="en-US" sz="1200">
                <a:solidFill>
                  <a:srgbClr val="E32119"/>
                </a:solidFill>
              </a:rPr>
              <a:t>a=rendering-type: binaural, stereo</a:t>
            </a: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1574800" y="4184650"/>
            <a:ext cx="1917700" cy="8239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72000" rIns="72000">
            <a:spAutoFit/>
          </a:bodyPr>
          <a:lstStyle/>
          <a:p>
            <a:r>
              <a:rPr lang="en-US" sz="1200">
                <a:solidFill>
                  <a:srgbClr val="E32119"/>
                </a:solidFill>
              </a:rPr>
              <a:t>“ANSWER”</a:t>
            </a:r>
          </a:p>
          <a:p>
            <a:r>
              <a:rPr lang="en-US" sz="1200">
                <a:solidFill>
                  <a:srgbClr val="E32119"/>
                </a:solidFill>
              </a:rPr>
              <a:t>m=audio</a:t>
            </a:r>
          </a:p>
          <a:p>
            <a:r>
              <a:rPr lang="en-US" sz="1200">
                <a:solidFill>
                  <a:srgbClr val="E32119"/>
                </a:solidFill>
              </a:rPr>
              <a:t>a=rendering-type: binaural</a:t>
            </a: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 flipH="1">
            <a:off x="5786438" y="2393950"/>
            <a:ext cx="1216025" cy="103505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lIns="72000" rIns="72000"/>
          <a:lstStyle/>
          <a:p>
            <a:endParaRPr lang="en-US"/>
          </a:p>
        </p:txBody>
      </p:sp>
      <p:sp>
        <p:nvSpPr>
          <p:cNvPr id="99356" name="Line 28"/>
          <p:cNvSpPr>
            <a:spLocks noChangeShapeType="1"/>
          </p:cNvSpPr>
          <p:nvPr/>
        </p:nvSpPr>
        <p:spPr bwMode="auto">
          <a:xfrm flipH="1" flipV="1">
            <a:off x="5786438" y="3878263"/>
            <a:ext cx="1260475" cy="855662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lIns="72000" rIns="72000"/>
          <a:lstStyle/>
          <a:p>
            <a:endParaRPr lang="en-US"/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146800" y="3429000"/>
            <a:ext cx="203517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72000" rIns="72000">
            <a:spAutoFit/>
          </a:bodyPr>
          <a:lstStyle/>
          <a:p>
            <a:r>
              <a:rPr lang="en-US"/>
              <a:t>MULTI STREAM</a:t>
            </a:r>
          </a:p>
        </p:txBody>
      </p:sp>
      <p:sp>
        <p:nvSpPr>
          <p:cNvPr id="99358" name="Line 30"/>
          <p:cNvSpPr>
            <a:spLocks noChangeShapeType="1"/>
          </p:cNvSpPr>
          <p:nvPr/>
        </p:nvSpPr>
        <p:spPr bwMode="auto">
          <a:xfrm>
            <a:off x="1150938" y="5273675"/>
            <a:ext cx="3195637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lIns="72000" rIns="72000"/>
          <a:lstStyle/>
          <a:p>
            <a:endParaRPr lang="en-US"/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1646238" y="5418138"/>
            <a:ext cx="220503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72000" rIns="72000">
            <a:spAutoFit/>
          </a:bodyPr>
          <a:lstStyle/>
          <a:p>
            <a:r>
              <a:rPr lang="en-US"/>
              <a:t>SINGLE STREAM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E</a:t>
            </a:r>
            <a:r>
              <a:rPr lang="en-US"/>
              <a:t>XAMPLE: 2 most active speakers</a:t>
            </a:r>
          </a:p>
        </p:txBody>
      </p:sp>
      <p:grpSp>
        <p:nvGrpSpPr>
          <p:cNvPr id="103428" name="Group 4"/>
          <p:cNvGrpSpPr>
            <a:grpSpLocks noChangeAspect="1"/>
          </p:cNvGrpSpPr>
          <p:nvPr/>
        </p:nvGrpSpPr>
        <p:grpSpPr bwMode="auto">
          <a:xfrm>
            <a:off x="4122738" y="2528888"/>
            <a:ext cx="1538287" cy="2209800"/>
            <a:chOff x="1272" y="2478"/>
            <a:chExt cx="969" cy="1392"/>
          </a:xfrm>
        </p:grpSpPr>
        <p:grpSp>
          <p:nvGrpSpPr>
            <p:cNvPr id="103429" name="Group 51"/>
            <p:cNvGrpSpPr>
              <a:grpSpLocks noChangeAspect="1"/>
            </p:cNvGrpSpPr>
            <p:nvPr/>
          </p:nvGrpSpPr>
          <p:grpSpPr bwMode="auto">
            <a:xfrm>
              <a:off x="1275" y="2478"/>
              <a:ext cx="966" cy="1391"/>
              <a:chOff x="1275" y="2478"/>
              <a:chExt cx="966" cy="1391"/>
            </a:xfrm>
          </p:grpSpPr>
          <p:sp>
            <p:nvSpPr>
              <p:cNvPr id="103430" name="Freeform 24"/>
              <p:cNvSpPr>
                <a:spLocks noChangeAspect="1"/>
              </p:cNvSpPr>
              <p:nvPr/>
            </p:nvSpPr>
            <p:spPr bwMode="auto">
              <a:xfrm>
                <a:off x="1294" y="2497"/>
                <a:ext cx="928" cy="1353"/>
              </a:xfrm>
              <a:custGeom>
                <a:avLst/>
                <a:gdLst>
                  <a:gd name="T0" fmla="*/ 393 w 393"/>
                  <a:gd name="T1" fmla="*/ 83 h 573"/>
                  <a:gd name="T2" fmla="*/ 393 w 393"/>
                  <a:gd name="T3" fmla="*/ 541 h 573"/>
                  <a:gd name="T4" fmla="*/ 361 w 393"/>
                  <a:gd name="T5" fmla="*/ 573 h 573"/>
                  <a:gd name="T6" fmla="*/ 32 w 393"/>
                  <a:gd name="T7" fmla="*/ 573 h 573"/>
                  <a:gd name="T8" fmla="*/ 0 w 393"/>
                  <a:gd name="T9" fmla="*/ 541 h 573"/>
                  <a:gd name="T10" fmla="*/ 0 w 393"/>
                  <a:gd name="T11" fmla="*/ 32 h 573"/>
                  <a:gd name="T12" fmla="*/ 32 w 393"/>
                  <a:gd name="T13" fmla="*/ 0 h 573"/>
                  <a:gd name="T14" fmla="*/ 361 w 393"/>
                  <a:gd name="T15" fmla="*/ 0 h 573"/>
                  <a:gd name="T16" fmla="*/ 393 w 393"/>
                  <a:gd name="T17" fmla="*/ 32 h 573"/>
                  <a:gd name="T18" fmla="*/ 393 w 393"/>
                  <a:gd name="T19" fmla="*/ 51 h 57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3"/>
                  <a:gd name="T31" fmla="*/ 0 h 573"/>
                  <a:gd name="T32" fmla="*/ 393 w 393"/>
                  <a:gd name="T33" fmla="*/ 573 h 57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3" h="573">
                    <a:moveTo>
                      <a:pt x="393" y="83"/>
                    </a:moveTo>
                    <a:cubicBezTo>
                      <a:pt x="393" y="541"/>
                      <a:pt x="393" y="541"/>
                      <a:pt x="393" y="541"/>
                    </a:cubicBezTo>
                    <a:cubicBezTo>
                      <a:pt x="393" y="559"/>
                      <a:pt x="379" y="573"/>
                      <a:pt x="361" y="573"/>
                    </a:cubicBezTo>
                    <a:cubicBezTo>
                      <a:pt x="32" y="573"/>
                      <a:pt x="32" y="573"/>
                      <a:pt x="32" y="573"/>
                    </a:cubicBezTo>
                    <a:cubicBezTo>
                      <a:pt x="14" y="573"/>
                      <a:pt x="0" y="559"/>
                      <a:pt x="0" y="54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361" y="0"/>
                      <a:pt x="361" y="0"/>
                      <a:pt x="361" y="0"/>
                    </a:cubicBezTo>
                    <a:cubicBezTo>
                      <a:pt x="379" y="0"/>
                      <a:pt x="393" y="14"/>
                      <a:pt x="393" y="32"/>
                    </a:cubicBezTo>
                    <a:cubicBezTo>
                      <a:pt x="393" y="51"/>
                      <a:pt x="393" y="51"/>
                      <a:pt x="393" y="51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sv-SE">
                  <a:ea typeface="MS PGothic" pitchFamily="34" charset="-128"/>
                </a:endParaRPr>
              </a:p>
            </p:txBody>
          </p:sp>
          <p:sp>
            <p:nvSpPr>
              <p:cNvPr id="103431" name="Freeform 25"/>
              <p:cNvSpPr>
                <a:spLocks noChangeAspect="1" noEditPoints="1"/>
              </p:cNvSpPr>
              <p:nvPr/>
            </p:nvSpPr>
            <p:spPr bwMode="auto">
              <a:xfrm>
                <a:off x="1275" y="2478"/>
                <a:ext cx="966" cy="1391"/>
              </a:xfrm>
              <a:custGeom>
                <a:avLst/>
                <a:gdLst>
                  <a:gd name="T0" fmla="*/ 401 w 409"/>
                  <a:gd name="T1" fmla="*/ 67 h 589"/>
                  <a:gd name="T2" fmla="*/ 409 w 409"/>
                  <a:gd name="T3" fmla="*/ 59 h 589"/>
                  <a:gd name="T4" fmla="*/ 409 w 409"/>
                  <a:gd name="T5" fmla="*/ 40 h 589"/>
                  <a:gd name="T6" fmla="*/ 369 w 409"/>
                  <a:gd name="T7" fmla="*/ 0 h 589"/>
                  <a:gd name="T8" fmla="*/ 40 w 409"/>
                  <a:gd name="T9" fmla="*/ 0 h 589"/>
                  <a:gd name="T10" fmla="*/ 0 w 409"/>
                  <a:gd name="T11" fmla="*/ 40 h 589"/>
                  <a:gd name="T12" fmla="*/ 0 w 409"/>
                  <a:gd name="T13" fmla="*/ 549 h 589"/>
                  <a:gd name="T14" fmla="*/ 40 w 409"/>
                  <a:gd name="T15" fmla="*/ 589 h 589"/>
                  <a:gd name="T16" fmla="*/ 369 w 409"/>
                  <a:gd name="T17" fmla="*/ 589 h 589"/>
                  <a:gd name="T18" fmla="*/ 409 w 409"/>
                  <a:gd name="T19" fmla="*/ 549 h 589"/>
                  <a:gd name="T20" fmla="*/ 409 w 409"/>
                  <a:gd name="T21" fmla="*/ 91 h 589"/>
                  <a:gd name="T22" fmla="*/ 401 w 409"/>
                  <a:gd name="T23" fmla="*/ 83 h 589"/>
                  <a:gd name="T24" fmla="*/ 393 w 409"/>
                  <a:gd name="T25" fmla="*/ 91 h 589"/>
                  <a:gd name="T26" fmla="*/ 393 w 409"/>
                  <a:gd name="T27" fmla="*/ 549 h 589"/>
                  <a:gd name="T28" fmla="*/ 369 w 409"/>
                  <a:gd name="T29" fmla="*/ 573 h 589"/>
                  <a:gd name="T30" fmla="*/ 40 w 409"/>
                  <a:gd name="T31" fmla="*/ 573 h 589"/>
                  <a:gd name="T32" fmla="*/ 16 w 409"/>
                  <a:gd name="T33" fmla="*/ 549 h 589"/>
                  <a:gd name="T34" fmla="*/ 16 w 409"/>
                  <a:gd name="T35" fmla="*/ 40 h 589"/>
                  <a:gd name="T36" fmla="*/ 40 w 409"/>
                  <a:gd name="T37" fmla="*/ 16 h 589"/>
                  <a:gd name="T38" fmla="*/ 369 w 409"/>
                  <a:gd name="T39" fmla="*/ 16 h 589"/>
                  <a:gd name="T40" fmla="*/ 393 w 409"/>
                  <a:gd name="T41" fmla="*/ 40 h 589"/>
                  <a:gd name="T42" fmla="*/ 393 w 409"/>
                  <a:gd name="T43" fmla="*/ 59 h 589"/>
                  <a:gd name="T44" fmla="*/ 401 w 409"/>
                  <a:gd name="T45" fmla="*/ 67 h 589"/>
                  <a:gd name="T46" fmla="*/ 204 w 409"/>
                  <a:gd name="T47" fmla="*/ 76 h 589"/>
                  <a:gd name="T48" fmla="*/ 197 w 409"/>
                  <a:gd name="T49" fmla="*/ 80 h 589"/>
                  <a:gd name="T50" fmla="*/ 75 w 409"/>
                  <a:gd name="T51" fmla="*/ 324 h 589"/>
                  <a:gd name="T52" fmla="*/ 76 w 409"/>
                  <a:gd name="T53" fmla="*/ 332 h 589"/>
                  <a:gd name="T54" fmla="*/ 83 w 409"/>
                  <a:gd name="T55" fmla="*/ 335 h 589"/>
                  <a:gd name="T56" fmla="*/ 326 w 409"/>
                  <a:gd name="T57" fmla="*/ 335 h 589"/>
                  <a:gd name="T58" fmla="*/ 333 w 409"/>
                  <a:gd name="T59" fmla="*/ 332 h 589"/>
                  <a:gd name="T60" fmla="*/ 333 w 409"/>
                  <a:gd name="T61" fmla="*/ 324 h 589"/>
                  <a:gd name="T62" fmla="*/ 212 w 409"/>
                  <a:gd name="T63" fmla="*/ 80 h 589"/>
                  <a:gd name="T64" fmla="*/ 204 w 409"/>
                  <a:gd name="T65" fmla="*/ 76 h 589"/>
                  <a:gd name="T66" fmla="*/ 96 w 409"/>
                  <a:gd name="T67" fmla="*/ 319 h 589"/>
                  <a:gd name="T68" fmla="*/ 204 w 409"/>
                  <a:gd name="T69" fmla="*/ 102 h 589"/>
                  <a:gd name="T70" fmla="*/ 313 w 409"/>
                  <a:gd name="T71" fmla="*/ 319 h 589"/>
                  <a:gd name="T72" fmla="*/ 96 w 409"/>
                  <a:gd name="T73" fmla="*/ 319 h 58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9"/>
                  <a:gd name="T112" fmla="*/ 0 h 589"/>
                  <a:gd name="T113" fmla="*/ 409 w 409"/>
                  <a:gd name="T114" fmla="*/ 589 h 58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9" h="589">
                    <a:moveTo>
                      <a:pt x="401" y="67"/>
                    </a:moveTo>
                    <a:cubicBezTo>
                      <a:pt x="405" y="67"/>
                      <a:pt x="409" y="64"/>
                      <a:pt x="409" y="59"/>
                    </a:cubicBezTo>
                    <a:cubicBezTo>
                      <a:pt x="409" y="40"/>
                      <a:pt x="409" y="40"/>
                      <a:pt x="409" y="40"/>
                    </a:cubicBezTo>
                    <a:cubicBezTo>
                      <a:pt x="409" y="18"/>
                      <a:pt x="391" y="0"/>
                      <a:pt x="36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549"/>
                      <a:pt x="0" y="549"/>
                      <a:pt x="0" y="549"/>
                    </a:cubicBezTo>
                    <a:cubicBezTo>
                      <a:pt x="0" y="571"/>
                      <a:pt x="18" y="589"/>
                      <a:pt x="40" y="589"/>
                    </a:cubicBezTo>
                    <a:cubicBezTo>
                      <a:pt x="369" y="589"/>
                      <a:pt x="369" y="589"/>
                      <a:pt x="369" y="589"/>
                    </a:cubicBezTo>
                    <a:cubicBezTo>
                      <a:pt x="391" y="589"/>
                      <a:pt x="409" y="571"/>
                      <a:pt x="409" y="549"/>
                    </a:cubicBezTo>
                    <a:cubicBezTo>
                      <a:pt x="409" y="91"/>
                      <a:pt x="409" y="91"/>
                      <a:pt x="409" y="91"/>
                    </a:cubicBezTo>
                    <a:cubicBezTo>
                      <a:pt x="409" y="87"/>
                      <a:pt x="405" y="83"/>
                      <a:pt x="401" y="83"/>
                    </a:cubicBezTo>
                    <a:cubicBezTo>
                      <a:pt x="397" y="83"/>
                      <a:pt x="393" y="87"/>
                      <a:pt x="393" y="91"/>
                    </a:cubicBezTo>
                    <a:cubicBezTo>
                      <a:pt x="393" y="549"/>
                      <a:pt x="393" y="549"/>
                      <a:pt x="393" y="549"/>
                    </a:cubicBezTo>
                    <a:cubicBezTo>
                      <a:pt x="393" y="562"/>
                      <a:pt x="382" y="573"/>
                      <a:pt x="369" y="573"/>
                    </a:cubicBezTo>
                    <a:cubicBezTo>
                      <a:pt x="40" y="573"/>
                      <a:pt x="40" y="573"/>
                      <a:pt x="40" y="573"/>
                    </a:cubicBezTo>
                    <a:cubicBezTo>
                      <a:pt x="26" y="573"/>
                      <a:pt x="16" y="562"/>
                      <a:pt x="16" y="549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26" y="16"/>
                      <a:pt x="40" y="16"/>
                    </a:cubicBezTo>
                    <a:cubicBezTo>
                      <a:pt x="369" y="16"/>
                      <a:pt x="369" y="16"/>
                      <a:pt x="369" y="16"/>
                    </a:cubicBezTo>
                    <a:cubicBezTo>
                      <a:pt x="382" y="16"/>
                      <a:pt x="393" y="27"/>
                      <a:pt x="393" y="40"/>
                    </a:cubicBezTo>
                    <a:cubicBezTo>
                      <a:pt x="393" y="59"/>
                      <a:pt x="393" y="59"/>
                      <a:pt x="393" y="59"/>
                    </a:cubicBezTo>
                    <a:cubicBezTo>
                      <a:pt x="393" y="64"/>
                      <a:pt x="397" y="67"/>
                      <a:pt x="401" y="67"/>
                    </a:cubicBezTo>
                    <a:close/>
                    <a:moveTo>
                      <a:pt x="204" y="76"/>
                    </a:moveTo>
                    <a:cubicBezTo>
                      <a:pt x="201" y="76"/>
                      <a:pt x="199" y="78"/>
                      <a:pt x="197" y="80"/>
                    </a:cubicBezTo>
                    <a:cubicBezTo>
                      <a:pt x="75" y="324"/>
                      <a:pt x="75" y="324"/>
                      <a:pt x="75" y="324"/>
                    </a:cubicBezTo>
                    <a:cubicBezTo>
                      <a:pt x="74" y="326"/>
                      <a:pt x="74" y="329"/>
                      <a:pt x="76" y="332"/>
                    </a:cubicBezTo>
                    <a:cubicBezTo>
                      <a:pt x="77" y="334"/>
                      <a:pt x="80" y="335"/>
                      <a:pt x="83" y="335"/>
                    </a:cubicBezTo>
                    <a:cubicBezTo>
                      <a:pt x="326" y="335"/>
                      <a:pt x="326" y="335"/>
                      <a:pt x="326" y="335"/>
                    </a:cubicBezTo>
                    <a:cubicBezTo>
                      <a:pt x="329" y="335"/>
                      <a:pt x="332" y="334"/>
                      <a:pt x="333" y="332"/>
                    </a:cubicBezTo>
                    <a:cubicBezTo>
                      <a:pt x="334" y="329"/>
                      <a:pt x="335" y="326"/>
                      <a:pt x="333" y="324"/>
                    </a:cubicBezTo>
                    <a:cubicBezTo>
                      <a:pt x="212" y="80"/>
                      <a:pt x="212" y="80"/>
                      <a:pt x="212" y="80"/>
                    </a:cubicBezTo>
                    <a:cubicBezTo>
                      <a:pt x="210" y="78"/>
                      <a:pt x="207" y="76"/>
                      <a:pt x="204" y="76"/>
                    </a:cubicBezTo>
                    <a:close/>
                    <a:moveTo>
                      <a:pt x="96" y="319"/>
                    </a:moveTo>
                    <a:cubicBezTo>
                      <a:pt x="204" y="102"/>
                      <a:pt x="204" y="102"/>
                      <a:pt x="204" y="102"/>
                    </a:cubicBezTo>
                    <a:cubicBezTo>
                      <a:pt x="313" y="319"/>
                      <a:pt x="313" y="319"/>
                      <a:pt x="313" y="319"/>
                    </a:cubicBezTo>
                    <a:lnTo>
                      <a:pt x="96" y="319"/>
                    </a:lnTo>
                    <a:close/>
                  </a:path>
                </a:pathLst>
              </a:custGeom>
              <a:solidFill>
                <a:srgbClr val="00625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sv-SE">
                  <a:ea typeface="MS PGothic" pitchFamily="34" charset="-128"/>
                </a:endParaRPr>
              </a:p>
            </p:txBody>
          </p:sp>
          <p:sp>
            <p:nvSpPr>
              <p:cNvPr id="103432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1329" y="3466"/>
                <a:ext cx="816" cy="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ct val="0"/>
                  </a:spcBef>
                </a:pPr>
                <a:r>
                  <a:rPr lang="en-US" sz="2600">
                    <a:solidFill>
                      <a:srgbClr val="00625F"/>
                    </a:solidFill>
                    <a:ea typeface="MS PGothic" pitchFamily="34" charset="-128"/>
                  </a:rPr>
                  <a:t>MCU</a:t>
                </a:r>
                <a:endParaRPr lang="sv-SE" sz="2600">
                  <a:solidFill>
                    <a:srgbClr val="00625F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103433" name="Rectangle 9"/>
            <p:cNvSpPr>
              <a:spLocks noChangeAspect="1" noChangeArrowheads="1"/>
            </p:cNvSpPr>
            <p:nvPr/>
          </p:nvSpPr>
          <p:spPr bwMode="auto">
            <a:xfrm>
              <a:off x="1272" y="2478"/>
              <a:ext cx="969" cy="13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 algn="ctr"/>
              <a:endParaRPr lang="sv-SE">
                <a:ea typeface="MS PGothic" pitchFamily="34" charset="-128"/>
              </a:endParaRPr>
            </a:p>
          </p:txBody>
        </p:sp>
      </p:grpSp>
      <p:sp>
        <p:nvSpPr>
          <p:cNvPr id="103434" name="Freeform 3"/>
          <p:cNvSpPr>
            <a:spLocks noChangeAspect="1" noEditPoints="1"/>
          </p:cNvSpPr>
          <p:nvPr/>
        </p:nvSpPr>
        <p:spPr bwMode="auto">
          <a:xfrm>
            <a:off x="7137400" y="1268413"/>
            <a:ext cx="1706563" cy="1566862"/>
          </a:xfrm>
          <a:custGeom>
            <a:avLst/>
            <a:gdLst>
              <a:gd name="T0" fmla="*/ 2147483647 w 455"/>
              <a:gd name="T1" fmla="*/ 2147483647 h 418"/>
              <a:gd name="T2" fmla="*/ 2147483647 w 455"/>
              <a:gd name="T3" fmla="*/ 2147483647 h 418"/>
              <a:gd name="T4" fmla="*/ 2147483647 w 455"/>
              <a:gd name="T5" fmla="*/ 2147483647 h 418"/>
              <a:gd name="T6" fmla="*/ 2147483647 w 455"/>
              <a:gd name="T7" fmla="*/ 2147483647 h 418"/>
              <a:gd name="T8" fmla="*/ 2147483647 w 455"/>
              <a:gd name="T9" fmla="*/ 2147483647 h 418"/>
              <a:gd name="T10" fmla="*/ 2147483647 w 455"/>
              <a:gd name="T11" fmla="*/ 969523976 h 418"/>
              <a:gd name="T12" fmla="*/ 2147483647 w 455"/>
              <a:gd name="T13" fmla="*/ 2147483647 h 418"/>
              <a:gd name="T14" fmla="*/ 225082532 w 455"/>
              <a:gd name="T15" fmla="*/ 2147483647 h 418"/>
              <a:gd name="T16" fmla="*/ 253216442 w 455"/>
              <a:gd name="T17" fmla="*/ 224818458 h 418"/>
              <a:gd name="T18" fmla="*/ 2147483647 w 455"/>
              <a:gd name="T19" fmla="*/ 252920765 h 418"/>
              <a:gd name="T20" fmla="*/ 2147483647 w 455"/>
              <a:gd name="T21" fmla="*/ 688500904 h 418"/>
              <a:gd name="T22" fmla="*/ 2147483647 w 455"/>
              <a:gd name="T23" fmla="*/ 576095424 h 418"/>
              <a:gd name="T24" fmla="*/ 2147483647 w 455"/>
              <a:gd name="T25" fmla="*/ 0 h 418"/>
              <a:gd name="T26" fmla="*/ 0 w 455"/>
              <a:gd name="T27" fmla="*/ 252920765 h 418"/>
              <a:gd name="T28" fmla="*/ 253216442 w 455"/>
              <a:gd name="T29" fmla="*/ 2147483647 h 418"/>
              <a:gd name="T30" fmla="*/ 2147483647 w 455"/>
              <a:gd name="T31" fmla="*/ 2147483647 h 418"/>
              <a:gd name="T32" fmla="*/ 2147483647 w 455"/>
              <a:gd name="T33" fmla="*/ 2147483647 h 418"/>
              <a:gd name="T34" fmla="*/ 1308292453 w 455"/>
              <a:gd name="T35" fmla="*/ 2147483647 h 418"/>
              <a:gd name="T36" fmla="*/ 1237952052 w 455"/>
              <a:gd name="T37" fmla="*/ 2147483647 h 418"/>
              <a:gd name="T38" fmla="*/ 2147483647 w 455"/>
              <a:gd name="T39" fmla="*/ 2147483647 h 418"/>
              <a:gd name="T40" fmla="*/ 2147483647 w 455"/>
              <a:gd name="T41" fmla="*/ 2147483647 h 418"/>
              <a:gd name="T42" fmla="*/ 2147483647 w 455"/>
              <a:gd name="T43" fmla="*/ 2147483647 h 418"/>
              <a:gd name="T44" fmla="*/ 2147483647 w 455"/>
              <a:gd name="T45" fmla="*/ 2147483647 h 418"/>
              <a:gd name="T46" fmla="*/ 2147483647 w 455"/>
              <a:gd name="T47" fmla="*/ 2147483647 h 418"/>
              <a:gd name="T48" fmla="*/ 2147483647 w 455"/>
              <a:gd name="T49" fmla="*/ 2147483647 h 418"/>
              <a:gd name="T50" fmla="*/ 2147483647 w 455"/>
              <a:gd name="T51" fmla="*/ 857114747 h 418"/>
              <a:gd name="T52" fmla="*/ 2147483647 w 455"/>
              <a:gd name="T53" fmla="*/ 2147483647 h 418"/>
              <a:gd name="T54" fmla="*/ 2147483647 w 455"/>
              <a:gd name="T55" fmla="*/ 2147483647 h 418"/>
              <a:gd name="T56" fmla="*/ 2147483647 w 455"/>
              <a:gd name="T57" fmla="*/ 2147483647 h 418"/>
              <a:gd name="T58" fmla="*/ 2147483647 w 455"/>
              <a:gd name="T59" fmla="*/ 2147483647 h 418"/>
              <a:gd name="T60" fmla="*/ 2147483647 w 455"/>
              <a:gd name="T61" fmla="*/ 2147483647 h 418"/>
              <a:gd name="T62" fmla="*/ 2147483647 w 455"/>
              <a:gd name="T63" fmla="*/ 2147483647 h 418"/>
              <a:gd name="T64" fmla="*/ 1856931829 w 455"/>
              <a:gd name="T65" fmla="*/ 2147483647 h 418"/>
              <a:gd name="T66" fmla="*/ 1392697934 w 455"/>
              <a:gd name="T67" fmla="*/ 2147483647 h 418"/>
              <a:gd name="T68" fmla="*/ 1744388688 w 455"/>
              <a:gd name="T69" fmla="*/ 2147483647 h 418"/>
              <a:gd name="T70" fmla="*/ 2147483647 w 455"/>
              <a:gd name="T71" fmla="*/ 2147483647 h 418"/>
              <a:gd name="T72" fmla="*/ 2147483647 w 455"/>
              <a:gd name="T73" fmla="*/ 2147483647 h 418"/>
              <a:gd name="T74" fmla="*/ 2147483647 w 455"/>
              <a:gd name="T75" fmla="*/ 2147483647 h 418"/>
              <a:gd name="T76" fmla="*/ 2147483647 w 455"/>
              <a:gd name="T77" fmla="*/ 2147483647 h 418"/>
              <a:gd name="T78" fmla="*/ 2147483647 w 455"/>
              <a:gd name="T79" fmla="*/ 2147483647 h 418"/>
              <a:gd name="T80" fmla="*/ 2147483647 w 455"/>
              <a:gd name="T81" fmla="*/ 2147483647 h 418"/>
              <a:gd name="T82" fmla="*/ 2147483647 w 455"/>
              <a:gd name="T83" fmla="*/ 2147483647 h 418"/>
              <a:gd name="T84" fmla="*/ 2147483647 w 455"/>
              <a:gd name="T85" fmla="*/ 2147483647 h 418"/>
              <a:gd name="T86" fmla="*/ 2147483647 w 455"/>
              <a:gd name="T87" fmla="*/ 407481580 h 418"/>
              <a:gd name="T88" fmla="*/ 379828414 w 455"/>
              <a:gd name="T89" fmla="*/ 646349317 h 418"/>
              <a:gd name="T90" fmla="*/ 618976026 w 455"/>
              <a:gd name="T91" fmla="*/ 2147483647 h 418"/>
              <a:gd name="T92" fmla="*/ 2147483647 w 455"/>
              <a:gd name="T93" fmla="*/ 2147483647 h 418"/>
              <a:gd name="T94" fmla="*/ 2147483647 w 455"/>
              <a:gd name="T95" fmla="*/ 2147483647 h 418"/>
              <a:gd name="T96" fmla="*/ 618976026 w 455"/>
              <a:gd name="T97" fmla="*/ 2147483647 h 418"/>
              <a:gd name="T98" fmla="*/ 604907196 w 455"/>
              <a:gd name="T99" fmla="*/ 646349317 h 418"/>
              <a:gd name="T100" fmla="*/ 2147483647 w 455"/>
              <a:gd name="T101" fmla="*/ 632296290 h 418"/>
              <a:gd name="T102" fmla="*/ 2147483647 w 455"/>
              <a:gd name="T103" fmla="*/ 2147483647 h 41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55"/>
              <a:gd name="T157" fmla="*/ 0 h 418"/>
              <a:gd name="T158" fmla="*/ 455 w 455"/>
              <a:gd name="T159" fmla="*/ 418 h 41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55" h="418">
                <a:moveTo>
                  <a:pt x="385" y="294"/>
                </a:moveTo>
                <a:cubicBezTo>
                  <a:pt x="385" y="298"/>
                  <a:pt x="389" y="301"/>
                  <a:pt x="393" y="301"/>
                </a:cubicBezTo>
                <a:cubicBezTo>
                  <a:pt x="397" y="301"/>
                  <a:pt x="400" y="298"/>
                  <a:pt x="400" y="294"/>
                </a:cubicBezTo>
                <a:cubicBezTo>
                  <a:pt x="400" y="290"/>
                  <a:pt x="397" y="287"/>
                  <a:pt x="393" y="287"/>
                </a:cubicBezTo>
                <a:cubicBezTo>
                  <a:pt x="389" y="287"/>
                  <a:pt x="385" y="290"/>
                  <a:pt x="385" y="294"/>
                </a:cubicBezTo>
                <a:close/>
                <a:moveTo>
                  <a:pt x="412" y="294"/>
                </a:moveTo>
                <a:cubicBezTo>
                  <a:pt x="412" y="298"/>
                  <a:pt x="415" y="301"/>
                  <a:pt x="419" y="301"/>
                </a:cubicBezTo>
                <a:cubicBezTo>
                  <a:pt x="423" y="301"/>
                  <a:pt x="426" y="298"/>
                  <a:pt x="426" y="294"/>
                </a:cubicBezTo>
                <a:cubicBezTo>
                  <a:pt x="426" y="290"/>
                  <a:pt x="423" y="287"/>
                  <a:pt x="419" y="287"/>
                </a:cubicBezTo>
                <a:cubicBezTo>
                  <a:pt x="415" y="287"/>
                  <a:pt x="412" y="290"/>
                  <a:pt x="412" y="294"/>
                </a:cubicBezTo>
                <a:close/>
                <a:moveTo>
                  <a:pt x="447" y="61"/>
                </a:moveTo>
                <a:cubicBezTo>
                  <a:pt x="443" y="61"/>
                  <a:pt x="439" y="65"/>
                  <a:pt x="439" y="69"/>
                </a:cubicBezTo>
                <a:cubicBezTo>
                  <a:pt x="439" y="310"/>
                  <a:pt x="439" y="310"/>
                  <a:pt x="439" y="310"/>
                </a:cubicBezTo>
                <a:cubicBezTo>
                  <a:pt x="439" y="311"/>
                  <a:pt x="438" y="312"/>
                  <a:pt x="437" y="312"/>
                </a:cubicBezTo>
                <a:cubicBezTo>
                  <a:pt x="18" y="312"/>
                  <a:pt x="18" y="312"/>
                  <a:pt x="18" y="312"/>
                </a:cubicBezTo>
                <a:cubicBezTo>
                  <a:pt x="17" y="312"/>
                  <a:pt x="16" y="311"/>
                  <a:pt x="16" y="310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7"/>
                  <a:pt x="17" y="16"/>
                  <a:pt x="18" y="16"/>
                </a:cubicBezTo>
                <a:cubicBezTo>
                  <a:pt x="437" y="16"/>
                  <a:pt x="437" y="16"/>
                  <a:pt x="437" y="16"/>
                </a:cubicBezTo>
                <a:cubicBezTo>
                  <a:pt x="438" y="16"/>
                  <a:pt x="439" y="17"/>
                  <a:pt x="439" y="18"/>
                </a:cubicBezTo>
                <a:cubicBezTo>
                  <a:pt x="439" y="41"/>
                  <a:pt x="439" y="41"/>
                  <a:pt x="439" y="41"/>
                </a:cubicBezTo>
                <a:cubicBezTo>
                  <a:pt x="439" y="46"/>
                  <a:pt x="443" y="49"/>
                  <a:pt x="447" y="49"/>
                </a:cubicBezTo>
                <a:cubicBezTo>
                  <a:pt x="451" y="49"/>
                  <a:pt x="455" y="46"/>
                  <a:pt x="455" y="41"/>
                </a:cubicBezTo>
                <a:cubicBezTo>
                  <a:pt x="455" y="41"/>
                  <a:pt x="455" y="41"/>
                  <a:pt x="455" y="41"/>
                </a:cubicBezTo>
                <a:cubicBezTo>
                  <a:pt x="455" y="18"/>
                  <a:pt x="455" y="18"/>
                  <a:pt x="455" y="18"/>
                </a:cubicBezTo>
                <a:cubicBezTo>
                  <a:pt x="455" y="8"/>
                  <a:pt x="447" y="0"/>
                  <a:pt x="43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20"/>
                  <a:pt x="8" y="328"/>
                  <a:pt x="18" y="328"/>
                </a:cubicBezTo>
                <a:cubicBezTo>
                  <a:pt x="175" y="328"/>
                  <a:pt x="175" y="328"/>
                  <a:pt x="175" y="328"/>
                </a:cubicBezTo>
                <a:cubicBezTo>
                  <a:pt x="175" y="328"/>
                  <a:pt x="175" y="328"/>
                  <a:pt x="175" y="328"/>
                </a:cubicBezTo>
                <a:cubicBezTo>
                  <a:pt x="175" y="331"/>
                  <a:pt x="175" y="336"/>
                  <a:pt x="175" y="344"/>
                </a:cubicBezTo>
                <a:cubicBezTo>
                  <a:pt x="175" y="345"/>
                  <a:pt x="175" y="346"/>
                  <a:pt x="175" y="347"/>
                </a:cubicBezTo>
                <a:cubicBezTo>
                  <a:pt x="150" y="349"/>
                  <a:pt x="129" y="353"/>
                  <a:pt x="114" y="357"/>
                </a:cubicBezTo>
                <a:cubicBezTo>
                  <a:pt x="105" y="360"/>
                  <a:pt x="98" y="363"/>
                  <a:pt x="93" y="366"/>
                </a:cubicBezTo>
                <a:cubicBezTo>
                  <a:pt x="88" y="369"/>
                  <a:pt x="83" y="374"/>
                  <a:pt x="83" y="382"/>
                </a:cubicBezTo>
                <a:cubicBezTo>
                  <a:pt x="83" y="386"/>
                  <a:pt x="85" y="390"/>
                  <a:pt x="88" y="393"/>
                </a:cubicBezTo>
                <a:cubicBezTo>
                  <a:pt x="92" y="398"/>
                  <a:pt x="99" y="401"/>
                  <a:pt x="108" y="404"/>
                </a:cubicBezTo>
                <a:cubicBezTo>
                  <a:pt x="133" y="412"/>
                  <a:pt x="176" y="418"/>
                  <a:pt x="226" y="418"/>
                </a:cubicBezTo>
                <a:cubicBezTo>
                  <a:pt x="264" y="418"/>
                  <a:pt x="299" y="415"/>
                  <a:pt x="324" y="409"/>
                </a:cubicBezTo>
                <a:cubicBezTo>
                  <a:pt x="337" y="407"/>
                  <a:pt x="347" y="404"/>
                  <a:pt x="355" y="400"/>
                </a:cubicBezTo>
                <a:cubicBezTo>
                  <a:pt x="359" y="398"/>
                  <a:pt x="362" y="396"/>
                  <a:pt x="365" y="393"/>
                </a:cubicBezTo>
                <a:cubicBezTo>
                  <a:pt x="368" y="390"/>
                  <a:pt x="370" y="386"/>
                  <a:pt x="370" y="382"/>
                </a:cubicBezTo>
                <a:cubicBezTo>
                  <a:pt x="370" y="374"/>
                  <a:pt x="365" y="369"/>
                  <a:pt x="360" y="366"/>
                </a:cubicBezTo>
                <a:cubicBezTo>
                  <a:pt x="345" y="357"/>
                  <a:pt x="316" y="351"/>
                  <a:pt x="279" y="348"/>
                </a:cubicBezTo>
                <a:cubicBezTo>
                  <a:pt x="279" y="346"/>
                  <a:pt x="279" y="345"/>
                  <a:pt x="279" y="344"/>
                </a:cubicBezTo>
                <a:cubicBezTo>
                  <a:pt x="279" y="335"/>
                  <a:pt x="279" y="330"/>
                  <a:pt x="279" y="328"/>
                </a:cubicBezTo>
                <a:cubicBezTo>
                  <a:pt x="437" y="328"/>
                  <a:pt x="437" y="328"/>
                  <a:pt x="437" y="328"/>
                </a:cubicBezTo>
                <a:cubicBezTo>
                  <a:pt x="447" y="328"/>
                  <a:pt x="455" y="320"/>
                  <a:pt x="455" y="310"/>
                </a:cubicBezTo>
                <a:cubicBezTo>
                  <a:pt x="455" y="69"/>
                  <a:pt x="455" y="69"/>
                  <a:pt x="455" y="69"/>
                </a:cubicBezTo>
                <a:cubicBezTo>
                  <a:pt x="455" y="65"/>
                  <a:pt x="451" y="61"/>
                  <a:pt x="447" y="61"/>
                </a:cubicBezTo>
                <a:close/>
                <a:moveTo>
                  <a:pt x="290" y="387"/>
                </a:moveTo>
                <a:cubicBezTo>
                  <a:pt x="291" y="388"/>
                  <a:pt x="292" y="388"/>
                  <a:pt x="293" y="388"/>
                </a:cubicBezTo>
                <a:cubicBezTo>
                  <a:pt x="296" y="388"/>
                  <a:pt x="299" y="386"/>
                  <a:pt x="301" y="383"/>
                </a:cubicBezTo>
                <a:cubicBezTo>
                  <a:pt x="302" y="379"/>
                  <a:pt x="300" y="374"/>
                  <a:pt x="296" y="373"/>
                </a:cubicBezTo>
                <a:cubicBezTo>
                  <a:pt x="296" y="373"/>
                  <a:pt x="296" y="373"/>
                  <a:pt x="296" y="372"/>
                </a:cubicBezTo>
                <a:cubicBezTo>
                  <a:pt x="294" y="372"/>
                  <a:pt x="290" y="369"/>
                  <a:pt x="286" y="365"/>
                </a:cubicBezTo>
                <a:cubicBezTo>
                  <a:pt x="286" y="365"/>
                  <a:pt x="286" y="364"/>
                  <a:pt x="286" y="364"/>
                </a:cubicBezTo>
                <a:cubicBezTo>
                  <a:pt x="306" y="366"/>
                  <a:pt x="323" y="369"/>
                  <a:pt x="335" y="373"/>
                </a:cubicBezTo>
                <a:cubicBezTo>
                  <a:pt x="342" y="375"/>
                  <a:pt x="348" y="378"/>
                  <a:pt x="351" y="380"/>
                </a:cubicBezTo>
                <a:cubicBezTo>
                  <a:pt x="352" y="380"/>
                  <a:pt x="353" y="381"/>
                  <a:pt x="354" y="382"/>
                </a:cubicBezTo>
                <a:cubicBezTo>
                  <a:pt x="353" y="382"/>
                  <a:pt x="353" y="382"/>
                  <a:pt x="352" y="383"/>
                </a:cubicBezTo>
                <a:cubicBezTo>
                  <a:pt x="346" y="387"/>
                  <a:pt x="329" y="393"/>
                  <a:pt x="307" y="396"/>
                </a:cubicBezTo>
                <a:cubicBezTo>
                  <a:pt x="285" y="400"/>
                  <a:pt x="257" y="402"/>
                  <a:pt x="226" y="402"/>
                </a:cubicBezTo>
                <a:cubicBezTo>
                  <a:pt x="189" y="402"/>
                  <a:pt x="156" y="399"/>
                  <a:pt x="132" y="394"/>
                </a:cubicBezTo>
                <a:cubicBezTo>
                  <a:pt x="120" y="391"/>
                  <a:pt x="111" y="388"/>
                  <a:pt x="105" y="385"/>
                </a:cubicBezTo>
                <a:cubicBezTo>
                  <a:pt x="102" y="384"/>
                  <a:pt x="100" y="382"/>
                  <a:pt x="99" y="382"/>
                </a:cubicBezTo>
                <a:cubicBezTo>
                  <a:pt x="99" y="382"/>
                  <a:pt x="99" y="382"/>
                  <a:pt x="99" y="382"/>
                </a:cubicBezTo>
                <a:cubicBezTo>
                  <a:pt x="101" y="379"/>
                  <a:pt x="110" y="374"/>
                  <a:pt x="124" y="371"/>
                </a:cubicBezTo>
                <a:cubicBezTo>
                  <a:pt x="136" y="368"/>
                  <a:pt x="151" y="366"/>
                  <a:pt x="168" y="364"/>
                </a:cubicBezTo>
                <a:cubicBezTo>
                  <a:pt x="168" y="365"/>
                  <a:pt x="167" y="366"/>
                  <a:pt x="166" y="366"/>
                </a:cubicBezTo>
                <a:cubicBezTo>
                  <a:pt x="164" y="369"/>
                  <a:pt x="162" y="370"/>
                  <a:pt x="160" y="371"/>
                </a:cubicBezTo>
                <a:cubicBezTo>
                  <a:pt x="159" y="372"/>
                  <a:pt x="159" y="372"/>
                  <a:pt x="158" y="372"/>
                </a:cubicBezTo>
                <a:cubicBezTo>
                  <a:pt x="158" y="372"/>
                  <a:pt x="158" y="372"/>
                  <a:pt x="158" y="373"/>
                </a:cubicBezTo>
                <a:cubicBezTo>
                  <a:pt x="154" y="374"/>
                  <a:pt x="152" y="379"/>
                  <a:pt x="153" y="383"/>
                </a:cubicBezTo>
                <a:cubicBezTo>
                  <a:pt x="155" y="386"/>
                  <a:pt x="158" y="388"/>
                  <a:pt x="161" y="388"/>
                </a:cubicBezTo>
                <a:cubicBezTo>
                  <a:pt x="162" y="388"/>
                  <a:pt x="163" y="388"/>
                  <a:pt x="164" y="387"/>
                </a:cubicBezTo>
                <a:cubicBezTo>
                  <a:pt x="164" y="387"/>
                  <a:pt x="171" y="384"/>
                  <a:pt x="177" y="378"/>
                </a:cubicBezTo>
                <a:cubicBezTo>
                  <a:pt x="184" y="371"/>
                  <a:pt x="191" y="360"/>
                  <a:pt x="191" y="344"/>
                </a:cubicBezTo>
                <a:cubicBezTo>
                  <a:pt x="191" y="335"/>
                  <a:pt x="191" y="330"/>
                  <a:pt x="191" y="328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3" y="331"/>
                  <a:pt x="263" y="336"/>
                  <a:pt x="263" y="344"/>
                </a:cubicBezTo>
                <a:cubicBezTo>
                  <a:pt x="263" y="360"/>
                  <a:pt x="270" y="371"/>
                  <a:pt x="276" y="378"/>
                </a:cubicBezTo>
                <a:cubicBezTo>
                  <a:pt x="283" y="384"/>
                  <a:pt x="290" y="387"/>
                  <a:pt x="290" y="387"/>
                </a:cubicBezTo>
                <a:close/>
                <a:moveTo>
                  <a:pt x="427" y="46"/>
                </a:moveTo>
                <a:cubicBezTo>
                  <a:pt x="427" y="37"/>
                  <a:pt x="420" y="29"/>
                  <a:pt x="41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35" y="29"/>
                  <a:pt x="27" y="37"/>
                  <a:pt x="27" y="46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27" y="268"/>
                  <a:pt x="35" y="276"/>
                  <a:pt x="44" y="276"/>
                </a:cubicBezTo>
                <a:cubicBezTo>
                  <a:pt x="411" y="276"/>
                  <a:pt x="411" y="276"/>
                  <a:pt x="411" y="276"/>
                </a:cubicBezTo>
                <a:cubicBezTo>
                  <a:pt x="420" y="276"/>
                  <a:pt x="427" y="268"/>
                  <a:pt x="427" y="259"/>
                </a:cubicBezTo>
                <a:lnTo>
                  <a:pt x="427" y="46"/>
                </a:lnTo>
                <a:close/>
                <a:moveTo>
                  <a:pt x="411" y="259"/>
                </a:moveTo>
                <a:cubicBezTo>
                  <a:pt x="411" y="260"/>
                  <a:pt x="411" y="260"/>
                  <a:pt x="411" y="260"/>
                </a:cubicBezTo>
                <a:cubicBezTo>
                  <a:pt x="44" y="260"/>
                  <a:pt x="44" y="260"/>
                  <a:pt x="44" y="260"/>
                </a:cubicBezTo>
                <a:cubicBezTo>
                  <a:pt x="44" y="260"/>
                  <a:pt x="43" y="260"/>
                  <a:pt x="43" y="259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4" y="45"/>
                  <a:pt x="44" y="45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45"/>
                  <a:pt x="411" y="46"/>
                  <a:pt x="411" y="46"/>
                </a:cubicBezTo>
                <a:lnTo>
                  <a:pt x="411" y="259"/>
                </a:lnTo>
                <a:close/>
              </a:path>
            </a:pathLst>
          </a:custGeom>
          <a:solidFill>
            <a:srgbClr val="5858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v-SE">
              <a:ea typeface="MS PGothic" pitchFamily="34" charset="-128"/>
            </a:endParaRPr>
          </a:p>
        </p:txBody>
      </p:sp>
      <p:sp>
        <p:nvSpPr>
          <p:cNvPr id="103435" name="Freeform 3"/>
          <p:cNvSpPr>
            <a:spLocks noChangeAspect="1" noEditPoints="1"/>
          </p:cNvSpPr>
          <p:nvPr/>
        </p:nvSpPr>
        <p:spPr bwMode="auto">
          <a:xfrm>
            <a:off x="7181850" y="5138738"/>
            <a:ext cx="1706563" cy="1566862"/>
          </a:xfrm>
          <a:custGeom>
            <a:avLst/>
            <a:gdLst>
              <a:gd name="T0" fmla="*/ 2147483647 w 455"/>
              <a:gd name="T1" fmla="*/ 2147483647 h 418"/>
              <a:gd name="T2" fmla="*/ 2147483647 w 455"/>
              <a:gd name="T3" fmla="*/ 2147483647 h 418"/>
              <a:gd name="T4" fmla="*/ 2147483647 w 455"/>
              <a:gd name="T5" fmla="*/ 2147483647 h 418"/>
              <a:gd name="T6" fmla="*/ 2147483647 w 455"/>
              <a:gd name="T7" fmla="*/ 2147483647 h 418"/>
              <a:gd name="T8" fmla="*/ 2147483647 w 455"/>
              <a:gd name="T9" fmla="*/ 2147483647 h 418"/>
              <a:gd name="T10" fmla="*/ 2147483647 w 455"/>
              <a:gd name="T11" fmla="*/ 969523976 h 418"/>
              <a:gd name="T12" fmla="*/ 2147483647 w 455"/>
              <a:gd name="T13" fmla="*/ 2147483647 h 418"/>
              <a:gd name="T14" fmla="*/ 225082532 w 455"/>
              <a:gd name="T15" fmla="*/ 2147483647 h 418"/>
              <a:gd name="T16" fmla="*/ 253216442 w 455"/>
              <a:gd name="T17" fmla="*/ 224818458 h 418"/>
              <a:gd name="T18" fmla="*/ 2147483647 w 455"/>
              <a:gd name="T19" fmla="*/ 252920765 h 418"/>
              <a:gd name="T20" fmla="*/ 2147483647 w 455"/>
              <a:gd name="T21" fmla="*/ 688500904 h 418"/>
              <a:gd name="T22" fmla="*/ 2147483647 w 455"/>
              <a:gd name="T23" fmla="*/ 576095424 h 418"/>
              <a:gd name="T24" fmla="*/ 2147483647 w 455"/>
              <a:gd name="T25" fmla="*/ 0 h 418"/>
              <a:gd name="T26" fmla="*/ 0 w 455"/>
              <a:gd name="T27" fmla="*/ 252920765 h 418"/>
              <a:gd name="T28" fmla="*/ 253216442 w 455"/>
              <a:gd name="T29" fmla="*/ 2147483647 h 418"/>
              <a:gd name="T30" fmla="*/ 2147483647 w 455"/>
              <a:gd name="T31" fmla="*/ 2147483647 h 418"/>
              <a:gd name="T32" fmla="*/ 2147483647 w 455"/>
              <a:gd name="T33" fmla="*/ 2147483647 h 418"/>
              <a:gd name="T34" fmla="*/ 1308292453 w 455"/>
              <a:gd name="T35" fmla="*/ 2147483647 h 418"/>
              <a:gd name="T36" fmla="*/ 1237952052 w 455"/>
              <a:gd name="T37" fmla="*/ 2147483647 h 418"/>
              <a:gd name="T38" fmla="*/ 2147483647 w 455"/>
              <a:gd name="T39" fmla="*/ 2147483647 h 418"/>
              <a:gd name="T40" fmla="*/ 2147483647 w 455"/>
              <a:gd name="T41" fmla="*/ 2147483647 h 418"/>
              <a:gd name="T42" fmla="*/ 2147483647 w 455"/>
              <a:gd name="T43" fmla="*/ 2147483647 h 418"/>
              <a:gd name="T44" fmla="*/ 2147483647 w 455"/>
              <a:gd name="T45" fmla="*/ 2147483647 h 418"/>
              <a:gd name="T46" fmla="*/ 2147483647 w 455"/>
              <a:gd name="T47" fmla="*/ 2147483647 h 418"/>
              <a:gd name="T48" fmla="*/ 2147483647 w 455"/>
              <a:gd name="T49" fmla="*/ 2147483647 h 418"/>
              <a:gd name="T50" fmla="*/ 2147483647 w 455"/>
              <a:gd name="T51" fmla="*/ 857114747 h 418"/>
              <a:gd name="T52" fmla="*/ 2147483647 w 455"/>
              <a:gd name="T53" fmla="*/ 2147483647 h 418"/>
              <a:gd name="T54" fmla="*/ 2147483647 w 455"/>
              <a:gd name="T55" fmla="*/ 2147483647 h 418"/>
              <a:gd name="T56" fmla="*/ 2147483647 w 455"/>
              <a:gd name="T57" fmla="*/ 2147483647 h 418"/>
              <a:gd name="T58" fmla="*/ 2147483647 w 455"/>
              <a:gd name="T59" fmla="*/ 2147483647 h 418"/>
              <a:gd name="T60" fmla="*/ 2147483647 w 455"/>
              <a:gd name="T61" fmla="*/ 2147483647 h 418"/>
              <a:gd name="T62" fmla="*/ 2147483647 w 455"/>
              <a:gd name="T63" fmla="*/ 2147483647 h 418"/>
              <a:gd name="T64" fmla="*/ 1856931829 w 455"/>
              <a:gd name="T65" fmla="*/ 2147483647 h 418"/>
              <a:gd name="T66" fmla="*/ 1392697934 w 455"/>
              <a:gd name="T67" fmla="*/ 2147483647 h 418"/>
              <a:gd name="T68" fmla="*/ 1744388688 w 455"/>
              <a:gd name="T69" fmla="*/ 2147483647 h 418"/>
              <a:gd name="T70" fmla="*/ 2147483647 w 455"/>
              <a:gd name="T71" fmla="*/ 2147483647 h 418"/>
              <a:gd name="T72" fmla="*/ 2147483647 w 455"/>
              <a:gd name="T73" fmla="*/ 2147483647 h 418"/>
              <a:gd name="T74" fmla="*/ 2147483647 w 455"/>
              <a:gd name="T75" fmla="*/ 2147483647 h 418"/>
              <a:gd name="T76" fmla="*/ 2147483647 w 455"/>
              <a:gd name="T77" fmla="*/ 2147483647 h 418"/>
              <a:gd name="T78" fmla="*/ 2147483647 w 455"/>
              <a:gd name="T79" fmla="*/ 2147483647 h 418"/>
              <a:gd name="T80" fmla="*/ 2147483647 w 455"/>
              <a:gd name="T81" fmla="*/ 2147483647 h 418"/>
              <a:gd name="T82" fmla="*/ 2147483647 w 455"/>
              <a:gd name="T83" fmla="*/ 2147483647 h 418"/>
              <a:gd name="T84" fmla="*/ 2147483647 w 455"/>
              <a:gd name="T85" fmla="*/ 2147483647 h 418"/>
              <a:gd name="T86" fmla="*/ 2147483647 w 455"/>
              <a:gd name="T87" fmla="*/ 407481580 h 418"/>
              <a:gd name="T88" fmla="*/ 379828414 w 455"/>
              <a:gd name="T89" fmla="*/ 646349317 h 418"/>
              <a:gd name="T90" fmla="*/ 618976026 w 455"/>
              <a:gd name="T91" fmla="*/ 2147483647 h 418"/>
              <a:gd name="T92" fmla="*/ 2147483647 w 455"/>
              <a:gd name="T93" fmla="*/ 2147483647 h 418"/>
              <a:gd name="T94" fmla="*/ 2147483647 w 455"/>
              <a:gd name="T95" fmla="*/ 2147483647 h 418"/>
              <a:gd name="T96" fmla="*/ 618976026 w 455"/>
              <a:gd name="T97" fmla="*/ 2147483647 h 418"/>
              <a:gd name="T98" fmla="*/ 604907196 w 455"/>
              <a:gd name="T99" fmla="*/ 646349317 h 418"/>
              <a:gd name="T100" fmla="*/ 2147483647 w 455"/>
              <a:gd name="T101" fmla="*/ 632296290 h 418"/>
              <a:gd name="T102" fmla="*/ 2147483647 w 455"/>
              <a:gd name="T103" fmla="*/ 2147483647 h 41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55"/>
              <a:gd name="T157" fmla="*/ 0 h 418"/>
              <a:gd name="T158" fmla="*/ 455 w 455"/>
              <a:gd name="T159" fmla="*/ 418 h 41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55" h="418">
                <a:moveTo>
                  <a:pt x="385" y="294"/>
                </a:moveTo>
                <a:cubicBezTo>
                  <a:pt x="385" y="298"/>
                  <a:pt x="389" y="301"/>
                  <a:pt x="393" y="301"/>
                </a:cubicBezTo>
                <a:cubicBezTo>
                  <a:pt x="397" y="301"/>
                  <a:pt x="400" y="298"/>
                  <a:pt x="400" y="294"/>
                </a:cubicBezTo>
                <a:cubicBezTo>
                  <a:pt x="400" y="290"/>
                  <a:pt x="397" y="287"/>
                  <a:pt x="393" y="287"/>
                </a:cubicBezTo>
                <a:cubicBezTo>
                  <a:pt x="389" y="287"/>
                  <a:pt x="385" y="290"/>
                  <a:pt x="385" y="294"/>
                </a:cubicBezTo>
                <a:close/>
                <a:moveTo>
                  <a:pt x="412" y="294"/>
                </a:moveTo>
                <a:cubicBezTo>
                  <a:pt x="412" y="298"/>
                  <a:pt x="415" y="301"/>
                  <a:pt x="419" y="301"/>
                </a:cubicBezTo>
                <a:cubicBezTo>
                  <a:pt x="423" y="301"/>
                  <a:pt x="426" y="298"/>
                  <a:pt x="426" y="294"/>
                </a:cubicBezTo>
                <a:cubicBezTo>
                  <a:pt x="426" y="290"/>
                  <a:pt x="423" y="287"/>
                  <a:pt x="419" y="287"/>
                </a:cubicBezTo>
                <a:cubicBezTo>
                  <a:pt x="415" y="287"/>
                  <a:pt x="412" y="290"/>
                  <a:pt x="412" y="294"/>
                </a:cubicBezTo>
                <a:close/>
                <a:moveTo>
                  <a:pt x="447" y="61"/>
                </a:moveTo>
                <a:cubicBezTo>
                  <a:pt x="443" y="61"/>
                  <a:pt x="439" y="65"/>
                  <a:pt x="439" y="69"/>
                </a:cubicBezTo>
                <a:cubicBezTo>
                  <a:pt x="439" y="310"/>
                  <a:pt x="439" y="310"/>
                  <a:pt x="439" y="310"/>
                </a:cubicBezTo>
                <a:cubicBezTo>
                  <a:pt x="439" y="311"/>
                  <a:pt x="438" y="312"/>
                  <a:pt x="437" y="312"/>
                </a:cubicBezTo>
                <a:cubicBezTo>
                  <a:pt x="18" y="312"/>
                  <a:pt x="18" y="312"/>
                  <a:pt x="18" y="312"/>
                </a:cubicBezTo>
                <a:cubicBezTo>
                  <a:pt x="17" y="312"/>
                  <a:pt x="16" y="311"/>
                  <a:pt x="16" y="310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7"/>
                  <a:pt x="17" y="16"/>
                  <a:pt x="18" y="16"/>
                </a:cubicBezTo>
                <a:cubicBezTo>
                  <a:pt x="437" y="16"/>
                  <a:pt x="437" y="16"/>
                  <a:pt x="437" y="16"/>
                </a:cubicBezTo>
                <a:cubicBezTo>
                  <a:pt x="438" y="16"/>
                  <a:pt x="439" y="17"/>
                  <a:pt x="439" y="18"/>
                </a:cubicBezTo>
                <a:cubicBezTo>
                  <a:pt x="439" y="41"/>
                  <a:pt x="439" y="41"/>
                  <a:pt x="439" y="41"/>
                </a:cubicBezTo>
                <a:cubicBezTo>
                  <a:pt x="439" y="46"/>
                  <a:pt x="443" y="49"/>
                  <a:pt x="447" y="49"/>
                </a:cubicBezTo>
                <a:cubicBezTo>
                  <a:pt x="451" y="49"/>
                  <a:pt x="455" y="46"/>
                  <a:pt x="455" y="41"/>
                </a:cubicBezTo>
                <a:cubicBezTo>
                  <a:pt x="455" y="41"/>
                  <a:pt x="455" y="41"/>
                  <a:pt x="455" y="41"/>
                </a:cubicBezTo>
                <a:cubicBezTo>
                  <a:pt x="455" y="18"/>
                  <a:pt x="455" y="18"/>
                  <a:pt x="455" y="18"/>
                </a:cubicBezTo>
                <a:cubicBezTo>
                  <a:pt x="455" y="8"/>
                  <a:pt x="447" y="0"/>
                  <a:pt x="43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20"/>
                  <a:pt x="8" y="328"/>
                  <a:pt x="18" y="328"/>
                </a:cubicBezTo>
                <a:cubicBezTo>
                  <a:pt x="175" y="328"/>
                  <a:pt x="175" y="328"/>
                  <a:pt x="175" y="328"/>
                </a:cubicBezTo>
                <a:cubicBezTo>
                  <a:pt x="175" y="328"/>
                  <a:pt x="175" y="328"/>
                  <a:pt x="175" y="328"/>
                </a:cubicBezTo>
                <a:cubicBezTo>
                  <a:pt x="175" y="331"/>
                  <a:pt x="175" y="336"/>
                  <a:pt x="175" y="344"/>
                </a:cubicBezTo>
                <a:cubicBezTo>
                  <a:pt x="175" y="345"/>
                  <a:pt x="175" y="346"/>
                  <a:pt x="175" y="347"/>
                </a:cubicBezTo>
                <a:cubicBezTo>
                  <a:pt x="150" y="349"/>
                  <a:pt x="129" y="353"/>
                  <a:pt x="114" y="357"/>
                </a:cubicBezTo>
                <a:cubicBezTo>
                  <a:pt x="105" y="360"/>
                  <a:pt x="98" y="363"/>
                  <a:pt x="93" y="366"/>
                </a:cubicBezTo>
                <a:cubicBezTo>
                  <a:pt x="88" y="369"/>
                  <a:pt x="83" y="374"/>
                  <a:pt x="83" y="382"/>
                </a:cubicBezTo>
                <a:cubicBezTo>
                  <a:pt x="83" y="386"/>
                  <a:pt x="85" y="390"/>
                  <a:pt x="88" y="393"/>
                </a:cubicBezTo>
                <a:cubicBezTo>
                  <a:pt x="92" y="398"/>
                  <a:pt x="99" y="401"/>
                  <a:pt x="108" y="404"/>
                </a:cubicBezTo>
                <a:cubicBezTo>
                  <a:pt x="133" y="412"/>
                  <a:pt x="176" y="418"/>
                  <a:pt x="226" y="418"/>
                </a:cubicBezTo>
                <a:cubicBezTo>
                  <a:pt x="264" y="418"/>
                  <a:pt x="299" y="415"/>
                  <a:pt x="324" y="409"/>
                </a:cubicBezTo>
                <a:cubicBezTo>
                  <a:pt x="337" y="407"/>
                  <a:pt x="347" y="404"/>
                  <a:pt x="355" y="400"/>
                </a:cubicBezTo>
                <a:cubicBezTo>
                  <a:pt x="359" y="398"/>
                  <a:pt x="362" y="396"/>
                  <a:pt x="365" y="393"/>
                </a:cubicBezTo>
                <a:cubicBezTo>
                  <a:pt x="368" y="390"/>
                  <a:pt x="370" y="386"/>
                  <a:pt x="370" y="382"/>
                </a:cubicBezTo>
                <a:cubicBezTo>
                  <a:pt x="370" y="374"/>
                  <a:pt x="365" y="369"/>
                  <a:pt x="360" y="366"/>
                </a:cubicBezTo>
                <a:cubicBezTo>
                  <a:pt x="345" y="357"/>
                  <a:pt x="316" y="351"/>
                  <a:pt x="279" y="348"/>
                </a:cubicBezTo>
                <a:cubicBezTo>
                  <a:pt x="279" y="346"/>
                  <a:pt x="279" y="345"/>
                  <a:pt x="279" y="344"/>
                </a:cubicBezTo>
                <a:cubicBezTo>
                  <a:pt x="279" y="335"/>
                  <a:pt x="279" y="330"/>
                  <a:pt x="279" y="328"/>
                </a:cubicBezTo>
                <a:cubicBezTo>
                  <a:pt x="437" y="328"/>
                  <a:pt x="437" y="328"/>
                  <a:pt x="437" y="328"/>
                </a:cubicBezTo>
                <a:cubicBezTo>
                  <a:pt x="447" y="328"/>
                  <a:pt x="455" y="320"/>
                  <a:pt x="455" y="310"/>
                </a:cubicBezTo>
                <a:cubicBezTo>
                  <a:pt x="455" y="69"/>
                  <a:pt x="455" y="69"/>
                  <a:pt x="455" y="69"/>
                </a:cubicBezTo>
                <a:cubicBezTo>
                  <a:pt x="455" y="65"/>
                  <a:pt x="451" y="61"/>
                  <a:pt x="447" y="61"/>
                </a:cubicBezTo>
                <a:close/>
                <a:moveTo>
                  <a:pt x="290" y="387"/>
                </a:moveTo>
                <a:cubicBezTo>
                  <a:pt x="291" y="388"/>
                  <a:pt x="292" y="388"/>
                  <a:pt x="293" y="388"/>
                </a:cubicBezTo>
                <a:cubicBezTo>
                  <a:pt x="296" y="388"/>
                  <a:pt x="299" y="386"/>
                  <a:pt x="301" y="383"/>
                </a:cubicBezTo>
                <a:cubicBezTo>
                  <a:pt x="302" y="379"/>
                  <a:pt x="300" y="374"/>
                  <a:pt x="296" y="373"/>
                </a:cubicBezTo>
                <a:cubicBezTo>
                  <a:pt x="296" y="373"/>
                  <a:pt x="296" y="373"/>
                  <a:pt x="296" y="372"/>
                </a:cubicBezTo>
                <a:cubicBezTo>
                  <a:pt x="294" y="372"/>
                  <a:pt x="290" y="369"/>
                  <a:pt x="286" y="365"/>
                </a:cubicBezTo>
                <a:cubicBezTo>
                  <a:pt x="286" y="365"/>
                  <a:pt x="286" y="364"/>
                  <a:pt x="286" y="364"/>
                </a:cubicBezTo>
                <a:cubicBezTo>
                  <a:pt x="306" y="366"/>
                  <a:pt x="323" y="369"/>
                  <a:pt x="335" y="373"/>
                </a:cubicBezTo>
                <a:cubicBezTo>
                  <a:pt x="342" y="375"/>
                  <a:pt x="348" y="378"/>
                  <a:pt x="351" y="380"/>
                </a:cubicBezTo>
                <a:cubicBezTo>
                  <a:pt x="352" y="380"/>
                  <a:pt x="353" y="381"/>
                  <a:pt x="354" y="382"/>
                </a:cubicBezTo>
                <a:cubicBezTo>
                  <a:pt x="353" y="382"/>
                  <a:pt x="353" y="382"/>
                  <a:pt x="352" y="383"/>
                </a:cubicBezTo>
                <a:cubicBezTo>
                  <a:pt x="346" y="387"/>
                  <a:pt x="329" y="393"/>
                  <a:pt x="307" y="396"/>
                </a:cubicBezTo>
                <a:cubicBezTo>
                  <a:pt x="285" y="400"/>
                  <a:pt x="257" y="402"/>
                  <a:pt x="226" y="402"/>
                </a:cubicBezTo>
                <a:cubicBezTo>
                  <a:pt x="189" y="402"/>
                  <a:pt x="156" y="399"/>
                  <a:pt x="132" y="394"/>
                </a:cubicBezTo>
                <a:cubicBezTo>
                  <a:pt x="120" y="391"/>
                  <a:pt x="111" y="388"/>
                  <a:pt x="105" y="385"/>
                </a:cubicBezTo>
                <a:cubicBezTo>
                  <a:pt x="102" y="384"/>
                  <a:pt x="100" y="382"/>
                  <a:pt x="99" y="382"/>
                </a:cubicBezTo>
                <a:cubicBezTo>
                  <a:pt x="99" y="382"/>
                  <a:pt x="99" y="382"/>
                  <a:pt x="99" y="382"/>
                </a:cubicBezTo>
                <a:cubicBezTo>
                  <a:pt x="101" y="379"/>
                  <a:pt x="110" y="374"/>
                  <a:pt x="124" y="371"/>
                </a:cubicBezTo>
                <a:cubicBezTo>
                  <a:pt x="136" y="368"/>
                  <a:pt x="151" y="366"/>
                  <a:pt x="168" y="364"/>
                </a:cubicBezTo>
                <a:cubicBezTo>
                  <a:pt x="168" y="365"/>
                  <a:pt x="167" y="366"/>
                  <a:pt x="166" y="366"/>
                </a:cubicBezTo>
                <a:cubicBezTo>
                  <a:pt x="164" y="369"/>
                  <a:pt x="162" y="370"/>
                  <a:pt x="160" y="371"/>
                </a:cubicBezTo>
                <a:cubicBezTo>
                  <a:pt x="159" y="372"/>
                  <a:pt x="159" y="372"/>
                  <a:pt x="158" y="372"/>
                </a:cubicBezTo>
                <a:cubicBezTo>
                  <a:pt x="158" y="372"/>
                  <a:pt x="158" y="372"/>
                  <a:pt x="158" y="373"/>
                </a:cubicBezTo>
                <a:cubicBezTo>
                  <a:pt x="154" y="374"/>
                  <a:pt x="152" y="379"/>
                  <a:pt x="153" y="383"/>
                </a:cubicBezTo>
                <a:cubicBezTo>
                  <a:pt x="155" y="386"/>
                  <a:pt x="158" y="388"/>
                  <a:pt x="161" y="388"/>
                </a:cubicBezTo>
                <a:cubicBezTo>
                  <a:pt x="162" y="388"/>
                  <a:pt x="163" y="388"/>
                  <a:pt x="164" y="387"/>
                </a:cubicBezTo>
                <a:cubicBezTo>
                  <a:pt x="164" y="387"/>
                  <a:pt x="171" y="384"/>
                  <a:pt x="177" y="378"/>
                </a:cubicBezTo>
                <a:cubicBezTo>
                  <a:pt x="184" y="371"/>
                  <a:pt x="191" y="360"/>
                  <a:pt x="191" y="344"/>
                </a:cubicBezTo>
                <a:cubicBezTo>
                  <a:pt x="191" y="335"/>
                  <a:pt x="191" y="330"/>
                  <a:pt x="191" y="328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3" y="331"/>
                  <a:pt x="263" y="336"/>
                  <a:pt x="263" y="344"/>
                </a:cubicBezTo>
                <a:cubicBezTo>
                  <a:pt x="263" y="360"/>
                  <a:pt x="270" y="371"/>
                  <a:pt x="276" y="378"/>
                </a:cubicBezTo>
                <a:cubicBezTo>
                  <a:pt x="283" y="384"/>
                  <a:pt x="290" y="387"/>
                  <a:pt x="290" y="387"/>
                </a:cubicBezTo>
                <a:close/>
                <a:moveTo>
                  <a:pt x="427" y="46"/>
                </a:moveTo>
                <a:cubicBezTo>
                  <a:pt x="427" y="37"/>
                  <a:pt x="420" y="29"/>
                  <a:pt x="41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35" y="29"/>
                  <a:pt x="27" y="37"/>
                  <a:pt x="27" y="46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27" y="268"/>
                  <a:pt x="35" y="276"/>
                  <a:pt x="44" y="276"/>
                </a:cubicBezTo>
                <a:cubicBezTo>
                  <a:pt x="411" y="276"/>
                  <a:pt x="411" y="276"/>
                  <a:pt x="411" y="276"/>
                </a:cubicBezTo>
                <a:cubicBezTo>
                  <a:pt x="420" y="276"/>
                  <a:pt x="427" y="268"/>
                  <a:pt x="427" y="259"/>
                </a:cubicBezTo>
                <a:lnTo>
                  <a:pt x="427" y="46"/>
                </a:lnTo>
                <a:close/>
                <a:moveTo>
                  <a:pt x="411" y="259"/>
                </a:moveTo>
                <a:cubicBezTo>
                  <a:pt x="411" y="260"/>
                  <a:pt x="411" y="260"/>
                  <a:pt x="411" y="260"/>
                </a:cubicBezTo>
                <a:cubicBezTo>
                  <a:pt x="44" y="260"/>
                  <a:pt x="44" y="260"/>
                  <a:pt x="44" y="260"/>
                </a:cubicBezTo>
                <a:cubicBezTo>
                  <a:pt x="44" y="260"/>
                  <a:pt x="43" y="260"/>
                  <a:pt x="43" y="259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4" y="45"/>
                  <a:pt x="44" y="45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45"/>
                  <a:pt x="411" y="46"/>
                  <a:pt x="411" y="46"/>
                </a:cubicBezTo>
                <a:lnTo>
                  <a:pt x="411" y="259"/>
                </a:lnTo>
                <a:close/>
              </a:path>
            </a:pathLst>
          </a:custGeom>
          <a:solidFill>
            <a:srgbClr val="5858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v-SE">
              <a:ea typeface="MS PGothic" pitchFamily="34" charset="-128"/>
            </a:endParaRPr>
          </a:p>
        </p:txBody>
      </p:sp>
      <p:sp>
        <p:nvSpPr>
          <p:cNvPr id="103436" name="Line 12"/>
          <p:cNvSpPr>
            <a:spLocks noChangeShapeType="1"/>
          </p:cNvSpPr>
          <p:nvPr/>
        </p:nvSpPr>
        <p:spPr bwMode="auto">
          <a:xfrm>
            <a:off x="1871663" y="3519488"/>
            <a:ext cx="22050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72000" rIns="72000"/>
          <a:lstStyle/>
          <a:p>
            <a:endParaRPr lang="en-US"/>
          </a:p>
        </p:txBody>
      </p:sp>
      <p:sp>
        <p:nvSpPr>
          <p:cNvPr id="103437" name="Line 13"/>
          <p:cNvSpPr>
            <a:spLocks noChangeShapeType="1"/>
          </p:cNvSpPr>
          <p:nvPr/>
        </p:nvSpPr>
        <p:spPr bwMode="auto">
          <a:xfrm>
            <a:off x="1827213" y="4014788"/>
            <a:ext cx="220503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lIns="72000" rIns="72000"/>
          <a:lstStyle/>
          <a:p>
            <a:endParaRPr lang="en-US"/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1830388" y="2259013"/>
            <a:ext cx="2292350" cy="8239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72000" rIns="72000">
            <a:spAutoFit/>
          </a:bodyPr>
          <a:lstStyle/>
          <a:p>
            <a:r>
              <a:rPr lang="en-US" sz="1200">
                <a:solidFill>
                  <a:srgbClr val="E32119"/>
                </a:solidFill>
              </a:rPr>
              <a:t>“OFFER”</a:t>
            </a:r>
          </a:p>
          <a:p>
            <a:r>
              <a:rPr lang="en-US" sz="1200">
                <a:solidFill>
                  <a:srgbClr val="E32119"/>
                </a:solidFill>
              </a:rPr>
              <a:t>m=audio</a:t>
            </a:r>
          </a:p>
          <a:p>
            <a:r>
              <a:rPr lang="en-US" sz="1200">
                <a:solidFill>
                  <a:srgbClr val="E32119"/>
                </a:solidFill>
              </a:rPr>
              <a:t>a=rendering-type: 2-most-active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1830388" y="4184650"/>
            <a:ext cx="2292350" cy="8239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72000" rIns="72000">
            <a:spAutoFit/>
          </a:bodyPr>
          <a:lstStyle/>
          <a:p>
            <a:r>
              <a:rPr lang="en-US" sz="1200">
                <a:solidFill>
                  <a:srgbClr val="E32119"/>
                </a:solidFill>
              </a:rPr>
              <a:t>“ANSWER”</a:t>
            </a:r>
          </a:p>
          <a:p>
            <a:r>
              <a:rPr lang="en-US" sz="1200">
                <a:solidFill>
                  <a:srgbClr val="E32119"/>
                </a:solidFill>
              </a:rPr>
              <a:t>m=audio</a:t>
            </a:r>
          </a:p>
          <a:p>
            <a:r>
              <a:rPr lang="en-US" sz="1200">
                <a:solidFill>
                  <a:srgbClr val="E32119"/>
                </a:solidFill>
              </a:rPr>
              <a:t>a=rendering-type: 2-most-active</a:t>
            </a:r>
          </a:p>
        </p:txBody>
      </p:sp>
      <p:sp>
        <p:nvSpPr>
          <p:cNvPr id="103440" name="Line 16"/>
          <p:cNvSpPr>
            <a:spLocks noChangeShapeType="1"/>
          </p:cNvSpPr>
          <p:nvPr/>
        </p:nvSpPr>
        <p:spPr bwMode="auto">
          <a:xfrm flipH="1">
            <a:off x="5786438" y="2393950"/>
            <a:ext cx="1216025" cy="103505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lIns="72000" rIns="72000"/>
          <a:lstStyle/>
          <a:p>
            <a:endParaRPr lang="en-US"/>
          </a:p>
        </p:txBody>
      </p:sp>
      <p:sp>
        <p:nvSpPr>
          <p:cNvPr id="103441" name="Line 17"/>
          <p:cNvSpPr>
            <a:spLocks noChangeShapeType="1"/>
          </p:cNvSpPr>
          <p:nvPr/>
        </p:nvSpPr>
        <p:spPr bwMode="auto">
          <a:xfrm flipH="1" flipV="1">
            <a:off x="5786438" y="3878263"/>
            <a:ext cx="1260475" cy="46037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lIns="72000" rIns="72000"/>
          <a:lstStyle/>
          <a:p>
            <a:endParaRPr lang="en-US"/>
          </a:p>
        </p:txBody>
      </p:sp>
      <p:sp>
        <p:nvSpPr>
          <p:cNvPr id="103443" name="Line 19"/>
          <p:cNvSpPr>
            <a:spLocks noChangeShapeType="1"/>
          </p:cNvSpPr>
          <p:nvPr/>
        </p:nvSpPr>
        <p:spPr bwMode="auto">
          <a:xfrm>
            <a:off x="1150938" y="5273675"/>
            <a:ext cx="3195637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lIns="72000" rIns="72000"/>
          <a:lstStyle/>
          <a:p>
            <a:endParaRPr lang="en-US"/>
          </a:p>
        </p:txBody>
      </p:sp>
      <p:sp>
        <p:nvSpPr>
          <p:cNvPr id="103448" name="Freeform 3"/>
          <p:cNvSpPr>
            <a:spLocks noChangeAspect="1" noEditPoints="1"/>
          </p:cNvSpPr>
          <p:nvPr/>
        </p:nvSpPr>
        <p:spPr bwMode="auto">
          <a:xfrm>
            <a:off x="7181850" y="3211513"/>
            <a:ext cx="1706563" cy="1566862"/>
          </a:xfrm>
          <a:custGeom>
            <a:avLst/>
            <a:gdLst>
              <a:gd name="T0" fmla="*/ 2147483647 w 455"/>
              <a:gd name="T1" fmla="*/ 2147483647 h 418"/>
              <a:gd name="T2" fmla="*/ 2147483647 w 455"/>
              <a:gd name="T3" fmla="*/ 2147483647 h 418"/>
              <a:gd name="T4" fmla="*/ 2147483647 w 455"/>
              <a:gd name="T5" fmla="*/ 2147483647 h 418"/>
              <a:gd name="T6" fmla="*/ 2147483647 w 455"/>
              <a:gd name="T7" fmla="*/ 2147483647 h 418"/>
              <a:gd name="T8" fmla="*/ 2147483647 w 455"/>
              <a:gd name="T9" fmla="*/ 2147483647 h 418"/>
              <a:gd name="T10" fmla="*/ 2147483647 w 455"/>
              <a:gd name="T11" fmla="*/ 969523976 h 418"/>
              <a:gd name="T12" fmla="*/ 2147483647 w 455"/>
              <a:gd name="T13" fmla="*/ 2147483647 h 418"/>
              <a:gd name="T14" fmla="*/ 225082532 w 455"/>
              <a:gd name="T15" fmla="*/ 2147483647 h 418"/>
              <a:gd name="T16" fmla="*/ 253216442 w 455"/>
              <a:gd name="T17" fmla="*/ 224818458 h 418"/>
              <a:gd name="T18" fmla="*/ 2147483647 w 455"/>
              <a:gd name="T19" fmla="*/ 252920765 h 418"/>
              <a:gd name="T20" fmla="*/ 2147483647 w 455"/>
              <a:gd name="T21" fmla="*/ 688500904 h 418"/>
              <a:gd name="T22" fmla="*/ 2147483647 w 455"/>
              <a:gd name="T23" fmla="*/ 576095424 h 418"/>
              <a:gd name="T24" fmla="*/ 2147483647 w 455"/>
              <a:gd name="T25" fmla="*/ 0 h 418"/>
              <a:gd name="T26" fmla="*/ 0 w 455"/>
              <a:gd name="T27" fmla="*/ 252920765 h 418"/>
              <a:gd name="T28" fmla="*/ 253216442 w 455"/>
              <a:gd name="T29" fmla="*/ 2147483647 h 418"/>
              <a:gd name="T30" fmla="*/ 2147483647 w 455"/>
              <a:gd name="T31" fmla="*/ 2147483647 h 418"/>
              <a:gd name="T32" fmla="*/ 2147483647 w 455"/>
              <a:gd name="T33" fmla="*/ 2147483647 h 418"/>
              <a:gd name="T34" fmla="*/ 1308292453 w 455"/>
              <a:gd name="T35" fmla="*/ 2147483647 h 418"/>
              <a:gd name="T36" fmla="*/ 1237952052 w 455"/>
              <a:gd name="T37" fmla="*/ 2147483647 h 418"/>
              <a:gd name="T38" fmla="*/ 2147483647 w 455"/>
              <a:gd name="T39" fmla="*/ 2147483647 h 418"/>
              <a:gd name="T40" fmla="*/ 2147483647 w 455"/>
              <a:gd name="T41" fmla="*/ 2147483647 h 418"/>
              <a:gd name="T42" fmla="*/ 2147483647 w 455"/>
              <a:gd name="T43" fmla="*/ 2147483647 h 418"/>
              <a:gd name="T44" fmla="*/ 2147483647 w 455"/>
              <a:gd name="T45" fmla="*/ 2147483647 h 418"/>
              <a:gd name="T46" fmla="*/ 2147483647 w 455"/>
              <a:gd name="T47" fmla="*/ 2147483647 h 418"/>
              <a:gd name="T48" fmla="*/ 2147483647 w 455"/>
              <a:gd name="T49" fmla="*/ 2147483647 h 418"/>
              <a:gd name="T50" fmla="*/ 2147483647 w 455"/>
              <a:gd name="T51" fmla="*/ 857114747 h 418"/>
              <a:gd name="T52" fmla="*/ 2147483647 w 455"/>
              <a:gd name="T53" fmla="*/ 2147483647 h 418"/>
              <a:gd name="T54" fmla="*/ 2147483647 w 455"/>
              <a:gd name="T55" fmla="*/ 2147483647 h 418"/>
              <a:gd name="T56" fmla="*/ 2147483647 w 455"/>
              <a:gd name="T57" fmla="*/ 2147483647 h 418"/>
              <a:gd name="T58" fmla="*/ 2147483647 w 455"/>
              <a:gd name="T59" fmla="*/ 2147483647 h 418"/>
              <a:gd name="T60" fmla="*/ 2147483647 w 455"/>
              <a:gd name="T61" fmla="*/ 2147483647 h 418"/>
              <a:gd name="T62" fmla="*/ 2147483647 w 455"/>
              <a:gd name="T63" fmla="*/ 2147483647 h 418"/>
              <a:gd name="T64" fmla="*/ 1856931829 w 455"/>
              <a:gd name="T65" fmla="*/ 2147483647 h 418"/>
              <a:gd name="T66" fmla="*/ 1392697934 w 455"/>
              <a:gd name="T67" fmla="*/ 2147483647 h 418"/>
              <a:gd name="T68" fmla="*/ 1744388688 w 455"/>
              <a:gd name="T69" fmla="*/ 2147483647 h 418"/>
              <a:gd name="T70" fmla="*/ 2147483647 w 455"/>
              <a:gd name="T71" fmla="*/ 2147483647 h 418"/>
              <a:gd name="T72" fmla="*/ 2147483647 w 455"/>
              <a:gd name="T73" fmla="*/ 2147483647 h 418"/>
              <a:gd name="T74" fmla="*/ 2147483647 w 455"/>
              <a:gd name="T75" fmla="*/ 2147483647 h 418"/>
              <a:gd name="T76" fmla="*/ 2147483647 w 455"/>
              <a:gd name="T77" fmla="*/ 2147483647 h 418"/>
              <a:gd name="T78" fmla="*/ 2147483647 w 455"/>
              <a:gd name="T79" fmla="*/ 2147483647 h 418"/>
              <a:gd name="T80" fmla="*/ 2147483647 w 455"/>
              <a:gd name="T81" fmla="*/ 2147483647 h 418"/>
              <a:gd name="T82" fmla="*/ 2147483647 w 455"/>
              <a:gd name="T83" fmla="*/ 2147483647 h 418"/>
              <a:gd name="T84" fmla="*/ 2147483647 w 455"/>
              <a:gd name="T85" fmla="*/ 2147483647 h 418"/>
              <a:gd name="T86" fmla="*/ 2147483647 w 455"/>
              <a:gd name="T87" fmla="*/ 407481580 h 418"/>
              <a:gd name="T88" fmla="*/ 379828414 w 455"/>
              <a:gd name="T89" fmla="*/ 646349317 h 418"/>
              <a:gd name="T90" fmla="*/ 618976026 w 455"/>
              <a:gd name="T91" fmla="*/ 2147483647 h 418"/>
              <a:gd name="T92" fmla="*/ 2147483647 w 455"/>
              <a:gd name="T93" fmla="*/ 2147483647 h 418"/>
              <a:gd name="T94" fmla="*/ 2147483647 w 455"/>
              <a:gd name="T95" fmla="*/ 2147483647 h 418"/>
              <a:gd name="T96" fmla="*/ 618976026 w 455"/>
              <a:gd name="T97" fmla="*/ 2147483647 h 418"/>
              <a:gd name="T98" fmla="*/ 604907196 w 455"/>
              <a:gd name="T99" fmla="*/ 646349317 h 418"/>
              <a:gd name="T100" fmla="*/ 2147483647 w 455"/>
              <a:gd name="T101" fmla="*/ 632296290 h 418"/>
              <a:gd name="T102" fmla="*/ 2147483647 w 455"/>
              <a:gd name="T103" fmla="*/ 2147483647 h 41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455"/>
              <a:gd name="T157" fmla="*/ 0 h 418"/>
              <a:gd name="T158" fmla="*/ 455 w 455"/>
              <a:gd name="T159" fmla="*/ 418 h 41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455" h="418">
                <a:moveTo>
                  <a:pt x="385" y="294"/>
                </a:moveTo>
                <a:cubicBezTo>
                  <a:pt x="385" y="298"/>
                  <a:pt x="389" y="301"/>
                  <a:pt x="393" y="301"/>
                </a:cubicBezTo>
                <a:cubicBezTo>
                  <a:pt x="397" y="301"/>
                  <a:pt x="400" y="298"/>
                  <a:pt x="400" y="294"/>
                </a:cubicBezTo>
                <a:cubicBezTo>
                  <a:pt x="400" y="290"/>
                  <a:pt x="397" y="287"/>
                  <a:pt x="393" y="287"/>
                </a:cubicBezTo>
                <a:cubicBezTo>
                  <a:pt x="389" y="287"/>
                  <a:pt x="385" y="290"/>
                  <a:pt x="385" y="294"/>
                </a:cubicBezTo>
                <a:close/>
                <a:moveTo>
                  <a:pt x="412" y="294"/>
                </a:moveTo>
                <a:cubicBezTo>
                  <a:pt x="412" y="298"/>
                  <a:pt x="415" y="301"/>
                  <a:pt x="419" y="301"/>
                </a:cubicBezTo>
                <a:cubicBezTo>
                  <a:pt x="423" y="301"/>
                  <a:pt x="426" y="298"/>
                  <a:pt x="426" y="294"/>
                </a:cubicBezTo>
                <a:cubicBezTo>
                  <a:pt x="426" y="290"/>
                  <a:pt x="423" y="287"/>
                  <a:pt x="419" y="287"/>
                </a:cubicBezTo>
                <a:cubicBezTo>
                  <a:pt x="415" y="287"/>
                  <a:pt x="412" y="290"/>
                  <a:pt x="412" y="294"/>
                </a:cubicBezTo>
                <a:close/>
                <a:moveTo>
                  <a:pt x="447" y="61"/>
                </a:moveTo>
                <a:cubicBezTo>
                  <a:pt x="443" y="61"/>
                  <a:pt x="439" y="65"/>
                  <a:pt x="439" y="69"/>
                </a:cubicBezTo>
                <a:cubicBezTo>
                  <a:pt x="439" y="310"/>
                  <a:pt x="439" y="310"/>
                  <a:pt x="439" y="310"/>
                </a:cubicBezTo>
                <a:cubicBezTo>
                  <a:pt x="439" y="311"/>
                  <a:pt x="438" y="312"/>
                  <a:pt x="437" y="312"/>
                </a:cubicBezTo>
                <a:cubicBezTo>
                  <a:pt x="18" y="312"/>
                  <a:pt x="18" y="312"/>
                  <a:pt x="18" y="312"/>
                </a:cubicBezTo>
                <a:cubicBezTo>
                  <a:pt x="17" y="312"/>
                  <a:pt x="16" y="311"/>
                  <a:pt x="16" y="310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17"/>
                  <a:pt x="17" y="16"/>
                  <a:pt x="18" y="16"/>
                </a:cubicBezTo>
                <a:cubicBezTo>
                  <a:pt x="437" y="16"/>
                  <a:pt x="437" y="16"/>
                  <a:pt x="437" y="16"/>
                </a:cubicBezTo>
                <a:cubicBezTo>
                  <a:pt x="438" y="16"/>
                  <a:pt x="439" y="17"/>
                  <a:pt x="439" y="18"/>
                </a:cubicBezTo>
                <a:cubicBezTo>
                  <a:pt x="439" y="41"/>
                  <a:pt x="439" y="41"/>
                  <a:pt x="439" y="41"/>
                </a:cubicBezTo>
                <a:cubicBezTo>
                  <a:pt x="439" y="46"/>
                  <a:pt x="443" y="49"/>
                  <a:pt x="447" y="49"/>
                </a:cubicBezTo>
                <a:cubicBezTo>
                  <a:pt x="451" y="49"/>
                  <a:pt x="455" y="46"/>
                  <a:pt x="455" y="41"/>
                </a:cubicBezTo>
                <a:cubicBezTo>
                  <a:pt x="455" y="41"/>
                  <a:pt x="455" y="41"/>
                  <a:pt x="455" y="41"/>
                </a:cubicBezTo>
                <a:cubicBezTo>
                  <a:pt x="455" y="18"/>
                  <a:pt x="455" y="18"/>
                  <a:pt x="455" y="18"/>
                </a:cubicBezTo>
                <a:cubicBezTo>
                  <a:pt x="455" y="8"/>
                  <a:pt x="447" y="0"/>
                  <a:pt x="43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310"/>
                  <a:pt x="0" y="310"/>
                  <a:pt x="0" y="310"/>
                </a:cubicBezTo>
                <a:cubicBezTo>
                  <a:pt x="0" y="320"/>
                  <a:pt x="8" y="328"/>
                  <a:pt x="18" y="328"/>
                </a:cubicBezTo>
                <a:cubicBezTo>
                  <a:pt x="175" y="328"/>
                  <a:pt x="175" y="328"/>
                  <a:pt x="175" y="328"/>
                </a:cubicBezTo>
                <a:cubicBezTo>
                  <a:pt x="175" y="328"/>
                  <a:pt x="175" y="328"/>
                  <a:pt x="175" y="328"/>
                </a:cubicBezTo>
                <a:cubicBezTo>
                  <a:pt x="175" y="331"/>
                  <a:pt x="175" y="336"/>
                  <a:pt x="175" y="344"/>
                </a:cubicBezTo>
                <a:cubicBezTo>
                  <a:pt x="175" y="345"/>
                  <a:pt x="175" y="346"/>
                  <a:pt x="175" y="347"/>
                </a:cubicBezTo>
                <a:cubicBezTo>
                  <a:pt x="150" y="349"/>
                  <a:pt x="129" y="353"/>
                  <a:pt x="114" y="357"/>
                </a:cubicBezTo>
                <a:cubicBezTo>
                  <a:pt x="105" y="360"/>
                  <a:pt x="98" y="363"/>
                  <a:pt x="93" y="366"/>
                </a:cubicBezTo>
                <a:cubicBezTo>
                  <a:pt x="88" y="369"/>
                  <a:pt x="83" y="374"/>
                  <a:pt x="83" y="382"/>
                </a:cubicBezTo>
                <a:cubicBezTo>
                  <a:pt x="83" y="386"/>
                  <a:pt x="85" y="390"/>
                  <a:pt x="88" y="393"/>
                </a:cubicBezTo>
                <a:cubicBezTo>
                  <a:pt x="92" y="398"/>
                  <a:pt x="99" y="401"/>
                  <a:pt x="108" y="404"/>
                </a:cubicBezTo>
                <a:cubicBezTo>
                  <a:pt x="133" y="412"/>
                  <a:pt x="176" y="418"/>
                  <a:pt x="226" y="418"/>
                </a:cubicBezTo>
                <a:cubicBezTo>
                  <a:pt x="264" y="418"/>
                  <a:pt x="299" y="415"/>
                  <a:pt x="324" y="409"/>
                </a:cubicBezTo>
                <a:cubicBezTo>
                  <a:pt x="337" y="407"/>
                  <a:pt x="347" y="404"/>
                  <a:pt x="355" y="400"/>
                </a:cubicBezTo>
                <a:cubicBezTo>
                  <a:pt x="359" y="398"/>
                  <a:pt x="362" y="396"/>
                  <a:pt x="365" y="393"/>
                </a:cubicBezTo>
                <a:cubicBezTo>
                  <a:pt x="368" y="390"/>
                  <a:pt x="370" y="386"/>
                  <a:pt x="370" y="382"/>
                </a:cubicBezTo>
                <a:cubicBezTo>
                  <a:pt x="370" y="374"/>
                  <a:pt x="365" y="369"/>
                  <a:pt x="360" y="366"/>
                </a:cubicBezTo>
                <a:cubicBezTo>
                  <a:pt x="345" y="357"/>
                  <a:pt x="316" y="351"/>
                  <a:pt x="279" y="348"/>
                </a:cubicBezTo>
                <a:cubicBezTo>
                  <a:pt x="279" y="346"/>
                  <a:pt x="279" y="345"/>
                  <a:pt x="279" y="344"/>
                </a:cubicBezTo>
                <a:cubicBezTo>
                  <a:pt x="279" y="335"/>
                  <a:pt x="279" y="330"/>
                  <a:pt x="279" y="328"/>
                </a:cubicBezTo>
                <a:cubicBezTo>
                  <a:pt x="437" y="328"/>
                  <a:pt x="437" y="328"/>
                  <a:pt x="437" y="328"/>
                </a:cubicBezTo>
                <a:cubicBezTo>
                  <a:pt x="447" y="328"/>
                  <a:pt x="455" y="320"/>
                  <a:pt x="455" y="310"/>
                </a:cubicBezTo>
                <a:cubicBezTo>
                  <a:pt x="455" y="69"/>
                  <a:pt x="455" y="69"/>
                  <a:pt x="455" y="69"/>
                </a:cubicBezTo>
                <a:cubicBezTo>
                  <a:pt x="455" y="65"/>
                  <a:pt x="451" y="61"/>
                  <a:pt x="447" y="61"/>
                </a:cubicBezTo>
                <a:close/>
                <a:moveTo>
                  <a:pt x="290" y="387"/>
                </a:moveTo>
                <a:cubicBezTo>
                  <a:pt x="291" y="388"/>
                  <a:pt x="292" y="388"/>
                  <a:pt x="293" y="388"/>
                </a:cubicBezTo>
                <a:cubicBezTo>
                  <a:pt x="296" y="388"/>
                  <a:pt x="299" y="386"/>
                  <a:pt x="301" y="383"/>
                </a:cubicBezTo>
                <a:cubicBezTo>
                  <a:pt x="302" y="379"/>
                  <a:pt x="300" y="374"/>
                  <a:pt x="296" y="373"/>
                </a:cubicBezTo>
                <a:cubicBezTo>
                  <a:pt x="296" y="373"/>
                  <a:pt x="296" y="373"/>
                  <a:pt x="296" y="372"/>
                </a:cubicBezTo>
                <a:cubicBezTo>
                  <a:pt x="294" y="372"/>
                  <a:pt x="290" y="369"/>
                  <a:pt x="286" y="365"/>
                </a:cubicBezTo>
                <a:cubicBezTo>
                  <a:pt x="286" y="365"/>
                  <a:pt x="286" y="364"/>
                  <a:pt x="286" y="364"/>
                </a:cubicBezTo>
                <a:cubicBezTo>
                  <a:pt x="306" y="366"/>
                  <a:pt x="323" y="369"/>
                  <a:pt x="335" y="373"/>
                </a:cubicBezTo>
                <a:cubicBezTo>
                  <a:pt x="342" y="375"/>
                  <a:pt x="348" y="378"/>
                  <a:pt x="351" y="380"/>
                </a:cubicBezTo>
                <a:cubicBezTo>
                  <a:pt x="352" y="380"/>
                  <a:pt x="353" y="381"/>
                  <a:pt x="354" y="382"/>
                </a:cubicBezTo>
                <a:cubicBezTo>
                  <a:pt x="353" y="382"/>
                  <a:pt x="353" y="382"/>
                  <a:pt x="352" y="383"/>
                </a:cubicBezTo>
                <a:cubicBezTo>
                  <a:pt x="346" y="387"/>
                  <a:pt x="329" y="393"/>
                  <a:pt x="307" y="396"/>
                </a:cubicBezTo>
                <a:cubicBezTo>
                  <a:pt x="285" y="400"/>
                  <a:pt x="257" y="402"/>
                  <a:pt x="226" y="402"/>
                </a:cubicBezTo>
                <a:cubicBezTo>
                  <a:pt x="189" y="402"/>
                  <a:pt x="156" y="399"/>
                  <a:pt x="132" y="394"/>
                </a:cubicBezTo>
                <a:cubicBezTo>
                  <a:pt x="120" y="391"/>
                  <a:pt x="111" y="388"/>
                  <a:pt x="105" y="385"/>
                </a:cubicBezTo>
                <a:cubicBezTo>
                  <a:pt x="102" y="384"/>
                  <a:pt x="100" y="382"/>
                  <a:pt x="99" y="382"/>
                </a:cubicBezTo>
                <a:cubicBezTo>
                  <a:pt x="99" y="382"/>
                  <a:pt x="99" y="382"/>
                  <a:pt x="99" y="382"/>
                </a:cubicBezTo>
                <a:cubicBezTo>
                  <a:pt x="101" y="379"/>
                  <a:pt x="110" y="374"/>
                  <a:pt x="124" y="371"/>
                </a:cubicBezTo>
                <a:cubicBezTo>
                  <a:pt x="136" y="368"/>
                  <a:pt x="151" y="366"/>
                  <a:pt x="168" y="364"/>
                </a:cubicBezTo>
                <a:cubicBezTo>
                  <a:pt x="168" y="365"/>
                  <a:pt x="167" y="366"/>
                  <a:pt x="166" y="366"/>
                </a:cubicBezTo>
                <a:cubicBezTo>
                  <a:pt x="164" y="369"/>
                  <a:pt x="162" y="370"/>
                  <a:pt x="160" y="371"/>
                </a:cubicBezTo>
                <a:cubicBezTo>
                  <a:pt x="159" y="372"/>
                  <a:pt x="159" y="372"/>
                  <a:pt x="158" y="372"/>
                </a:cubicBezTo>
                <a:cubicBezTo>
                  <a:pt x="158" y="372"/>
                  <a:pt x="158" y="372"/>
                  <a:pt x="158" y="373"/>
                </a:cubicBezTo>
                <a:cubicBezTo>
                  <a:pt x="154" y="374"/>
                  <a:pt x="152" y="379"/>
                  <a:pt x="153" y="383"/>
                </a:cubicBezTo>
                <a:cubicBezTo>
                  <a:pt x="155" y="386"/>
                  <a:pt x="158" y="388"/>
                  <a:pt x="161" y="388"/>
                </a:cubicBezTo>
                <a:cubicBezTo>
                  <a:pt x="162" y="388"/>
                  <a:pt x="163" y="388"/>
                  <a:pt x="164" y="387"/>
                </a:cubicBezTo>
                <a:cubicBezTo>
                  <a:pt x="164" y="387"/>
                  <a:pt x="171" y="384"/>
                  <a:pt x="177" y="378"/>
                </a:cubicBezTo>
                <a:cubicBezTo>
                  <a:pt x="184" y="371"/>
                  <a:pt x="191" y="360"/>
                  <a:pt x="191" y="344"/>
                </a:cubicBezTo>
                <a:cubicBezTo>
                  <a:pt x="191" y="335"/>
                  <a:pt x="191" y="330"/>
                  <a:pt x="191" y="328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3" y="328"/>
                  <a:pt x="263" y="328"/>
                  <a:pt x="263" y="328"/>
                </a:cubicBezTo>
                <a:cubicBezTo>
                  <a:pt x="263" y="331"/>
                  <a:pt x="263" y="336"/>
                  <a:pt x="263" y="344"/>
                </a:cubicBezTo>
                <a:cubicBezTo>
                  <a:pt x="263" y="360"/>
                  <a:pt x="270" y="371"/>
                  <a:pt x="276" y="378"/>
                </a:cubicBezTo>
                <a:cubicBezTo>
                  <a:pt x="283" y="384"/>
                  <a:pt x="290" y="387"/>
                  <a:pt x="290" y="387"/>
                </a:cubicBezTo>
                <a:close/>
                <a:moveTo>
                  <a:pt x="427" y="46"/>
                </a:moveTo>
                <a:cubicBezTo>
                  <a:pt x="427" y="37"/>
                  <a:pt x="420" y="29"/>
                  <a:pt x="41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35" y="29"/>
                  <a:pt x="27" y="37"/>
                  <a:pt x="27" y="46"/>
                </a:cubicBezTo>
                <a:cubicBezTo>
                  <a:pt x="27" y="259"/>
                  <a:pt x="27" y="259"/>
                  <a:pt x="27" y="259"/>
                </a:cubicBezTo>
                <a:cubicBezTo>
                  <a:pt x="27" y="268"/>
                  <a:pt x="35" y="276"/>
                  <a:pt x="44" y="276"/>
                </a:cubicBezTo>
                <a:cubicBezTo>
                  <a:pt x="411" y="276"/>
                  <a:pt x="411" y="276"/>
                  <a:pt x="411" y="276"/>
                </a:cubicBezTo>
                <a:cubicBezTo>
                  <a:pt x="420" y="276"/>
                  <a:pt x="427" y="268"/>
                  <a:pt x="427" y="259"/>
                </a:cubicBezTo>
                <a:lnTo>
                  <a:pt x="427" y="46"/>
                </a:lnTo>
                <a:close/>
                <a:moveTo>
                  <a:pt x="411" y="259"/>
                </a:moveTo>
                <a:cubicBezTo>
                  <a:pt x="411" y="260"/>
                  <a:pt x="411" y="260"/>
                  <a:pt x="411" y="260"/>
                </a:cubicBezTo>
                <a:cubicBezTo>
                  <a:pt x="44" y="260"/>
                  <a:pt x="44" y="260"/>
                  <a:pt x="44" y="260"/>
                </a:cubicBezTo>
                <a:cubicBezTo>
                  <a:pt x="44" y="260"/>
                  <a:pt x="43" y="260"/>
                  <a:pt x="43" y="259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46"/>
                  <a:pt x="44" y="45"/>
                  <a:pt x="44" y="45"/>
                </a:cubicBezTo>
                <a:cubicBezTo>
                  <a:pt x="411" y="45"/>
                  <a:pt x="411" y="45"/>
                  <a:pt x="411" y="45"/>
                </a:cubicBezTo>
                <a:cubicBezTo>
                  <a:pt x="411" y="45"/>
                  <a:pt x="411" y="46"/>
                  <a:pt x="411" y="46"/>
                </a:cubicBezTo>
                <a:lnTo>
                  <a:pt x="411" y="259"/>
                </a:lnTo>
                <a:close/>
              </a:path>
            </a:pathLst>
          </a:custGeom>
          <a:solidFill>
            <a:srgbClr val="5858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v-SE">
              <a:ea typeface="MS PGothic" pitchFamily="34" charset="-128"/>
            </a:endParaRPr>
          </a:p>
        </p:txBody>
      </p:sp>
      <p:sp>
        <p:nvSpPr>
          <p:cNvPr id="103449" name="Line 25"/>
          <p:cNvSpPr>
            <a:spLocks noChangeShapeType="1"/>
          </p:cNvSpPr>
          <p:nvPr/>
        </p:nvSpPr>
        <p:spPr bwMode="auto">
          <a:xfrm flipH="1" flipV="1">
            <a:off x="5832475" y="4284663"/>
            <a:ext cx="1214438" cy="1484312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ffectLst/>
        </p:spPr>
        <p:txBody>
          <a:bodyPr wrap="none" lIns="72000" rIns="72000"/>
          <a:lstStyle/>
          <a:p>
            <a:endParaRPr lang="en-US"/>
          </a:p>
        </p:txBody>
      </p:sp>
      <p:sp>
        <p:nvSpPr>
          <p:cNvPr id="103450" name="Freeform 3"/>
          <p:cNvSpPr>
            <a:spLocks noChangeAspect="1" noEditPoints="1"/>
          </p:cNvSpPr>
          <p:nvPr/>
        </p:nvSpPr>
        <p:spPr bwMode="auto">
          <a:xfrm>
            <a:off x="414338" y="2843213"/>
            <a:ext cx="1096962" cy="1665287"/>
          </a:xfrm>
          <a:custGeom>
            <a:avLst/>
            <a:gdLst>
              <a:gd name="T0" fmla="*/ 2147483647 w 292"/>
              <a:gd name="T1" fmla="*/ 2147483647 h 444"/>
              <a:gd name="T2" fmla="*/ 225809082 w 292"/>
              <a:gd name="T3" fmla="*/ 2147483647 h 444"/>
              <a:gd name="T4" fmla="*/ 225809082 w 292"/>
              <a:gd name="T5" fmla="*/ 1139454561 h 444"/>
              <a:gd name="T6" fmla="*/ 2147483647 w 292"/>
              <a:gd name="T7" fmla="*/ 1139454561 h 444"/>
              <a:gd name="T8" fmla="*/ 2147483647 w 292"/>
              <a:gd name="T9" fmla="*/ 1631813461 h 444"/>
              <a:gd name="T10" fmla="*/ 2147483647 w 292"/>
              <a:gd name="T11" fmla="*/ 225076425 h 444"/>
              <a:gd name="T12" fmla="*/ 2147483647 w 292"/>
              <a:gd name="T13" fmla="*/ 225076425 h 444"/>
              <a:gd name="T14" fmla="*/ 0 w 292"/>
              <a:gd name="T15" fmla="*/ 1139454561 h 444"/>
              <a:gd name="T16" fmla="*/ 0 w 292"/>
              <a:gd name="T17" fmla="*/ 2147483647 h 444"/>
              <a:gd name="T18" fmla="*/ 2147483647 w 292"/>
              <a:gd name="T19" fmla="*/ 2147483647 h 444"/>
              <a:gd name="T20" fmla="*/ 2147483647 w 292"/>
              <a:gd name="T21" fmla="*/ 2147483647 h 444"/>
              <a:gd name="T22" fmla="*/ 2147483647 w 292"/>
              <a:gd name="T23" fmla="*/ 815904855 h 444"/>
              <a:gd name="T24" fmla="*/ 381051887 w 292"/>
              <a:gd name="T25" fmla="*/ 1266061457 h 444"/>
              <a:gd name="T26" fmla="*/ 846776545 w 292"/>
              <a:gd name="T27" fmla="*/ 2147483647 h 444"/>
              <a:gd name="T28" fmla="*/ 2147483647 w 292"/>
              <a:gd name="T29" fmla="*/ 2147483647 h 444"/>
              <a:gd name="T30" fmla="*/ 2147483647 w 292"/>
              <a:gd name="T31" fmla="*/ 2147483647 h 444"/>
              <a:gd name="T32" fmla="*/ 606857213 w 292"/>
              <a:gd name="T33" fmla="*/ 2147483647 h 444"/>
              <a:gd name="T34" fmla="*/ 846776545 w 292"/>
              <a:gd name="T35" fmla="*/ 1040985031 h 444"/>
              <a:gd name="T36" fmla="*/ 2147483647 w 292"/>
              <a:gd name="T37" fmla="*/ 1266061457 h 444"/>
              <a:gd name="T38" fmla="*/ 1693556846 w 292"/>
              <a:gd name="T39" fmla="*/ 2147483647 h 444"/>
              <a:gd name="T40" fmla="*/ 1594766312 w 292"/>
              <a:gd name="T41" fmla="*/ 2147483647 h 444"/>
              <a:gd name="T42" fmla="*/ 2147483647 w 292"/>
              <a:gd name="T43" fmla="*/ 2147483647 h 444"/>
              <a:gd name="T44" fmla="*/ 2147483647 w 292"/>
              <a:gd name="T45" fmla="*/ 2147483647 h 444"/>
              <a:gd name="T46" fmla="*/ 2147483647 w 292"/>
              <a:gd name="T47" fmla="*/ 2147483647 h 444"/>
              <a:gd name="T48" fmla="*/ 1185490168 w 292"/>
              <a:gd name="T49" fmla="*/ 2147483647 h 444"/>
              <a:gd name="T50" fmla="*/ 578632956 w 292"/>
              <a:gd name="T51" fmla="*/ 2147483647 h 444"/>
              <a:gd name="T52" fmla="*/ 1411295494 w 292"/>
              <a:gd name="T53" fmla="*/ 2147483647 h 444"/>
              <a:gd name="T54" fmla="*/ 2147483647 w 292"/>
              <a:gd name="T55" fmla="*/ 2147483647 h 444"/>
              <a:gd name="T56" fmla="*/ 2147483647 w 292"/>
              <a:gd name="T57" fmla="*/ 2147483647 h 444"/>
              <a:gd name="T58" fmla="*/ 1651218583 w 292"/>
              <a:gd name="T59" fmla="*/ 2147483647 h 444"/>
              <a:gd name="T60" fmla="*/ 2147483647 w 292"/>
              <a:gd name="T61" fmla="*/ 2147483647 h 444"/>
              <a:gd name="T62" fmla="*/ 2147483647 w 292"/>
              <a:gd name="T63" fmla="*/ 2147483647 h 444"/>
              <a:gd name="T64" fmla="*/ 2147483647 w 292"/>
              <a:gd name="T65" fmla="*/ 2147483647 h 444"/>
              <a:gd name="T66" fmla="*/ 1185490168 w 292"/>
              <a:gd name="T67" fmla="*/ 2147483647 h 444"/>
              <a:gd name="T68" fmla="*/ 578632956 w 292"/>
              <a:gd name="T69" fmla="*/ 2147483647 h 444"/>
              <a:gd name="T70" fmla="*/ 1411295494 w 292"/>
              <a:gd name="T71" fmla="*/ 2147483647 h 444"/>
              <a:gd name="T72" fmla="*/ 1877023908 w 292"/>
              <a:gd name="T73" fmla="*/ 2147483647 h 444"/>
              <a:gd name="T74" fmla="*/ 2147483647 w 292"/>
              <a:gd name="T75" fmla="*/ 2147483647 h 444"/>
              <a:gd name="T76" fmla="*/ 1651218583 w 292"/>
              <a:gd name="T77" fmla="*/ 2147483647 h 444"/>
              <a:gd name="T78" fmla="*/ 2147483647 w 292"/>
              <a:gd name="T79" fmla="*/ 2147483647 h 444"/>
              <a:gd name="T80" fmla="*/ 2147483647 w 292"/>
              <a:gd name="T81" fmla="*/ 2147483647 h 444"/>
              <a:gd name="T82" fmla="*/ 2147483647 w 292"/>
              <a:gd name="T83" fmla="*/ 2147483647 h 444"/>
              <a:gd name="T84" fmla="*/ 804438281 w 292"/>
              <a:gd name="T85" fmla="*/ 2147483647 h 444"/>
              <a:gd name="T86" fmla="*/ 804438281 w 292"/>
              <a:gd name="T87" fmla="*/ 2147483647 h 444"/>
              <a:gd name="T88" fmla="*/ 1411295494 w 292"/>
              <a:gd name="T89" fmla="*/ 2147483647 h 444"/>
              <a:gd name="T90" fmla="*/ 2147483647 w 292"/>
              <a:gd name="T91" fmla="*/ 2147483647 h 444"/>
              <a:gd name="T92" fmla="*/ 1651218583 w 292"/>
              <a:gd name="T93" fmla="*/ 2147483647 h 444"/>
              <a:gd name="T94" fmla="*/ 2147483647 w 292"/>
              <a:gd name="T95" fmla="*/ 2147483647 h 444"/>
              <a:gd name="T96" fmla="*/ 2147483647 w 292"/>
              <a:gd name="T97" fmla="*/ 2147483647 h 444"/>
              <a:gd name="T98" fmla="*/ 2147483647 w 292"/>
              <a:gd name="T99" fmla="*/ 2147483647 h 444"/>
              <a:gd name="T100" fmla="*/ 2147483647 w 292"/>
              <a:gd name="T101" fmla="*/ 2147483647 h 44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92"/>
              <a:gd name="T154" fmla="*/ 0 h 444"/>
              <a:gd name="T155" fmla="*/ 292 w 292"/>
              <a:gd name="T156" fmla="*/ 444 h 44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92" h="444">
                <a:moveTo>
                  <a:pt x="284" y="141"/>
                </a:moveTo>
                <a:cubicBezTo>
                  <a:pt x="280" y="141"/>
                  <a:pt x="276" y="144"/>
                  <a:pt x="276" y="149"/>
                </a:cubicBezTo>
                <a:cubicBezTo>
                  <a:pt x="276" y="396"/>
                  <a:pt x="276" y="396"/>
                  <a:pt x="276" y="396"/>
                </a:cubicBezTo>
                <a:cubicBezTo>
                  <a:pt x="276" y="414"/>
                  <a:pt x="262" y="428"/>
                  <a:pt x="244" y="428"/>
                </a:cubicBezTo>
                <a:cubicBezTo>
                  <a:pt x="49" y="428"/>
                  <a:pt x="49" y="428"/>
                  <a:pt x="49" y="428"/>
                </a:cubicBezTo>
                <a:cubicBezTo>
                  <a:pt x="31" y="428"/>
                  <a:pt x="16" y="414"/>
                  <a:pt x="16" y="396"/>
                </a:cubicBezTo>
                <a:cubicBezTo>
                  <a:pt x="16" y="333"/>
                  <a:pt x="16" y="333"/>
                  <a:pt x="16" y="333"/>
                </a:cubicBezTo>
                <a:cubicBezTo>
                  <a:pt x="16" y="311"/>
                  <a:pt x="16" y="311"/>
                  <a:pt x="16" y="311"/>
                </a:cubicBezTo>
                <a:cubicBezTo>
                  <a:pt x="16" y="81"/>
                  <a:pt x="16" y="81"/>
                  <a:pt x="16" y="81"/>
                </a:cubicBezTo>
                <a:cubicBezTo>
                  <a:pt x="16" y="63"/>
                  <a:pt x="31" y="49"/>
                  <a:pt x="49" y="49"/>
                </a:cubicBezTo>
                <a:cubicBezTo>
                  <a:pt x="244" y="49"/>
                  <a:pt x="244" y="49"/>
                  <a:pt x="244" y="49"/>
                </a:cubicBezTo>
                <a:cubicBezTo>
                  <a:pt x="262" y="49"/>
                  <a:pt x="276" y="63"/>
                  <a:pt x="276" y="81"/>
                </a:cubicBezTo>
                <a:cubicBezTo>
                  <a:pt x="276" y="116"/>
                  <a:pt x="276" y="116"/>
                  <a:pt x="276" y="116"/>
                </a:cubicBezTo>
                <a:cubicBezTo>
                  <a:pt x="276" y="121"/>
                  <a:pt x="280" y="124"/>
                  <a:pt x="284" y="124"/>
                </a:cubicBezTo>
                <a:cubicBezTo>
                  <a:pt x="289" y="124"/>
                  <a:pt x="292" y="121"/>
                  <a:pt x="292" y="116"/>
                </a:cubicBezTo>
                <a:cubicBezTo>
                  <a:pt x="292" y="81"/>
                  <a:pt x="292" y="81"/>
                  <a:pt x="292" y="81"/>
                </a:cubicBezTo>
                <a:cubicBezTo>
                  <a:pt x="292" y="62"/>
                  <a:pt x="282" y="46"/>
                  <a:pt x="266" y="38"/>
                </a:cubicBezTo>
                <a:cubicBezTo>
                  <a:pt x="266" y="16"/>
                  <a:pt x="266" y="16"/>
                  <a:pt x="266" y="16"/>
                </a:cubicBezTo>
                <a:cubicBezTo>
                  <a:pt x="266" y="7"/>
                  <a:pt x="259" y="0"/>
                  <a:pt x="250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13" y="0"/>
                  <a:pt x="206" y="7"/>
                  <a:pt x="206" y="16"/>
                </a:cubicBezTo>
                <a:cubicBezTo>
                  <a:pt x="206" y="33"/>
                  <a:pt x="206" y="33"/>
                  <a:pt x="206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22" y="33"/>
                  <a:pt x="0" y="55"/>
                  <a:pt x="0" y="81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396"/>
                  <a:pt x="0" y="396"/>
                  <a:pt x="0" y="396"/>
                </a:cubicBezTo>
                <a:cubicBezTo>
                  <a:pt x="0" y="423"/>
                  <a:pt x="22" y="444"/>
                  <a:pt x="49" y="444"/>
                </a:cubicBezTo>
                <a:cubicBezTo>
                  <a:pt x="244" y="444"/>
                  <a:pt x="244" y="444"/>
                  <a:pt x="244" y="444"/>
                </a:cubicBezTo>
                <a:cubicBezTo>
                  <a:pt x="271" y="444"/>
                  <a:pt x="292" y="423"/>
                  <a:pt x="292" y="396"/>
                </a:cubicBezTo>
                <a:cubicBezTo>
                  <a:pt x="292" y="149"/>
                  <a:pt x="292" y="149"/>
                  <a:pt x="292" y="149"/>
                </a:cubicBezTo>
                <a:cubicBezTo>
                  <a:pt x="292" y="144"/>
                  <a:pt x="289" y="141"/>
                  <a:pt x="284" y="141"/>
                </a:cubicBezTo>
                <a:close/>
                <a:moveTo>
                  <a:pt x="265" y="196"/>
                </a:moveTo>
                <a:cubicBezTo>
                  <a:pt x="265" y="90"/>
                  <a:pt x="265" y="90"/>
                  <a:pt x="265" y="90"/>
                </a:cubicBezTo>
                <a:cubicBezTo>
                  <a:pt x="265" y="81"/>
                  <a:pt x="264" y="72"/>
                  <a:pt x="257" y="66"/>
                </a:cubicBezTo>
                <a:cubicBezTo>
                  <a:pt x="251" y="60"/>
                  <a:pt x="243" y="58"/>
                  <a:pt x="233" y="58"/>
                </a:cubicBezTo>
                <a:cubicBezTo>
                  <a:pt x="60" y="58"/>
                  <a:pt x="60" y="58"/>
                  <a:pt x="60" y="58"/>
                </a:cubicBezTo>
                <a:cubicBezTo>
                  <a:pt x="50" y="58"/>
                  <a:pt x="42" y="60"/>
                  <a:pt x="35" y="66"/>
                </a:cubicBezTo>
                <a:cubicBezTo>
                  <a:pt x="29" y="72"/>
                  <a:pt x="27" y="81"/>
                  <a:pt x="27" y="90"/>
                </a:cubicBezTo>
                <a:cubicBezTo>
                  <a:pt x="27" y="196"/>
                  <a:pt x="27" y="196"/>
                  <a:pt x="27" y="196"/>
                </a:cubicBezTo>
                <a:cubicBezTo>
                  <a:pt x="27" y="206"/>
                  <a:pt x="29" y="214"/>
                  <a:pt x="35" y="221"/>
                </a:cubicBezTo>
                <a:cubicBezTo>
                  <a:pt x="42" y="227"/>
                  <a:pt x="50" y="228"/>
                  <a:pt x="60" y="228"/>
                </a:cubicBezTo>
                <a:cubicBezTo>
                  <a:pt x="233" y="228"/>
                  <a:pt x="233" y="228"/>
                  <a:pt x="233" y="228"/>
                </a:cubicBezTo>
                <a:cubicBezTo>
                  <a:pt x="243" y="228"/>
                  <a:pt x="251" y="227"/>
                  <a:pt x="257" y="221"/>
                </a:cubicBezTo>
                <a:cubicBezTo>
                  <a:pt x="264" y="214"/>
                  <a:pt x="265" y="206"/>
                  <a:pt x="265" y="196"/>
                </a:cubicBezTo>
                <a:close/>
                <a:moveTo>
                  <a:pt x="249" y="196"/>
                </a:moveTo>
                <a:cubicBezTo>
                  <a:pt x="249" y="204"/>
                  <a:pt x="248" y="208"/>
                  <a:pt x="246" y="209"/>
                </a:cubicBezTo>
                <a:cubicBezTo>
                  <a:pt x="245" y="211"/>
                  <a:pt x="241" y="212"/>
                  <a:pt x="233" y="212"/>
                </a:cubicBezTo>
                <a:cubicBezTo>
                  <a:pt x="60" y="212"/>
                  <a:pt x="60" y="212"/>
                  <a:pt x="60" y="212"/>
                </a:cubicBezTo>
                <a:cubicBezTo>
                  <a:pt x="52" y="212"/>
                  <a:pt x="48" y="211"/>
                  <a:pt x="47" y="209"/>
                </a:cubicBezTo>
                <a:cubicBezTo>
                  <a:pt x="45" y="208"/>
                  <a:pt x="43" y="204"/>
                  <a:pt x="43" y="196"/>
                </a:cubicBezTo>
                <a:cubicBezTo>
                  <a:pt x="43" y="90"/>
                  <a:pt x="43" y="90"/>
                  <a:pt x="43" y="90"/>
                </a:cubicBezTo>
                <a:cubicBezTo>
                  <a:pt x="43" y="82"/>
                  <a:pt x="45" y="79"/>
                  <a:pt x="47" y="77"/>
                </a:cubicBezTo>
                <a:cubicBezTo>
                  <a:pt x="48" y="76"/>
                  <a:pt x="52" y="74"/>
                  <a:pt x="60" y="74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41" y="74"/>
                  <a:pt x="245" y="76"/>
                  <a:pt x="246" y="77"/>
                </a:cubicBezTo>
                <a:cubicBezTo>
                  <a:pt x="248" y="79"/>
                  <a:pt x="249" y="82"/>
                  <a:pt x="249" y="90"/>
                </a:cubicBezTo>
                <a:lnTo>
                  <a:pt x="249" y="196"/>
                </a:lnTo>
                <a:close/>
                <a:moveTo>
                  <a:pt x="113" y="411"/>
                </a:moveTo>
                <a:cubicBezTo>
                  <a:pt x="113" y="415"/>
                  <a:pt x="116" y="418"/>
                  <a:pt x="120" y="418"/>
                </a:cubicBezTo>
                <a:cubicBezTo>
                  <a:pt x="124" y="418"/>
                  <a:pt x="127" y="415"/>
                  <a:pt x="127" y="411"/>
                </a:cubicBezTo>
                <a:cubicBezTo>
                  <a:pt x="127" y="407"/>
                  <a:pt x="124" y="404"/>
                  <a:pt x="120" y="404"/>
                </a:cubicBezTo>
                <a:cubicBezTo>
                  <a:pt x="116" y="404"/>
                  <a:pt x="113" y="407"/>
                  <a:pt x="113" y="411"/>
                </a:cubicBezTo>
                <a:close/>
                <a:moveTo>
                  <a:pt x="139" y="411"/>
                </a:moveTo>
                <a:cubicBezTo>
                  <a:pt x="139" y="415"/>
                  <a:pt x="142" y="418"/>
                  <a:pt x="146" y="418"/>
                </a:cubicBezTo>
                <a:cubicBezTo>
                  <a:pt x="150" y="418"/>
                  <a:pt x="154" y="415"/>
                  <a:pt x="154" y="411"/>
                </a:cubicBezTo>
                <a:cubicBezTo>
                  <a:pt x="154" y="407"/>
                  <a:pt x="150" y="404"/>
                  <a:pt x="146" y="404"/>
                </a:cubicBezTo>
                <a:cubicBezTo>
                  <a:pt x="142" y="404"/>
                  <a:pt x="139" y="407"/>
                  <a:pt x="139" y="411"/>
                </a:cubicBezTo>
                <a:close/>
                <a:moveTo>
                  <a:pt x="173" y="418"/>
                </a:moveTo>
                <a:cubicBezTo>
                  <a:pt x="177" y="418"/>
                  <a:pt x="180" y="415"/>
                  <a:pt x="180" y="411"/>
                </a:cubicBezTo>
                <a:cubicBezTo>
                  <a:pt x="180" y="407"/>
                  <a:pt x="177" y="404"/>
                  <a:pt x="173" y="404"/>
                </a:cubicBezTo>
                <a:cubicBezTo>
                  <a:pt x="169" y="404"/>
                  <a:pt x="165" y="407"/>
                  <a:pt x="165" y="411"/>
                </a:cubicBezTo>
                <a:cubicBezTo>
                  <a:pt x="165" y="415"/>
                  <a:pt x="169" y="418"/>
                  <a:pt x="173" y="418"/>
                </a:cubicBezTo>
                <a:close/>
                <a:moveTo>
                  <a:pt x="100" y="261"/>
                </a:moveTo>
                <a:cubicBezTo>
                  <a:pt x="100" y="252"/>
                  <a:pt x="93" y="245"/>
                  <a:pt x="84" y="245"/>
                </a:cubicBezTo>
                <a:cubicBezTo>
                  <a:pt x="57" y="245"/>
                  <a:pt x="57" y="245"/>
                  <a:pt x="57" y="245"/>
                </a:cubicBezTo>
                <a:cubicBezTo>
                  <a:pt x="48" y="245"/>
                  <a:pt x="41" y="252"/>
                  <a:pt x="41" y="26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1" y="279"/>
                  <a:pt x="48" y="286"/>
                  <a:pt x="57" y="286"/>
                </a:cubicBezTo>
                <a:cubicBezTo>
                  <a:pt x="84" y="286"/>
                  <a:pt x="84" y="286"/>
                  <a:pt x="84" y="286"/>
                </a:cubicBezTo>
                <a:cubicBezTo>
                  <a:pt x="93" y="286"/>
                  <a:pt x="100" y="279"/>
                  <a:pt x="100" y="270"/>
                </a:cubicBezTo>
                <a:lnTo>
                  <a:pt x="100" y="261"/>
                </a:lnTo>
                <a:close/>
                <a:moveTo>
                  <a:pt x="133" y="286"/>
                </a:moveTo>
                <a:cubicBezTo>
                  <a:pt x="161" y="286"/>
                  <a:pt x="161" y="286"/>
                  <a:pt x="161" y="286"/>
                </a:cubicBezTo>
                <a:cubicBezTo>
                  <a:pt x="170" y="286"/>
                  <a:pt x="177" y="279"/>
                  <a:pt x="177" y="270"/>
                </a:cubicBezTo>
                <a:cubicBezTo>
                  <a:pt x="177" y="261"/>
                  <a:pt x="177" y="261"/>
                  <a:pt x="177" y="261"/>
                </a:cubicBezTo>
                <a:cubicBezTo>
                  <a:pt x="177" y="252"/>
                  <a:pt x="170" y="245"/>
                  <a:pt x="161" y="245"/>
                </a:cubicBezTo>
                <a:cubicBezTo>
                  <a:pt x="133" y="245"/>
                  <a:pt x="133" y="245"/>
                  <a:pt x="133" y="245"/>
                </a:cubicBezTo>
                <a:cubicBezTo>
                  <a:pt x="125" y="245"/>
                  <a:pt x="117" y="252"/>
                  <a:pt x="117" y="261"/>
                </a:cubicBezTo>
                <a:cubicBezTo>
                  <a:pt x="117" y="270"/>
                  <a:pt x="117" y="270"/>
                  <a:pt x="117" y="270"/>
                </a:cubicBezTo>
                <a:cubicBezTo>
                  <a:pt x="117" y="279"/>
                  <a:pt x="125" y="286"/>
                  <a:pt x="133" y="286"/>
                </a:cubicBezTo>
                <a:close/>
                <a:moveTo>
                  <a:pt x="254" y="261"/>
                </a:moveTo>
                <a:cubicBezTo>
                  <a:pt x="254" y="252"/>
                  <a:pt x="247" y="245"/>
                  <a:pt x="238" y="245"/>
                </a:cubicBezTo>
                <a:cubicBezTo>
                  <a:pt x="210" y="245"/>
                  <a:pt x="210" y="245"/>
                  <a:pt x="210" y="245"/>
                </a:cubicBezTo>
                <a:cubicBezTo>
                  <a:pt x="201" y="245"/>
                  <a:pt x="194" y="252"/>
                  <a:pt x="194" y="261"/>
                </a:cubicBezTo>
                <a:cubicBezTo>
                  <a:pt x="194" y="270"/>
                  <a:pt x="194" y="270"/>
                  <a:pt x="194" y="270"/>
                </a:cubicBezTo>
                <a:cubicBezTo>
                  <a:pt x="194" y="279"/>
                  <a:pt x="201" y="286"/>
                  <a:pt x="210" y="286"/>
                </a:cubicBezTo>
                <a:cubicBezTo>
                  <a:pt x="238" y="286"/>
                  <a:pt x="238" y="286"/>
                  <a:pt x="238" y="286"/>
                </a:cubicBezTo>
                <a:cubicBezTo>
                  <a:pt x="247" y="286"/>
                  <a:pt x="254" y="279"/>
                  <a:pt x="254" y="270"/>
                </a:cubicBezTo>
                <a:lnTo>
                  <a:pt x="254" y="261"/>
                </a:lnTo>
                <a:close/>
                <a:moveTo>
                  <a:pt x="100" y="313"/>
                </a:moveTo>
                <a:cubicBezTo>
                  <a:pt x="100" y="304"/>
                  <a:pt x="93" y="297"/>
                  <a:pt x="84" y="297"/>
                </a:cubicBezTo>
                <a:cubicBezTo>
                  <a:pt x="57" y="297"/>
                  <a:pt x="57" y="297"/>
                  <a:pt x="57" y="297"/>
                </a:cubicBezTo>
                <a:cubicBezTo>
                  <a:pt x="48" y="297"/>
                  <a:pt x="41" y="304"/>
                  <a:pt x="41" y="313"/>
                </a:cubicBezTo>
                <a:cubicBezTo>
                  <a:pt x="41" y="322"/>
                  <a:pt x="41" y="322"/>
                  <a:pt x="41" y="322"/>
                </a:cubicBezTo>
                <a:cubicBezTo>
                  <a:pt x="41" y="331"/>
                  <a:pt x="48" y="338"/>
                  <a:pt x="57" y="338"/>
                </a:cubicBezTo>
                <a:cubicBezTo>
                  <a:pt x="84" y="338"/>
                  <a:pt x="84" y="338"/>
                  <a:pt x="84" y="338"/>
                </a:cubicBezTo>
                <a:cubicBezTo>
                  <a:pt x="93" y="338"/>
                  <a:pt x="100" y="331"/>
                  <a:pt x="100" y="322"/>
                </a:cubicBezTo>
                <a:lnTo>
                  <a:pt x="100" y="313"/>
                </a:lnTo>
                <a:close/>
                <a:moveTo>
                  <a:pt x="117" y="322"/>
                </a:moveTo>
                <a:cubicBezTo>
                  <a:pt x="117" y="331"/>
                  <a:pt x="125" y="338"/>
                  <a:pt x="133" y="338"/>
                </a:cubicBezTo>
                <a:cubicBezTo>
                  <a:pt x="161" y="338"/>
                  <a:pt x="161" y="338"/>
                  <a:pt x="161" y="338"/>
                </a:cubicBezTo>
                <a:cubicBezTo>
                  <a:pt x="170" y="338"/>
                  <a:pt x="177" y="331"/>
                  <a:pt x="177" y="322"/>
                </a:cubicBezTo>
                <a:cubicBezTo>
                  <a:pt x="177" y="313"/>
                  <a:pt x="177" y="313"/>
                  <a:pt x="177" y="313"/>
                </a:cubicBezTo>
                <a:cubicBezTo>
                  <a:pt x="177" y="304"/>
                  <a:pt x="170" y="297"/>
                  <a:pt x="161" y="297"/>
                </a:cubicBezTo>
                <a:cubicBezTo>
                  <a:pt x="133" y="297"/>
                  <a:pt x="133" y="297"/>
                  <a:pt x="133" y="297"/>
                </a:cubicBezTo>
                <a:cubicBezTo>
                  <a:pt x="125" y="297"/>
                  <a:pt x="117" y="304"/>
                  <a:pt x="117" y="313"/>
                </a:cubicBezTo>
                <a:lnTo>
                  <a:pt x="117" y="322"/>
                </a:lnTo>
                <a:close/>
                <a:moveTo>
                  <a:pt x="254" y="313"/>
                </a:moveTo>
                <a:cubicBezTo>
                  <a:pt x="254" y="304"/>
                  <a:pt x="247" y="297"/>
                  <a:pt x="238" y="297"/>
                </a:cubicBezTo>
                <a:cubicBezTo>
                  <a:pt x="210" y="297"/>
                  <a:pt x="210" y="297"/>
                  <a:pt x="210" y="297"/>
                </a:cubicBezTo>
                <a:cubicBezTo>
                  <a:pt x="201" y="297"/>
                  <a:pt x="194" y="304"/>
                  <a:pt x="194" y="313"/>
                </a:cubicBezTo>
                <a:cubicBezTo>
                  <a:pt x="194" y="322"/>
                  <a:pt x="194" y="322"/>
                  <a:pt x="194" y="322"/>
                </a:cubicBezTo>
                <a:cubicBezTo>
                  <a:pt x="194" y="331"/>
                  <a:pt x="201" y="338"/>
                  <a:pt x="210" y="338"/>
                </a:cubicBezTo>
                <a:cubicBezTo>
                  <a:pt x="238" y="338"/>
                  <a:pt x="238" y="338"/>
                  <a:pt x="238" y="338"/>
                </a:cubicBezTo>
                <a:cubicBezTo>
                  <a:pt x="247" y="338"/>
                  <a:pt x="254" y="331"/>
                  <a:pt x="254" y="322"/>
                </a:cubicBezTo>
                <a:lnTo>
                  <a:pt x="254" y="313"/>
                </a:lnTo>
                <a:close/>
                <a:moveTo>
                  <a:pt x="84" y="349"/>
                </a:moveTo>
                <a:cubicBezTo>
                  <a:pt x="57" y="349"/>
                  <a:pt x="57" y="349"/>
                  <a:pt x="57" y="349"/>
                </a:cubicBezTo>
                <a:cubicBezTo>
                  <a:pt x="48" y="349"/>
                  <a:pt x="41" y="356"/>
                  <a:pt x="41" y="365"/>
                </a:cubicBezTo>
                <a:cubicBezTo>
                  <a:pt x="41" y="374"/>
                  <a:pt x="41" y="374"/>
                  <a:pt x="41" y="374"/>
                </a:cubicBezTo>
                <a:cubicBezTo>
                  <a:pt x="41" y="383"/>
                  <a:pt x="48" y="390"/>
                  <a:pt x="57" y="390"/>
                </a:cubicBezTo>
                <a:cubicBezTo>
                  <a:pt x="84" y="390"/>
                  <a:pt x="84" y="390"/>
                  <a:pt x="84" y="390"/>
                </a:cubicBezTo>
                <a:cubicBezTo>
                  <a:pt x="93" y="390"/>
                  <a:pt x="100" y="383"/>
                  <a:pt x="100" y="374"/>
                </a:cubicBezTo>
                <a:cubicBezTo>
                  <a:pt x="100" y="365"/>
                  <a:pt x="100" y="365"/>
                  <a:pt x="100" y="365"/>
                </a:cubicBezTo>
                <a:cubicBezTo>
                  <a:pt x="100" y="356"/>
                  <a:pt x="93" y="349"/>
                  <a:pt x="84" y="349"/>
                </a:cubicBezTo>
                <a:close/>
                <a:moveTo>
                  <a:pt x="177" y="374"/>
                </a:moveTo>
                <a:cubicBezTo>
                  <a:pt x="177" y="365"/>
                  <a:pt x="177" y="365"/>
                  <a:pt x="177" y="365"/>
                </a:cubicBezTo>
                <a:cubicBezTo>
                  <a:pt x="177" y="356"/>
                  <a:pt x="170" y="349"/>
                  <a:pt x="161" y="349"/>
                </a:cubicBezTo>
                <a:cubicBezTo>
                  <a:pt x="133" y="349"/>
                  <a:pt x="133" y="349"/>
                  <a:pt x="133" y="349"/>
                </a:cubicBezTo>
                <a:cubicBezTo>
                  <a:pt x="125" y="349"/>
                  <a:pt x="117" y="356"/>
                  <a:pt x="117" y="365"/>
                </a:cubicBezTo>
                <a:cubicBezTo>
                  <a:pt x="117" y="374"/>
                  <a:pt x="117" y="374"/>
                  <a:pt x="117" y="374"/>
                </a:cubicBezTo>
                <a:cubicBezTo>
                  <a:pt x="117" y="383"/>
                  <a:pt x="125" y="390"/>
                  <a:pt x="133" y="390"/>
                </a:cubicBezTo>
                <a:cubicBezTo>
                  <a:pt x="161" y="390"/>
                  <a:pt x="161" y="390"/>
                  <a:pt x="161" y="390"/>
                </a:cubicBezTo>
                <a:cubicBezTo>
                  <a:pt x="170" y="390"/>
                  <a:pt x="177" y="383"/>
                  <a:pt x="177" y="374"/>
                </a:cubicBezTo>
                <a:close/>
                <a:moveTo>
                  <a:pt x="238" y="349"/>
                </a:moveTo>
                <a:cubicBezTo>
                  <a:pt x="210" y="349"/>
                  <a:pt x="210" y="349"/>
                  <a:pt x="210" y="349"/>
                </a:cubicBezTo>
                <a:cubicBezTo>
                  <a:pt x="201" y="349"/>
                  <a:pt x="194" y="356"/>
                  <a:pt x="194" y="365"/>
                </a:cubicBezTo>
                <a:cubicBezTo>
                  <a:pt x="194" y="374"/>
                  <a:pt x="194" y="374"/>
                  <a:pt x="194" y="374"/>
                </a:cubicBezTo>
                <a:cubicBezTo>
                  <a:pt x="194" y="383"/>
                  <a:pt x="201" y="390"/>
                  <a:pt x="210" y="390"/>
                </a:cubicBezTo>
                <a:cubicBezTo>
                  <a:pt x="238" y="390"/>
                  <a:pt x="238" y="390"/>
                  <a:pt x="238" y="390"/>
                </a:cubicBezTo>
                <a:cubicBezTo>
                  <a:pt x="247" y="390"/>
                  <a:pt x="254" y="383"/>
                  <a:pt x="254" y="374"/>
                </a:cubicBezTo>
                <a:cubicBezTo>
                  <a:pt x="254" y="365"/>
                  <a:pt x="254" y="365"/>
                  <a:pt x="254" y="365"/>
                </a:cubicBezTo>
                <a:cubicBezTo>
                  <a:pt x="254" y="356"/>
                  <a:pt x="247" y="349"/>
                  <a:pt x="238" y="349"/>
                </a:cubicBezTo>
                <a:close/>
              </a:path>
            </a:pathLst>
          </a:custGeom>
          <a:solidFill>
            <a:srgbClr val="58585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sv-SE">
              <a:solidFill>
                <a:schemeClr val="folHlink"/>
              </a:solidFill>
              <a:ea typeface="MS PGothic" pitchFamily="34" charset="-128"/>
            </a:endParaRP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1646238" y="5418138"/>
            <a:ext cx="2205037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72000" rIns="72000">
            <a:spAutoFit/>
          </a:bodyPr>
          <a:lstStyle/>
          <a:p>
            <a:r>
              <a:rPr lang="en-US"/>
              <a:t>SINGLE STREAM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5021263" y="1943100"/>
            <a:ext cx="203517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72000" rIns="72000">
            <a:spAutoFit/>
          </a:bodyPr>
          <a:lstStyle/>
          <a:p>
            <a:r>
              <a:rPr lang="en-US"/>
              <a:t>MULTI STREAM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>
                <a:solidFill>
                  <a:schemeClr val="tx2"/>
                </a:solidFill>
              </a:rPr>
              <a:t>E</a:t>
            </a:r>
            <a:r>
              <a:rPr lang="en-US"/>
              <a:t>TRIEVED REQUIREMENTS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REQ-x:	It MUST be possible for a client to indicate, per media stream, supported rendering type(s).</a:t>
            </a:r>
          </a:p>
          <a:p>
            <a:pPr>
              <a:buFont typeface="Arial" charset="0"/>
              <a:buNone/>
            </a:pPr>
            <a:r>
              <a:rPr lang="en-US"/>
              <a:t> </a:t>
            </a:r>
          </a:p>
          <a:p>
            <a:r>
              <a:rPr lang="en-US"/>
              <a:t>REQ-y:	It MUST be possible to inform a client, per media stream, the rendering type(s) applied to the stream.</a:t>
            </a:r>
          </a:p>
          <a:p>
            <a:pPr>
              <a:buFont typeface="Arial" charset="0"/>
              <a:buNone/>
            </a:pPr>
            <a:r>
              <a:rPr lang="en-US"/>
              <a:t> 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Landscape2009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</TotalTime>
  <Words>118</Words>
  <Application>Microsoft Office PowerPoint</Application>
  <PresentationFormat>On-screen Show (4:3)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Ericsson Capital TT</vt:lpstr>
      <vt:lpstr>MS PGothic</vt:lpstr>
      <vt:lpstr>Landscape2009</vt:lpstr>
      <vt:lpstr>RENDERING TYPE NEGOTIATION</vt:lpstr>
      <vt:lpstr>DEFINITION</vt:lpstr>
      <vt:lpstr>USAGE</vt:lpstr>
      <vt:lpstr>EXAMPLE: Binaural audio</vt:lpstr>
      <vt:lpstr>EXAMPLE: 2 most active speakers</vt:lpstr>
      <vt:lpstr>RETRIEVED 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TYPE NEGOTIATION</dc:title>
  <dc:creator>Paul Kyzivat (pkyzivat)</dc:creator>
  <dc:description>Rev PA1</dc:description>
  <cp:lastModifiedBy>Paul Kyzivat</cp:lastModifiedBy>
  <cp:revision>132</cp:revision>
  <dcterms:created xsi:type="dcterms:W3CDTF">2009-08-18T09:58:28Z</dcterms:created>
  <dcterms:modified xsi:type="dcterms:W3CDTF">2011-06-22T21:46:22Z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OHLogoNew2009</vt:lpwstr>
  </property>
  <property fmtid="{D5CDD505-2E9C-101B-9397-08002B2CF9AE}" pid="3" name="TemplateName">
    <vt:lpwstr>CXC 172 2019/3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Arial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2011-06-21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OHLogoNew2009</vt:lpwstr>
  </property>
  <property fmtid="{D5CDD505-2E9C-101B-9397-08002B2CF9AE}" pid="33" name="TemplateName2">
    <vt:lpwstr>CXC 172 2019/3</vt:lpwstr>
  </property>
  <property fmtid="{D5CDD505-2E9C-101B-9397-08002B2CF9AE}" pid="34" name="TemplateVersion2">
    <vt:lpwstr>R1A</vt:lpwstr>
  </property>
  <property fmtid="{D5CDD505-2E9C-101B-9397-08002B2CF9AE}" pid="35" name="PackageNo">
    <vt:lpwstr>LXA 119 463</vt:lpwstr>
  </property>
  <property fmtid="{D5CDD505-2E9C-101B-9397-08002B2CF9AE}" pid="36" name="PackageVersion">
    <vt:lpwstr>R5A</vt:lpwstr>
  </property>
  <property fmtid="{D5CDD505-2E9C-101B-9397-08002B2CF9AE}" pid="37" name="Prepared">
    <vt:lpwstr/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2011-06-21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