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66" r:id="rId5"/>
    <p:sldId id="259" r:id="rId6"/>
    <p:sldId id="258" r:id="rId7"/>
    <p:sldId id="272" r:id="rId8"/>
    <p:sldId id="271" r:id="rId9"/>
    <p:sldId id="273" r:id="rId10"/>
    <p:sldId id="274" r:id="rId11"/>
    <p:sldId id="275" r:id="rId12"/>
    <p:sldId id="276" r:id="rId13"/>
    <p:sldId id="277"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p:scale>
          <a:sx n="66" d="100"/>
          <a:sy n="66" d="100"/>
        </p:scale>
        <p:origin x="900" y="37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xmlns=""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26.07.2019</a:t>
            </a:fld>
            <a:endParaRPr lang="ru-RU"/>
          </a:p>
        </p:txBody>
      </p:sp>
      <p:sp>
        <p:nvSpPr>
          <p:cNvPr id="4" name="Footer Placeholder 3">
            <a:extLst>
              <a:ext uri="{FF2B5EF4-FFF2-40B4-BE49-F238E27FC236}">
                <a16:creationId xmlns:a16="http://schemas.microsoft.com/office/drawing/2014/main" xmlns=""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xmlns=""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26.07.2019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5</a:t>
            </a:fld>
            <a:endParaRPr lang="ru-RU" dirty="0"/>
          </a:p>
        </p:txBody>
      </p:sp>
    </p:spTree>
    <p:extLst>
      <p:ext uri="{BB962C8B-B14F-4D97-AF65-F5344CB8AC3E}">
        <p14:creationId xmlns:p14="http://schemas.microsoft.com/office/powerpoint/2010/main" val="78410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6</a:t>
            </a:fld>
            <a:endParaRPr lang="ru-RU" dirty="0"/>
          </a:p>
        </p:txBody>
      </p:sp>
    </p:spTree>
    <p:extLst>
      <p:ext uri="{BB962C8B-B14F-4D97-AF65-F5344CB8AC3E}">
        <p14:creationId xmlns:p14="http://schemas.microsoft.com/office/powerpoint/2010/main" val="4290947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7</a:t>
            </a:fld>
            <a:endParaRPr lang="ru-RU" dirty="0"/>
          </a:p>
        </p:txBody>
      </p:sp>
    </p:spTree>
    <p:extLst>
      <p:ext uri="{BB962C8B-B14F-4D97-AF65-F5344CB8AC3E}">
        <p14:creationId xmlns:p14="http://schemas.microsoft.com/office/powerpoint/2010/main" val="94535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8</a:t>
            </a:fld>
            <a:endParaRPr lang="ru-RU" dirty="0"/>
          </a:p>
        </p:txBody>
      </p:sp>
    </p:spTree>
    <p:extLst>
      <p:ext uri="{BB962C8B-B14F-4D97-AF65-F5344CB8AC3E}">
        <p14:creationId xmlns:p14="http://schemas.microsoft.com/office/powerpoint/2010/main" val="372152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9</a:t>
            </a:fld>
            <a:endParaRPr lang="ru-RU" dirty="0"/>
          </a:p>
        </p:txBody>
      </p:sp>
    </p:spTree>
    <p:extLst>
      <p:ext uri="{BB962C8B-B14F-4D97-AF65-F5344CB8AC3E}">
        <p14:creationId xmlns:p14="http://schemas.microsoft.com/office/powerpoint/2010/main" val="362569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xmlns=""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xmlns=""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xmlns=""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xmlns=""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xmlns=""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xmlns=""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xmlns=""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xmlns=""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xmlns=""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xmlns=""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xmlns=""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xmlns=""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xmlns=""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a16="http://schemas.microsoft.com/office/drawing/2014/main" xmlns=""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xmlns=""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a16="http://schemas.microsoft.com/office/drawing/2014/main" xmlns=""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xmlns=""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xmlns=""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xmlns=""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a16="http://schemas.microsoft.com/office/drawing/2014/main" xmlns=""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xmlns="" id="{436C4D92-1746-4D54-8232-468DFF66CF79}"/>
              </a:ext>
            </a:extLst>
          </p:cNvPr>
          <p:cNvSpPr/>
          <p:nvPr userDrawn="1"/>
        </p:nvSpPr>
        <p:spPr>
          <a:xfrm>
            <a:off x="393871" y="1071395"/>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xmlns="" id="{E77FD51D-3B1F-4D51-8A61-6CF8222774BD}"/>
              </a:ext>
            </a:extLst>
          </p:cNvPr>
          <p:cNvSpPr>
            <a:spLocks noGrp="1"/>
          </p:cNvSpPr>
          <p:nvPr>
            <p:ph type="title"/>
          </p:nvPr>
        </p:nvSpPr>
        <p:spPr>
          <a:xfrm>
            <a:off x="199141" y="172809"/>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xmlns=""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xmlns=""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xmlns=""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xmlns=""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xmlns=""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a16="http://schemas.microsoft.com/office/drawing/2014/main" xmlns=""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a16="http://schemas.microsoft.com/office/drawing/2014/main" xmlns=""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xmlns=""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xmlns="" id="{D6E0F90B-941A-45B6-85DA-E0D4E7977CD8}"/>
              </a:ext>
            </a:extLst>
          </p:cNvPr>
          <p:cNvSpPr>
            <a:spLocks noGrp="1"/>
          </p:cNvSpPr>
          <p:nvPr>
            <p:ph type="pic" sz="quarter" idx="18"/>
          </p:nvPr>
        </p:nvSpPr>
        <p:spPr>
          <a:xfrm>
            <a:off x="5943600" y="1483675"/>
            <a:ext cx="624957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811115" y="43972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xmlns=""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61477" y="4433244"/>
            <a:ext cx="17348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xmlns="" id="{E46691B2-7AF3-4CAC-A285-36444A9101D9}"/>
              </a:ext>
            </a:extLst>
          </p:cNvPr>
          <p:cNvSpPr/>
          <p:nvPr userDrawn="1"/>
        </p:nvSpPr>
        <p:spPr>
          <a:xfrm>
            <a:off x="12150657" y="4156602"/>
            <a:ext cx="45719"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xmlns="" id="{FE8ACF66-A148-4D4F-A35C-837CDC6B154D}"/>
              </a:ext>
            </a:extLst>
          </p:cNvPr>
          <p:cNvSpPr/>
          <p:nvPr userDrawn="1"/>
        </p:nvSpPr>
        <p:spPr>
          <a:xfrm>
            <a:off x="12150657" y="4682093"/>
            <a:ext cx="45719"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xmlns=""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a16="http://schemas.microsoft.com/office/drawing/2014/main" xmlns=""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11115" y="140102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64709" y="4161024"/>
            <a:ext cx="1737363"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703304" y="4437664"/>
            <a:ext cx="3499370"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Graphic 33">
            <a:extLst>
              <a:ext uri="{FF2B5EF4-FFF2-40B4-BE49-F238E27FC236}">
                <a16:creationId xmlns:a16="http://schemas.microsoft.com/office/drawing/2014/main" xmlns="" id="{38956B41-4EE0-4C7C-8436-027F5DE8B1BC}"/>
              </a:ext>
            </a:extLst>
          </p:cNvPr>
          <p:cNvSpPr/>
          <p:nvPr userDrawn="1"/>
        </p:nvSpPr>
        <p:spPr>
          <a:xfrm>
            <a:off x="811114" y="4380907"/>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xmlns=""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a16="http://schemas.microsoft.com/office/drawing/2014/main" xmlns=""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xmlns=""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a16="http://schemas.microsoft.com/office/drawing/2014/main" xmlns=""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xmlns=""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xmlns=""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xmlns=""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xmlns=""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xmlns=""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xmlns=""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xmlns=""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xmlns=""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xmlns=""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xmlns=""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xmlns=""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xmlns=""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xmlns=""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xmlns=""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a16="http://schemas.microsoft.com/office/drawing/2014/main" xmlns=""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xmlns=""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xmlns=""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xmlns=""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xmlns=""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xmlns=""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xmlns=""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xmlns=""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xmlns=""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xmlns=""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xmlns=""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xmlns=""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xmlns=""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xmlns=""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a16="http://schemas.microsoft.com/office/drawing/2014/main" xmlns=""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xmlns=""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xmlns=""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xmlns=""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xmlns=""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xmlns=""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xmlns="" id="{DD823940-1850-4484-BDCE-3D9B898D6787}"/>
              </a:ext>
            </a:extLst>
          </p:cNvPr>
          <p:cNvSpPr/>
          <p:nvPr userDrawn="1"/>
        </p:nvSpPr>
        <p:spPr>
          <a:xfrm>
            <a:off x="10891370" y="6303737"/>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xmlns="" id="{6FFA8582-48C8-4154-ACF0-5F6412FAAE0C}"/>
              </a:ext>
            </a:extLst>
          </p:cNvPr>
          <p:cNvSpPr/>
          <p:nvPr userDrawn="1"/>
        </p:nvSpPr>
        <p:spPr>
          <a:xfrm>
            <a:off x="11332242" y="6288518"/>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xmlns=""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a:xfrm>
            <a:off x="10802308" y="6317526"/>
            <a:ext cx="549442" cy="365125"/>
          </a:xfrm>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xmlns=""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xmlns=""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xmlns=""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xmlns=""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xmlns=""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xmlns=""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xmlns=""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xmlns=""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xmlns=""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C9CC-E38A-467A-8F1C-459375F5EDFF}"/>
              </a:ext>
            </a:extLst>
          </p:cNvPr>
          <p:cNvSpPr>
            <a:spLocks noGrp="1"/>
          </p:cNvSpPr>
          <p:nvPr>
            <p:ph type="title"/>
          </p:nvPr>
        </p:nvSpPr>
        <p:spPr>
          <a:xfrm>
            <a:off x="457798" y="618773"/>
            <a:ext cx="5690680" cy="1517356"/>
          </a:xfrm>
        </p:spPr>
        <p:txBody>
          <a:bodyPr/>
          <a:lstStyle/>
          <a:p>
            <a:r>
              <a:rPr lang="en-US" dirty="0"/>
              <a:t>Flight Ticket Booking (FTB)</a:t>
            </a:r>
          </a:p>
        </p:txBody>
      </p:sp>
      <p:sp>
        <p:nvSpPr>
          <p:cNvPr id="6" name="Text Placeholder 5">
            <a:extLst>
              <a:ext uri="{FF2B5EF4-FFF2-40B4-BE49-F238E27FC236}">
                <a16:creationId xmlns:a16="http://schemas.microsoft.com/office/drawing/2014/main" xmlns="" id="{CDD6760C-D868-43F4-99FB-1B78C91F8FE1}"/>
              </a:ext>
            </a:extLst>
          </p:cNvPr>
          <p:cNvSpPr>
            <a:spLocks noGrp="1"/>
          </p:cNvSpPr>
          <p:nvPr>
            <p:ph type="body" sz="quarter" idx="13"/>
          </p:nvPr>
        </p:nvSpPr>
        <p:spPr/>
        <p:txBody>
          <a:bodyPr>
            <a:normAutofit fontScale="85000" lnSpcReduction="10000"/>
          </a:bodyPr>
          <a:lstStyle/>
          <a:p>
            <a:r>
              <a:rPr lang="en-US" dirty="0"/>
              <a:t>Chibuisi Kelvin Amiaka</a:t>
            </a:r>
          </a:p>
          <a:p>
            <a:r>
              <a:rPr lang="en-US" dirty="0"/>
              <a:t>Ali Mohammad Ahmadi</a:t>
            </a:r>
            <a:endParaRPr lang="ru-RU" dirty="0"/>
          </a:p>
        </p:txBody>
      </p:sp>
      <p:sp>
        <p:nvSpPr>
          <p:cNvPr id="3" name="Text Placeholder 2">
            <a:extLst>
              <a:ext uri="{FF2B5EF4-FFF2-40B4-BE49-F238E27FC236}">
                <a16:creationId xmlns:a16="http://schemas.microsoft.com/office/drawing/2014/main" xmlns="" id="{5ECCBAE3-CEA3-4EE0-83F6-41CFC54D2B4A}"/>
              </a:ext>
            </a:extLst>
          </p:cNvPr>
          <p:cNvSpPr>
            <a:spLocks noGrp="1"/>
          </p:cNvSpPr>
          <p:nvPr>
            <p:ph type="body" sz="quarter" idx="20"/>
          </p:nvPr>
        </p:nvSpPr>
        <p:spPr/>
        <p:txBody>
          <a:bodyPr/>
          <a:lstStyle/>
          <a:p>
            <a:r>
              <a:rPr lang="en-US" dirty="0" smtClean="0"/>
              <a:t>July</a:t>
            </a:r>
            <a:r>
              <a:rPr lang="en-US" dirty="0"/>
              <a:t/>
            </a:r>
            <a:br>
              <a:rPr lang="en-US" dirty="0"/>
            </a:br>
            <a:r>
              <a:rPr lang="en-US" dirty="0" smtClean="0"/>
              <a:t>2019</a:t>
            </a:r>
            <a:endParaRPr lang="ru-RU" dirty="0"/>
          </a:p>
        </p:txBody>
      </p:sp>
      <p:pic>
        <p:nvPicPr>
          <p:cNvPr id="12" name="Picture Placeholder 11" descr="Beautiful cliff sea town on sunset">
            <a:extLst>
              <a:ext uri="{FF2B5EF4-FFF2-40B4-BE49-F238E27FC236}">
                <a16:creationId xmlns:a16="http://schemas.microsoft.com/office/drawing/2014/main" xmlns=""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10</a:t>
            </a:fld>
            <a:endParaRPr lang="ru-RU"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6449" y="1825625"/>
            <a:ext cx="5799102" cy="4351338"/>
          </a:xfrm>
        </p:spPr>
      </p:pic>
      <p:sp>
        <p:nvSpPr>
          <p:cNvPr id="5" name="Title 4"/>
          <p:cNvSpPr>
            <a:spLocks noGrp="1"/>
          </p:cNvSpPr>
          <p:nvPr>
            <p:ph type="title"/>
          </p:nvPr>
        </p:nvSpPr>
        <p:spPr/>
        <p:txBody>
          <a:bodyPr/>
          <a:lstStyle/>
          <a:p>
            <a:r>
              <a:rPr lang="en-US" dirty="0" smtClean="0"/>
              <a:t>VIEW OF PARTICIPATING CLASSES</a:t>
            </a:r>
            <a:endParaRPr lang="en-US" dirty="0"/>
          </a:p>
        </p:txBody>
      </p:sp>
    </p:spTree>
    <p:extLst>
      <p:ext uri="{BB962C8B-B14F-4D97-AF65-F5344CB8AC3E}">
        <p14:creationId xmlns:p14="http://schemas.microsoft.com/office/powerpoint/2010/main" val="258633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descr="Scenic View of Beach">
            <a:extLst>
              <a:ext uri="{FF2B5EF4-FFF2-40B4-BE49-F238E27FC236}">
                <a16:creationId xmlns:a16="http://schemas.microsoft.com/office/drawing/2014/main" xmlns=""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39155-1F5E-4F48-B50E-F00D8FC535D9}"/>
              </a:ext>
            </a:extLst>
          </p:cNvPr>
          <p:cNvSpPr>
            <a:spLocks noGrp="1"/>
          </p:cNvSpPr>
          <p:nvPr>
            <p:ph type="title"/>
          </p:nvPr>
        </p:nvSpPr>
        <p:spPr/>
        <p:txBody>
          <a:bodyPr/>
          <a:lstStyle/>
          <a:p>
            <a:r>
              <a:rPr lang="en-US" dirty="0" smtClean="0"/>
              <a:t>Problem Statement</a:t>
            </a:r>
            <a:endParaRPr lang="ru-RU" dirty="0"/>
          </a:p>
        </p:txBody>
      </p:sp>
      <p:sp>
        <p:nvSpPr>
          <p:cNvPr id="7" name="Text Placeholder 6">
            <a:extLst>
              <a:ext uri="{FF2B5EF4-FFF2-40B4-BE49-F238E27FC236}">
                <a16:creationId xmlns:a16="http://schemas.microsoft.com/office/drawing/2014/main" xmlns="" id="{B0CA970E-796E-4258-8457-D1CEF7B4B866}"/>
              </a:ext>
            </a:extLst>
          </p:cNvPr>
          <p:cNvSpPr>
            <a:spLocks noGrp="1"/>
          </p:cNvSpPr>
          <p:nvPr>
            <p:ph type="body" idx="20"/>
          </p:nvPr>
        </p:nvSpPr>
        <p:spPr>
          <a:xfrm>
            <a:off x="330048" y="2081463"/>
            <a:ext cx="10666816" cy="3546407"/>
          </a:xfrm>
        </p:spPr>
        <p:txBody>
          <a:bodyPr>
            <a:noAutofit/>
          </a:bodyPr>
          <a:lstStyle/>
          <a:p>
            <a:pPr algn="just"/>
            <a:r>
              <a:rPr lang="en-US" sz="3600" dirty="0"/>
              <a:t>Aero Travels is an airline reservation company. It has numbers of branches spread across the </a:t>
            </a:r>
            <a:r>
              <a:rPr lang="en-US" sz="3600" dirty="0" smtClean="0"/>
              <a:t>world. </a:t>
            </a:r>
            <a:r>
              <a:rPr lang="en-US" sz="3600" dirty="0"/>
              <a:t>The Aero Travels manages flight operations manually, but as its customers grow in number, managing flight operations manually becomes difficult and time consuming. So, it would be better to use an automated system.</a:t>
            </a:r>
          </a:p>
        </p:txBody>
      </p:sp>
      <p:sp>
        <p:nvSpPr>
          <p:cNvPr id="5" name="Slide Number Placeholder 4">
            <a:extLst>
              <a:ext uri="{FF2B5EF4-FFF2-40B4-BE49-F238E27FC236}">
                <a16:creationId xmlns:a16="http://schemas.microsoft.com/office/drawing/2014/main" xmlns="" id="{CFEE48EC-430B-4D42-9565-527E52286C4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39535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79B87-4AA7-436A-A28E-213168C1C67B}"/>
              </a:ext>
            </a:extLst>
          </p:cNvPr>
          <p:cNvSpPr>
            <a:spLocks noGrp="1"/>
          </p:cNvSpPr>
          <p:nvPr>
            <p:ph type="title"/>
          </p:nvPr>
        </p:nvSpPr>
        <p:spPr>
          <a:xfrm>
            <a:off x="707568" y="3680450"/>
            <a:ext cx="4503295" cy="782638"/>
          </a:xfrm>
        </p:spPr>
        <p:txBody>
          <a:bodyPr/>
          <a:lstStyle/>
          <a:p>
            <a:r>
              <a:rPr lang="en-US" dirty="0" smtClean="0"/>
              <a:t>Users</a:t>
            </a:r>
            <a:endParaRPr lang="ru-RU" dirty="0"/>
          </a:p>
        </p:txBody>
      </p:sp>
      <p:sp>
        <p:nvSpPr>
          <p:cNvPr id="5" name="Text Placeholder 4">
            <a:extLst>
              <a:ext uri="{FF2B5EF4-FFF2-40B4-BE49-F238E27FC236}">
                <a16:creationId xmlns:a16="http://schemas.microsoft.com/office/drawing/2014/main" xmlns="" id="{5DD2790B-AC76-457A-BCB5-3E68F230ED5B}"/>
              </a:ext>
            </a:extLst>
          </p:cNvPr>
          <p:cNvSpPr>
            <a:spLocks noGrp="1"/>
          </p:cNvSpPr>
          <p:nvPr>
            <p:ph type="body" sz="quarter" idx="15"/>
          </p:nvPr>
        </p:nvSpPr>
        <p:spPr>
          <a:xfrm>
            <a:off x="707568" y="4612288"/>
            <a:ext cx="7008236" cy="1753627"/>
          </a:xfrm>
        </p:spPr>
        <p:txBody>
          <a:bodyPr>
            <a:normAutofit/>
          </a:bodyPr>
          <a:lstStyle/>
          <a:p>
            <a:r>
              <a:rPr lang="en-US" sz="3600" dirty="0" smtClean="0"/>
              <a:t>Admin</a:t>
            </a:r>
          </a:p>
          <a:p>
            <a:r>
              <a:rPr lang="en-US" sz="3600" dirty="0" smtClean="0"/>
              <a:t>Travel Agents</a:t>
            </a:r>
          </a:p>
          <a:p>
            <a:r>
              <a:rPr lang="en-US" sz="3600" dirty="0" smtClean="0"/>
              <a:t>Customers</a:t>
            </a:r>
          </a:p>
          <a:p>
            <a:endParaRPr lang="en-US" sz="6000" dirty="0"/>
          </a:p>
          <a:p>
            <a:endParaRPr lang="ru-RU" sz="6000" dirty="0"/>
          </a:p>
        </p:txBody>
      </p:sp>
      <p:pic>
        <p:nvPicPr>
          <p:cNvPr id="14" name="Picture Placeholder 13" descr="Boat on sunset sea">
            <a:extLst>
              <a:ext uri="{FF2B5EF4-FFF2-40B4-BE49-F238E27FC236}">
                <a16:creationId xmlns:a16="http://schemas.microsoft.com/office/drawing/2014/main" xmlns="" id="{6D2A2984-909C-46E6-BA11-B06EBD98F0D9}"/>
              </a:ext>
            </a:extLst>
          </p:cNvPr>
          <p:cNvPicPr>
            <a:picLocks noGrp="1" noChangeAspect="1"/>
          </p:cNvPicPr>
          <p:nvPr>
            <p:ph type="pic" sz="quarter" idx="18"/>
          </p:nvPr>
        </p:nvPicPr>
        <p:blipFill rotWithShape="1">
          <a:blip r:embed="rId2"/>
          <a:srcRect l="18" t="19053" r="-18" b="-174"/>
          <a:stretch/>
        </p:blipFill>
        <p:spPr>
          <a:xfrm>
            <a:off x="5919536" y="1483675"/>
            <a:ext cx="6273641" cy="3438427"/>
          </a:xfrm>
        </p:spPr>
      </p:pic>
      <p:sp>
        <p:nvSpPr>
          <p:cNvPr id="4" name="Slide Number Placeholder 3">
            <a:extLst>
              <a:ext uri="{FF2B5EF4-FFF2-40B4-BE49-F238E27FC236}">
                <a16:creationId xmlns:a16="http://schemas.microsoft.com/office/drawing/2014/main" xmlns="" id="{9DFFC05B-6738-42DC-8BE6-C9279D17A4F6}"/>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11" name="Title 1">
            <a:extLst>
              <a:ext uri="{FF2B5EF4-FFF2-40B4-BE49-F238E27FC236}">
                <a16:creationId xmlns:a16="http://schemas.microsoft.com/office/drawing/2014/main" xmlns="" id="{64F79B87-4AA7-436A-A28E-213168C1C67B}"/>
              </a:ext>
            </a:extLst>
          </p:cNvPr>
          <p:cNvSpPr txBox="1">
            <a:spLocks/>
          </p:cNvSpPr>
          <p:nvPr/>
        </p:nvSpPr>
        <p:spPr>
          <a:xfrm>
            <a:off x="707568" y="701037"/>
            <a:ext cx="4503295"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smtClean="0"/>
              <a:t>Functionalities</a:t>
            </a:r>
            <a:endParaRPr lang="ru-RU" dirty="0"/>
          </a:p>
        </p:txBody>
      </p:sp>
      <p:sp>
        <p:nvSpPr>
          <p:cNvPr id="15" name="Text Placeholder 4">
            <a:extLst>
              <a:ext uri="{FF2B5EF4-FFF2-40B4-BE49-F238E27FC236}">
                <a16:creationId xmlns:a16="http://schemas.microsoft.com/office/drawing/2014/main" xmlns="" id="{5DD2790B-AC76-457A-BCB5-3E68F230ED5B}"/>
              </a:ext>
            </a:extLst>
          </p:cNvPr>
          <p:cNvSpPr>
            <a:spLocks noGrp="1"/>
          </p:cNvSpPr>
          <p:nvPr>
            <p:ph type="body" sz="quarter" idx="15"/>
          </p:nvPr>
        </p:nvSpPr>
        <p:spPr>
          <a:xfrm>
            <a:off x="707568" y="1632875"/>
            <a:ext cx="7008236" cy="1753627"/>
          </a:xfrm>
        </p:spPr>
        <p:txBody>
          <a:bodyPr>
            <a:normAutofit fontScale="92500" lnSpcReduction="20000"/>
          </a:bodyPr>
          <a:lstStyle/>
          <a:p>
            <a:r>
              <a:rPr lang="en-US" sz="3600" dirty="0" smtClean="0"/>
              <a:t>Schedule Flights</a:t>
            </a:r>
            <a:endParaRPr lang="en-US" sz="3600" dirty="0" smtClean="0"/>
          </a:p>
          <a:p>
            <a:r>
              <a:rPr lang="en-US" sz="3600" dirty="0" smtClean="0"/>
              <a:t>Book Flights</a:t>
            </a:r>
          </a:p>
          <a:p>
            <a:r>
              <a:rPr lang="en-US" sz="3600" dirty="0" smtClean="0"/>
              <a:t>Search Available Flights</a:t>
            </a:r>
          </a:p>
          <a:p>
            <a:r>
              <a:rPr lang="en-US" sz="3600" dirty="0" smtClean="0"/>
              <a:t>Verify Booking</a:t>
            </a:r>
            <a:endParaRPr lang="ru-RU" sz="6000" dirty="0"/>
          </a:p>
        </p:txBody>
      </p:sp>
    </p:spTree>
    <p:extLst>
      <p:ext uri="{BB962C8B-B14F-4D97-AF65-F5344CB8AC3E}">
        <p14:creationId xmlns:p14="http://schemas.microsoft.com/office/powerpoint/2010/main" val="2023535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437021" y="637473"/>
            <a:ext cx="5943600" cy="6088380"/>
          </a:xfrm>
          <a:prstGeom prst="rect">
            <a:avLst/>
          </a:prstGeom>
        </p:spPr>
      </p:pic>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Use Case Diagram</a:t>
            </a:r>
            <a:endParaRPr lang="en-US" dirty="0"/>
          </a:p>
        </p:txBody>
      </p:sp>
      <p:sp>
        <p:nvSpPr>
          <p:cNvPr id="2" name="Slide Number Placeholder 1">
            <a:extLst>
              <a:ext uri="{FF2B5EF4-FFF2-40B4-BE49-F238E27FC236}">
                <a16:creationId xmlns:a16="http://schemas.microsoft.com/office/drawing/2014/main" xmlns="" id="{85431CC7-E576-44E9-B0ED-A55CB1964C55}"/>
              </a:ext>
            </a:extLst>
          </p:cNvPr>
          <p:cNvSpPr>
            <a:spLocks noGrp="1"/>
          </p:cNvSpPr>
          <p:nvPr>
            <p:ph type="sldNum" sz="quarter" idx="12"/>
          </p:nvPr>
        </p:nvSpPr>
        <p:spPr/>
        <p:txBody>
          <a:bodyPr/>
          <a:lstStyle/>
          <a:p>
            <a:fld id="{D495E168-DA5E-4888-8D8A-92B118324C14}" type="slidenum">
              <a:rPr lang="ru-RU" smtClean="0"/>
              <a:t>4</a:t>
            </a:fld>
            <a:endParaRPr lang="ru-RU" dirty="0"/>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AEDD93A-2AFF-4DF7-87EA-7C7F419AC314}"/>
              </a:ext>
            </a:extLst>
          </p:cNvPr>
          <p:cNvSpPr>
            <a:spLocks noGrp="1"/>
          </p:cNvSpPr>
          <p:nvPr>
            <p:ph type="sldNum" sz="quarter" idx="12"/>
          </p:nvPr>
        </p:nvSpPr>
        <p:spPr/>
        <p:txBody>
          <a:bodyPr/>
          <a:lstStyle/>
          <a:p>
            <a:fld id="{D495E168-DA5E-4888-8D8A-92B118324C14}" type="slidenum">
              <a:rPr lang="ru-RU" smtClean="0"/>
              <a:t>5</a:t>
            </a:fld>
            <a:endParaRPr lang="ru-RU"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1579" r="2437" b="2631"/>
          <a:stretch/>
        </p:blipFill>
        <p:spPr>
          <a:xfrm>
            <a:off x="5256799" y="96252"/>
            <a:ext cx="5018170" cy="6569242"/>
          </a:xfrm>
          <a:prstGeom prst="rect">
            <a:avLst/>
          </a:prstGeom>
        </p:spPr>
      </p:pic>
      <p:sp>
        <p:nvSpPr>
          <p:cNvPr id="13" name="Rectangle 12"/>
          <p:cNvSpPr/>
          <p:nvPr/>
        </p:nvSpPr>
        <p:spPr>
          <a:xfrm>
            <a:off x="458003" y="457200"/>
            <a:ext cx="4070345" cy="1754326"/>
          </a:xfrm>
          <a:prstGeom prst="rect">
            <a:avLst/>
          </a:prstGeom>
          <a:noFill/>
        </p:spPr>
        <p:txBody>
          <a:bodyPr wrap="non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System </a:t>
            </a:r>
          </a:p>
          <a:p>
            <a:r>
              <a:rPr lang="en-US" sz="5400" b="0" cap="none" spc="0" dirty="0" smtClean="0">
                <a:ln w="0"/>
                <a:solidFill>
                  <a:schemeClr val="accent1"/>
                </a:solidFill>
                <a:effectLst>
                  <a:outerShdw blurRad="38100" dist="25400" dir="5400000" algn="ctr" rotWithShape="0">
                    <a:srgbClr val="6E747A">
                      <a:alpha val="43000"/>
                    </a:srgbClr>
                  </a:outerShdw>
                </a:effectLst>
              </a:rPr>
              <a:t>Architecture </a:t>
            </a:r>
          </a:p>
        </p:txBody>
      </p:sp>
    </p:spTree>
    <p:extLst>
      <p:ext uri="{BB962C8B-B14F-4D97-AF65-F5344CB8AC3E}">
        <p14:creationId xmlns:p14="http://schemas.microsoft.com/office/powerpoint/2010/main" val="1855796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AEDD93A-2AFF-4DF7-87EA-7C7F419AC314}"/>
              </a:ext>
            </a:extLst>
          </p:cNvPr>
          <p:cNvSpPr>
            <a:spLocks noGrp="1"/>
          </p:cNvSpPr>
          <p:nvPr>
            <p:ph type="sldNum" sz="quarter" idx="12"/>
          </p:nvPr>
        </p:nvSpPr>
        <p:spPr/>
        <p:txBody>
          <a:bodyPr/>
          <a:lstStyle/>
          <a:p>
            <a:fld id="{D495E168-DA5E-4888-8D8A-92B118324C14}" type="slidenum">
              <a:rPr lang="ru-RU" smtClean="0"/>
              <a:t>6</a:t>
            </a:fld>
            <a:endParaRPr lang="ru-RU"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322" y="575225"/>
            <a:ext cx="9507482" cy="5241594"/>
          </a:xfrm>
          <a:prstGeom prst="rect">
            <a:avLst/>
          </a:prstGeom>
        </p:spPr>
      </p:pic>
      <p:sp>
        <p:nvSpPr>
          <p:cNvPr id="13" name="Rectangle 12"/>
          <p:cNvSpPr/>
          <p:nvPr/>
        </p:nvSpPr>
        <p:spPr>
          <a:xfrm>
            <a:off x="121118" y="-21131"/>
            <a:ext cx="5112618" cy="2800767"/>
          </a:xfrm>
          <a:prstGeom prst="rect">
            <a:avLst/>
          </a:prstGeom>
          <a:noFill/>
        </p:spPr>
        <p:txBody>
          <a:bodyPr wrap="square" lIns="91440" tIns="45720" rIns="91440" bIns="45720">
            <a:spAutoFit/>
          </a:bodyPr>
          <a:lstStyle/>
          <a:p>
            <a:r>
              <a:rPr lang="en-US" sz="4400" b="0" cap="none" spc="0" dirty="0" smtClean="0">
                <a:ln w="0"/>
                <a:solidFill>
                  <a:schemeClr val="accent1"/>
                </a:solidFill>
                <a:effectLst>
                  <a:outerShdw blurRad="38100" dist="25400" dir="5400000" algn="ctr" rotWithShape="0">
                    <a:srgbClr val="6E747A">
                      <a:alpha val="43000"/>
                    </a:srgbClr>
                  </a:outerShdw>
                </a:effectLst>
              </a:rPr>
              <a:t>Sequence</a:t>
            </a:r>
          </a:p>
          <a:p>
            <a:r>
              <a:rPr lang="en-US" sz="4400" dirty="0" smtClean="0">
                <a:ln w="0"/>
                <a:solidFill>
                  <a:schemeClr val="accent1"/>
                </a:solidFill>
                <a:effectLst>
                  <a:outerShdw blurRad="38100" dist="25400" dir="5400000" algn="ctr" rotWithShape="0">
                    <a:srgbClr val="6E747A">
                      <a:alpha val="43000"/>
                    </a:srgbClr>
                  </a:outerShdw>
                </a:effectLst>
              </a:rPr>
              <a:t>Diagram for</a:t>
            </a:r>
          </a:p>
          <a:p>
            <a:r>
              <a:rPr lang="en-US" sz="4400" dirty="0" smtClean="0">
                <a:ln w="0"/>
                <a:solidFill>
                  <a:schemeClr val="accent1"/>
                </a:solidFill>
                <a:effectLst>
                  <a:outerShdw blurRad="38100" dist="25400" dir="5400000" algn="ctr" rotWithShape="0">
                    <a:srgbClr val="6E747A">
                      <a:alpha val="43000"/>
                    </a:srgbClr>
                  </a:outerShdw>
                </a:effectLst>
              </a:rPr>
              <a:t>Schedule</a:t>
            </a:r>
          </a:p>
          <a:p>
            <a:r>
              <a:rPr lang="en-US" sz="4400" b="0" cap="none" spc="0" dirty="0" smtClean="0">
                <a:ln w="0"/>
                <a:solidFill>
                  <a:schemeClr val="accent1"/>
                </a:solidFill>
                <a:effectLst>
                  <a:outerShdw blurRad="38100" dist="25400" dir="5400000" algn="ctr" rotWithShape="0">
                    <a:srgbClr val="6E747A">
                      <a:alpha val="43000"/>
                    </a:srgbClr>
                  </a:outerShdw>
                </a:effectLst>
              </a:rPr>
              <a:t>Flight</a:t>
            </a:r>
          </a:p>
        </p:txBody>
      </p:sp>
    </p:spTree>
    <p:extLst>
      <p:ext uri="{BB962C8B-B14F-4D97-AF65-F5344CB8AC3E}">
        <p14:creationId xmlns:p14="http://schemas.microsoft.com/office/powerpoint/2010/main" val="1895134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AEDD93A-2AFF-4DF7-87EA-7C7F419AC314}"/>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13" name="Rectangle 12"/>
          <p:cNvSpPr/>
          <p:nvPr/>
        </p:nvSpPr>
        <p:spPr>
          <a:xfrm>
            <a:off x="121118" y="-21131"/>
            <a:ext cx="5112618" cy="2123658"/>
          </a:xfrm>
          <a:prstGeom prst="rect">
            <a:avLst/>
          </a:prstGeom>
          <a:noFill/>
        </p:spPr>
        <p:txBody>
          <a:bodyPr wrap="square" lIns="91440" tIns="45720" rIns="91440" bIns="45720">
            <a:spAutoFit/>
          </a:bodyPr>
          <a:lstStyle/>
          <a:p>
            <a:r>
              <a:rPr lang="en-US" sz="4400" b="0" cap="none" spc="0" dirty="0" smtClean="0">
                <a:ln w="0"/>
                <a:solidFill>
                  <a:schemeClr val="accent1"/>
                </a:solidFill>
                <a:effectLst>
                  <a:outerShdw blurRad="38100" dist="25400" dir="5400000" algn="ctr" rotWithShape="0">
                    <a:srgbClr val="6E747A">
                      <a:alpha val="43000"/>
                    </a:srgbClr>
                  </a:outerShdw>
                </a:effectLst>
              </a:rPr>
              <a:t>Sequence</a:t>
            </a:r>
          </a:p>
          <a:p>
            <a:r>
              <a:rPr lang="en-US" sz="4400" dirty="0" smtClean="0">
                <a:ln w="0"/>
                <a:solidFill>
                  <a:schemeClr val="accent1"/>
                </a:solidFill>
                <a:effectLst>
                  <a:outerShdw blurRad="38100" dist="25400" dir="5400000" algn="ctr" rotWithShape="0">
                    <a:srgbClr val="6E747A">
                      <a:alpha val="43000"/>
                    </a:srgbClr>
                  </a:outerShdw>
                </a:effectLst>
              </a:rPr>
              <a:t>Diagram for</a:t>
            </a:r>
          </a:p>
          <a:p>
            <a:r>
              <a:rPr lang="en-US" sz="4400" dirty="0" smtClean="0">
                <a:ln w="0"/>
                <a:solidFill>
                  <a:schemeClr val="accent1"/>
                </a:solidFill>
                <a:effectLst>
                  <a:outerShdw blurRad="38100" dist="25400" dir="5400000" algn="ctr" rotWithShape="0">
                    <a:srgbClr val="6E747A">
                      <a:alpha val="43000"/>
                    </a:srgbClr>
                  </a:outerShdw>
                </a:effectLst>
              </a:rPr>
              <a:t>Book Flight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699" y="305600"/>
            <a:ext cx="7878280" cy="5908710"/>
          </a:xfrm>
          <a:prstGeom prst="rect">
            <a:avLst/>
          </a:prstGeom>
        </p:spPr>
      </p:pic>
    </p:spTree>
    <p:extLst>
      <p:ext uri="{BB962C8B-B14F-4D97-AF65-F5344CB8AC3E}">
        <p14:creationId xmlns:p14="http://schemas.microsoft.com/office/powerpoint/2010/main" val="211855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AEDD93A-2AFF-4DF7-87EA-7C7F419AC314}"/>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420" y="336886"/>
            <a:ext cx="8457655" cy="5340089"/>
          </a:xfrm>
          <a:prstGeom prst="rect">
            <a:avLst/>
          </a:prstGeom>
        </p:spPr>
      </p:pic>
      <p:sp>
        <p:nvSpPr>
          <p:cNvPr id="13" name="Rectangle 12"/>
          <p:cNvSpPr/>
          <p:nvPr/>
        </p:nvSpPr>
        <p:spPr>
          <a:xfrm>
            <a:off x="121118" y="-21131"/>
            <a:ext cx="5112618" cy="2800767"/>
          </a:xfrm>
          <a:prstGeom prst="rect">
            <a:avLst/>
          </a:prstGeom>
          <a:noFill/>
        </p:spPr>
        <p:txBody>
          <a:bodyPr wrap="square" lIns="91440" tIns="45720" rIns="91440" bIns="45720">
            <a:spAutoFit/>
          </a:bodyPr>
          <a:lstStyle/>
          <a:p>
            <a:r>
              <a:rPr lang="en-US" sz="4400" b="0" cap="none" spc="0" dirty="0" smtClean="0">
                <a:ln w="0"/>
                <a:solidFill>
                  <a:schemeClr val="accent1"/>
                </a:solidFill>
                <a:effectLst>
                  <a:outerShdw blurRad="38100" dist="25400" dir="5400000" algn="ctr" rotWithShape="0">
                    <a:srgbClr val="6E747A">
                      <a:alpha val="43000"/>
                    </a:srgbClr>
                  </a:outerShdw>
                </a:effectLst>
              </a:rPr>
              <a:t>Sequence</a:t>
            </a:r>
          </a:p>
          <a:p>
            <a:r>
              <a:rPr lang="en-US" sz="4400" dirty="0" smtClean="0">
                <a:ln w="0"/>
                <a:solidFill>
                  <a:schemeClr val="accent1"/>
                </a:solidFill>
                <a:effectLst>
                  <a:outerShdw blurRad="38100" dist="25400" dir="5400000" algn="ctr" rotWithShape="0">
                    <a:srgbClr val="6E747A">
                      <a:alpha val="43000"/>
                    </a:srgbClr>
                  </a:outerShdw>
                </a:effectLst>
              </a:rPr>
              <a:t>Diagram for</a:t>
            </a:r>
          </a:p>
          <a:p>
            <a:r>
              <a:rPr lang="en-US" sz="4400" dirty="0" smtClean="0">
                <a:ln w="0"/>
                <a:solidFill>
                  <a:schemeClr val="accent1"/>
                </a:solidFill>
                <a:effectLst>
                  <a:outerShdw blurRad="38100" dist="25400" dir="5400000" algn="ctr" rotWithShape="0">
                    <a:srgbClr val="6E747A">
                      <a:alpha val="43000"/>
                    </a:srgbClr>
                  </a:outerShdw>
                </a:effectLst>
              </a:rPr>
              <a:t>Search </a:t>
            </a:r>
          </a:p>
          <a:p>
            <a:r>
              <a:rPr lang="en-US" sz="4400" dirty="0" smtClean="0">
                <a:ln w="0"/>
                <a:solidFill>
                  <a:schemeClr val="accent1"/>
                </a:solidFill>
                <a:effectLst>
                  <a:outerShdw blurRad="38100" dist="25400" dir="5400000" algn="ctr" rotWithShape="0">
                    <a:srgbClr val="6E747A">
                      <a:alpha val="43000"/>
                    </a:srgbClr>
                  </a:outerShdw>
                </a:effectLst>
              </a:rPr>
              <a:t>Flight</a:t>
            </a:r>
          </a:p>
        </p:txBody>
      </p:sp>
    </p:spTree>
    <p:extLst>
      <p:ext uri="{BB962C8B-B14F-4D97-AF65-F5344CB8AC3E}">
        <p14:creationId xmlns:p14="http://schemas.microsoft.com/office/powerpoint/2010/main" val="2830725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AEDD93A-2AFF-4DF7-87EA-7C7F419AC314}"/>
              </a:ext>
            </a:extLst>
          </p:cNvPr>
          <p:cNvSpPr>
            <a:spLocks noGrp="1"/>
          </p:cNvSpPr>
          <p:nvPr>
            <p:ph type="sldNum" sz="quarter" idx="12"/>
          </p:nvPr>
        </p:nvSpPr>
        <p:spPr/>
        <p:txBody>
          <a:bodyPr/>
          <a:lstStyle/>
          <a:p>
            <a:fld id="{D495E168-DA5E-4888-8D8A-92B118324C14}" type="slidenum">
              <a:rPr lang="ru-RU" smtClean="0"/>
              <a:t>9</a:t>
            </a:fld>
            <a:endParaRPr lang="ru-RU"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0" y="304931"/>
            <a:ext cx="8011886" cy="5791069"/>
          </a:xfrm>
          <a:prstGeom prst="rect">
            <a:avLst/>
          </a:prstGeom>
        </p:spPr>
      </p:pic>
      <p:sp>
        <p:nvSpPr>
          <p:cNvPr id="13" name="Rectangle 12"/>
          <p:cNvSpPr/>
          <p:nvPr/>
        </p:nvSpPr>
        <p:spPr>
          <a:xfrm>
            <a:off x="229402" y="436069"/>
            <a:ext cx="5112618" cy="1446550"/>
          </a:xfrm>
          <a:prstGeom prst="rect">
            <a:avLst/>
          </a:prstGeom>
          <a:noFill/>
        </p:spPr>
        <p:txBody>
          <a:bodyPr wrap="square" lIns="91440" tIns="45720" rIns="91440" bIns="45720">
            <a:spAutoFit/>
          </a:bodyPr>
          <a:lstStyle/>
          <a:p>
            <a:r>
              <a:rPr lang="en-US" sz="4400" dirty="0" smtClean="0">
                <a:ln w="0"/>
                <a:solidFill>
                  <a:schemeClr val="accent1"/>
                </a:solidFill>
                <a:effectLst>
                  <a:outerShdw blurRad="38100" dist="25400" dir="5400000" algn="ctr" rotWithShape="0">
                    <a:srgbClr val="6E747A">
                      <a:alpha val="43000"/>
                    </a:srgbClr>
                  </a:outerShdw>
                </a:effectLst>
              </a:rPr>
              <a:t>Collaboration</a:t>
            </a:r>
            <a:endParaRPr lang="en-US" sz="4400" b="0" cap="none" spc="0" dirty="0" smtClean="0">
              <a:ln w="0"/>
              <a:solidFill>
                <a:schemeClr val="accent1"/>
              </a:solidFill>
              <a:effectLst>
                <a:outerShdw blurRad="38100" dist="25400" dir="5400000" algn="ctr" rotWithShape="0">
                  <a:srgbClr val="6E747A">
                    <a:alpha val="43000"/>
                  </a:srgbClr>
                </a:outerShdw>
              </a:effectLst>
            </a:endParaRPr>
          </a:p>
          <a:p>
            <a:r>
              <a:rPr lang="en-US" sz="4400" dirty="0" smtClean="0">
                <a:ln w="0"/>
                <a:solidFill>
                  <a:schemeClr val="accent1"/>
                </a:solidFill>
                <a:effectLst>
                  <a:outerShdw blurRad="38100" dist="25400" dir="5400000" algn="ctr" rotWithShape="0">
                    <a:srgbClr val="6E747A">
                      <a:alpha val="43000"/>
                    </a:srgbClr>
                  </a:outerShdw>
                </a:effectLst>
              </a:rPr>
              <a:t>Diagram</a:t>
            </a:r>
          </a:p>
        </p:txBody>
      </p:sp>
    </p:spTree>
    <p:extLst>
      <p:ext uri="{BB962C8B-B14F-4D97-AF65-F5344CB8AC3E}">
        <p14:creationId xmlns:p14="http://schemas.microsoft.com/office/powerpoint/2010/main" val="1067501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schemas.microsoft.com/office/infopath/2007/PartnerControls"/>
    <ds:schemaRef ds:uri="fb0879af-3eba-417a-a55a-ffe6dcd6ca77"/>
    <ds:schemaRef ds:uri="http://purl.org/dc/elements/1.1/"/>
    <ds:schemaRef ds:uri="http://schemas.microsoft.com/office/2006/metadata/properties"/>
    <ds:schemaRef ds:uri="http://schemas.microsoft.com/sharepoint/v3"/>
    <ds:schemaRef ds:uri="http://purl.org/dc/terms/"/>
    <ds:schemaRef ds:uri="http://schemas.microsoft.com/office/2006/documentManagement/types"/>
    <ds:schemaRef ds:uri="6dc4bcd6-49db-4c07-9060-8acfc67cef9f"/>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129</Words>
  <Application>Microsoft Office PowerPoint</Application>
  <PresentationFormat>Widescreen</PresentationFormat>
  <Paragraphs>47</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Office Theme</vt:lpstr>
      <vt:lpstr>Flight Ticket Booking (FTB)</vt:lpstr>
      <vt:lpstr>Problem Statement</vt:lpstr>
      <vt:lpstr>Users</vt:lpstr>
      <vt:lpstr>Use Case Diagram</vt:lpstr>
      <vt:lpstr>PowerPoint Presentation</vt:lpstr>
      <vt:lpstr>PowerPoint Presentation</vt:lpstr>
      <vt:lpstr>PowerPoint Presentation</vt:lpstr>
      <vt:lpstr>PowerPoint Presentation</vt:lpstr>
      <vt:lpstr>PowerPoint Presentation</vt:lpstr>
      <vt:lpstr>VIEW OF PARTICIPATING CLASSES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2019-07-26T23:07:27Z</dcterms:created>
  <dcterms:modified xsi:type="dcterms:W3CDTF">2019-07-27T04:03:16Z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