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5" r:id="rId5"/>
    <p:sldId id="276" r:id="rId6"/>
    <p:sldId id="277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1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301" y="3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10201"/>
              </p:ext>
            </p:extLst>
          </p:nvPr>
        </p:nvGraphicFramePr>
        <p:xfrm>
          <a:off x="843635" y="192897"/>
          <a:ext cx="9304655" cy="6377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8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Министерство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науки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высшего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образования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Республики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Казахстан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университет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им.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М.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Козыбаева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Факультет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инженерии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цифровых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технологий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Кафедра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технологии»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ТВОРЧЕСКИЙ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ПРОЕКТ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по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дисциплине: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Протоколы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интерфейсы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компьютерных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систем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На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тему: «</a:t>
                      </a:r>
                      <a:r>
                        <a:rPr lang="ru-RU" sz="1400" dirty="0"/>
                        <a:t>Веб-приложение «</a:t>
                      </a:r>
                      <a:r>
                        <a:rPr lang="kk-KZ" sz="1400" dirty="0"/>
                        <a:t>о</a:t>
                      </a:r>
                      <a:r>
                        <a:rPr lang="ru-RU" sz="1400" dirty="0" err="1"/>
                        <a:t>нлайн</a:t>
                      </a:r>
                      <a:r>
                        <a:rPr lang="ru-RU" sz="1400" dirty="0"/>
                        <a:t> конвертор»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»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31750" marR="3440429">
                        <a:lnSpc>
                          <a:spcPct val="1071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Выполнил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студент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группы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ru-RU" sz="1400" spc="-10" dirty="0">
                          <a:latin typeface="Times New Roman"/>
                          <a:cs typeface="Times New Roman"/>
                        </a:rPr>
                        <a:t>АПО-23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/>
                          <a:cs typeface="Times New Roman"/>
                        </a:rPr>
                        <a:t>Копысов Э. Д.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2025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3AD226-BFFD-5BAA-A549-3E76937F1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90116"/>
            <a:ext cx="11125200" cy="5477768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9948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35BCEC-F8A6-70DD-957B-C0A6142C8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14475"/>
            <a:ext cx="11125200" cy="3829050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399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BDC05D-BB40-D253-33DB-480F981CB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45963"/>
            <a:ext cx="10972800" cy="3966074"/>
          </a:xfrm>
          <a:prstGeom prst="rect">
            <a:avLst/>
          </a:prstGeom>
          <a:ln w="3175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1692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B121AC-0EC1-2F3D-EA00-04AE1E52A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662522"/>
            <a:ext cx="11430000" cy="553295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0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94C29F8-2CC7-357E-EE5B-BA10B744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742302"/>
            <a:ext cx="11125200" cy="5373396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0394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1B5117F-F74E-1BBF-7BFA-C4B0A4A4D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7281"/>
            <a:ext cx="10515600" cy="5143438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1156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6B58F9B-2DD6-1364-9430-2E3EC9B55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6828"/>
            <a:ext cx="10668000" cy="5184344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6960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4DA12E-6E2F-3011-9882-8D81FE763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218" y="1524000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21830-F28B-FBA4-5DEC-F4E99C53F07B}"/>
              </a:ext>
            </a:extLst>
          </p:cNvPr>
          <p:cNvSpPr txBox="1"/>
          <p:nvPr/>
        </p:nvSpPr>
        <p:spPr>
          <a:xfrm>
            <a:off x="2162537" y="4752945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сата 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DAC29F-95B0-901F-3834-CE422A75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535575"/>
            <a:ext cx="39624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386F6487-747A-FEDC-3659-01672494D223}"/>
              </a:ext>
            </a:extLst>
          </p:cNvPr>
          <p:cNvSpPr txBox="1"/>
          <p:nvPr/>
        </p:nvSpPr>
        <p:spPr>
          <a:xfrm>
            <a:off x="2010137" y="100078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0"/>
            </a:defPPr>
          </a:lstStyle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3E37F147-4FFE-FE19-5670-15DE0FE99161}"/>
              </a:ext>
            </a:extLst>
          </p:cNvPr>
          <p:cNvSpPr txBox="1"/>
          <p:nvPr/>
        </p:nvSpPr>
        <p:spPr>
          <a:xfrm>
            <a:off x="6009567" y="989205"/>
            <a:ext cx="5202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публикацией</a:t>
            </a:r>
            <a:endParaRPr lang="ru-KZ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45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2394" y="609600"/>
            <a:ext cx="7340092" cy="385567"/>
          </a:xfrm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4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Актуальность</a:t>
            </a:r>
            <a:r>
              <a:rPr sz="2000" spc="-75" dirty="0"/>
              <a:t> </a:t>
            </a:r>
            <a:r>
              <a:rPr sz="2000" spc="-10" dirty="0"/>
              <a:t>проекта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82394" y="1574646"/>
            <a:ext cx="8563865" cy="39780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Пользователям нужно быстро конвертировать файлы без установки программ.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Решение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Онлайн-конвертер с поддержкой множества форматов.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доступность, скорость, простота.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Статистика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(если есть):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"Ежемесячно 1 млн+ запросов в Google по слову 'online converter'" (данные Google Trends).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"Рынок cloud-инструментов растёт на 20% в год" (можно найти исследования).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Вывод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Проект актуален, так как решает реальную проблему удобным способом и имеет потенциал для развития.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734" y="609600"/>
            <a:ext cx="8828532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sz="2000" dirty="0"/>
              <a:t>Цель</a:t>
            </a:r>
            <a:r>
              <a:rPr sz="2000" spc="-40" dirty="0"/>
              <a:t> </a:t>
            </a:r>
            <a:r>
              <a:rPr sz="2000" dirty="0"/>
              <a:t>проекта</a:t>
            </a:r>
            <a:r>
              <a:rPr sz="2000" spc="-30" dirty="0"/>
              <a:t> </a:t>
            </a:r>
            <a:r>
              <a:rPr sz="2000" dirty="0">
                <a:latin typeface="Symbol"/>
                <a:cs typeface="Symbol"/>
              </a:rPr>
              <a:t></a:t>
            </a:r>
            <a:r>
              <a:rPr sz="2000" spc="-40" dirty="0"/>
              <a:t> </a:t>
            </a:r>
            <a:r>
              <a:rPr sz="2000" dirty="0"/>
              <a:t>разработка</a:t>
            </a:r>
            <a:r>
              <a:rPr sz="2000" spc="-30" dirty="0"/>
              <a:t> </a:t>
            </a:r>
            <a:r>
              <a:rPr sz="2000" i="1" dirty="0">
                <a:solidFill>
                  <a:srgbClr val="FF0000"/>
                </a:solidFill>
                <a:latin typeface="Times New Roman"/>
                <a:cs typeface="Times New Roman"/>
              </a:rPr>
              <a:t>чего?</a:t>
            </a:r>
            <a:r>
              <a:rPr sz="2000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/>
              <a:t>для</a:t>
            </a:r>
            <a:r>
              <a:rPr sz="2000" spc="-40" dirty="0"/>
              <a:t> </a:t>
            </a:r>
            <a:r>
              <a:rPr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чего?</a:t>
            </a:r>
            <a:br>
              <a:rPr lang="ru-RU" sz="2000" i="1" spc="-10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br>
              <a:rPr lang="ru-RU"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интерактивный веб-интерфейс для онлайн-конвертации мультимедийных файлов (аудио, видео, изображений, документов), обеспечивающий удобство, адаптивность и соответствие современным стандартам UX/UI-дизайна.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000" i="1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67499" y="2659558"/>
            <a:ext cx="6464934" cy="15388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/>
              <a:t>Задачи</a:t>
            </a:r>
            <a:r>
              <a:rPr sz="2000" b="1" spc="-90" dirty="0"/>
              <a:t> </a:t>
            </a:r>
            <a:r>
              <a:rPr sz="2000" b="1" spc="-10" dirty="0"/>
              <a:t>проекта:</a:t>
            </a:r>
            <a:endParaRPr lang="ru-RU" sz="2000" b="1" i="1" spc="-50" dirty="0">
              <a:solidFill>
                <a:srgbClr val="FF0000"/>
              </a:solidFill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многостраничного интерфейса</a:t>
            </a:r>
            <a:endParaRPr lang="ru-RU" sz="2000" i="1" spc="-5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</a:t>
            </a:r>
            <a:r>
              <a:rPr lang="fr-FR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UX/UI-</a:t>
            </a: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дизайн</a:t>
            </a:r>
          </a:p>
          <a:p>
            <a:pPr marL="285750" indent="-285750" algn="l">
              <a:lnSpc>
                <a:spcPts val="2143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Динамический контент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2143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ru-RU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Фотогалерея</a:t>
            </a:r>
            <a:endParaRPr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B8FB0-263C-FD36-A011-78CB7849B883}"/>
              </a:ext>
            </a:extLst>
          </p:cNvPr>
          <p:cNvSpPr txBox="1"/>
          <p:nvPr/>
        </p:nvSpPr>
        <p:spPr>
          <a:xfrm>
            <a:off x="1524000" y="4419600"/>
            <a:ext cx="9445214" cy="2233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sz="20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пользователей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Упрощение работы с файлами без установки ПО.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sz="2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разработчика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Демонстрация навыков фронтенд-разработки (HTML/CSS/JS), 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адаптивного дизайна и работы с библиотеками (Chart.js).</a:t>
            </a:r>
          </a:p>
          <a:p>
            <a:endParaRPr lang="ru-KZ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626761-2B75-F0CC-91D8-67D0C858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457199"/>
            <a:ext cx="8915400" cy="5238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42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1F9598-052D-1F45-6B1E-0B4C01FCF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52400"/>
            <a:ext cx="910194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2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2F69545-37B8-E749-3BA6-F813C9A48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0"/>
            <a:ext cx="9067800" cy="548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62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6010CC7-AB82-358B-10B4-7CBDEA4D3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172369"/>
            <a:ext cx="11430000" cy="451326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025A31-D1DF-89C7-C3D0-66192D786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11125200" cy="421804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55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EFDBF2-261C-F877-7006-02537A898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97459"/>
            <a:ext cx="11582400" cy="5263082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343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253</Words>
  <Application>Microsoft Office PowerPoint</Application>
  <PresentationFormat>Широкоэкранный</PresentationFormat>
  <Paragraphs>41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Symbol</vt:lpstr>
      <vt:lpstr>Times New Roman</vt:lpstr>
      <vt:lpstr>Office Theme</vt:lpstr>
      <vt:lpstr>Презентация PowerPoint</vt:lpstr>
      <vt:lpstr>Актуальность проекта</vt:lpstr>
      <vt:lpstr>Цель проекта  разработка чего? для чего?  Цель проекта: Разработать интерактивный веб-интерфейс для онлайн-конвертации мультимедийных файлов (аудио, видео, изображений, документов), обеспечивающий удобство, адаптивность и соответствие современным стандартам UX/UI-дизайна.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Эдуард Копысов</cp:lastModifiedBy>
  <cp:revision>3</cp:revision>
  <dcterms:created xsi:type="dcterms:W3CDTF">2025-05-14T10:28:26Z</dcterms:created>
  <dcterms:modified xsi:type="dcterms:W3CDTF">2025-05-15T05:04:29Z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2025-05-14T00:00:00Z</vt:filetime>
  </property>
  <property fmtid="{D5CDD505-2E9C-101B-9397-08002B2CF9AE}" pid="5" name="Producer">
    <vt:lpwstr>Microsoft® PowerPoint® 2016</vt:lpwstr>
  </property>
</Properties>
</file>