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0508" y="1249426"/>
            <a:ext cx="6464934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14388"/>
              </p:ext>
            </p:extLst>
          </p:nvPr>
        </p:nvGraphicFramePr>
        <p:xfrm>
          <a:off x="843635" y="192897"/>
          <a:ext cx="9304655" cy="6377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4160">
                <a:tc gridSpan="2">
                  <a:txBody>
                    <a:bodyPr/>
                    <a:lstStyle/>
                    <a:p>
                      <a:pPr marL="1914525" algn="ctr">
                        <a:lnSpc>
                          <a:spcPts val="153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Министерство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науки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высшего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образования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Республики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Казахстан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2892425" marR="967740" algn="ctr">
                        <a:lnSpc>
                          <a:spcPts val="1800"/>
                        </a:lnSpc>
                        <a:spcBef>
                          <a:spcPts val="8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Северо-Казахстанский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государственный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университет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им.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М.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Козыбаева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Факультет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инженерии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цифровых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технологий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Кафедра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«Информационно-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коммуникационные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технологии»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ТВОРЧЕСКИЙ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ПРОЕКТ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1643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по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дисциплине: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Протоколы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интерфейсы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компьютерных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систем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На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тему: «</a:t>
                      </a: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WEB </a:t>
                      </a:r>
                      <a:r>
                        <a:rPr lang="ru-RU" sz="1400">
                          <a:latin typeface="Times New Roman"/>
                          <a:cs typeface="Times New Roman"/>
                        </a:rPr>
                        <a:t>сайт конвертор</a:t>
                      </a:r>
                      <a:r>
                        <a:rPr sz="1400" spc="-10">
                          <a:latin typeface="Times New Roman"/>
                          <a:cs typeface="Times New Roman"/>
                        </a:rPr>
                        <a:t>»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31750" marR="3440429">
                        <a:lnSpc>
                          <a:spcPct val="1071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Выполнил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студент </a:t>
                      </a:r>
                      <a:r>
                        <a:rPr sz="1400" dirty="0" err="1">
                          <a:latin typeface="Times New Roman"/>
                          <a:cs typeface="Times New Roman"/>
                        </a:rPr>
                        <a:t>группы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spc="-10" dirty="0">
                          <a:latin typeface="Times New Roman"/>
                          <a:cs typeface="Times New Roman"/>
                        </a:rPr>
                        <a:t>АПО-23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Сницаренко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И.</a:t>
                      </a:r>
                      <a:r>
                        <a:rPr lang="ru-RU" sz="1400" spc="-20" dirty="0">
                          <a:latin typeface="Times New Roman"/>
                          <a:cs typeface="Times New Roman"/>
                        </a:rPr>
                        <a:t>А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8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4813300">
                        <a:lnSpc>
                          <a:spcPts val="160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Петропавловск,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2025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413D78-9C30-40DF-8F3C-F31A7D0D8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7800"/>
            <a:ext cx="9601200" cy="4785246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6F7A4766-4651-4719-A8F1-E7C98A3BEF00}"/>
              </a:ext>
            </a:extLst>
          </p:cNvPr>
          <p:cNvSpPr txBox="1"/>
          <p:nvPr/>
        </p:nvSpPr>
        <p:spPr>
          <a:xfrm>
            <a:off x="1143000" y="685800"/>
            <a:ext cx="63436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800" dirty="0">
                <a:latin typeface="Times New Roman"/>
                <a:cs typeface="Times New Roman"/>
              </a:rPr>
              <a:t>Страница для обратной связи</a:t>
            </a:r>
          </a:p>
        </p:txBody>
      </p:sp>
    </p:spTree>
    <p:extLst>
      <p:ext uri="{BB962C8B-B14F-4D97-AF65-F5344CB8AC3E}">
        <p14:creationId xmlns:p14="http://schemas.microsoft.com/office/powerpoint/2010/main" val="130269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990600"/>
            <a:ext cx="219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QR</a:t>
            </a:r>
            <a:r>
              <a:rPr lang="ru-RU" sz="1800" dirty="0">
                <a:latin typeface="Times New Roman"/>
                <a:cs typeface="Times New Roman"/>
              </a:rPr>
              <a:t> код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ru-RU" sz="1800" dirty="0">
                <a:latin typeface="Times New Roman"/>
                <a:cs typeface="Times New Roman"/>
              </a:rPr>
              <a:t>сайта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768983-DECF-41C6-B907-B66FF1FF4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037" y="1441069"/>
            <a:ext cx="3686689" cy="3762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038" rIns="0" bIns="0" rtlCol="0">
            <a:spAutoFit/>
          </a:bodyPr>
          <a:lstStyle/>
          <a:p>
            <a:pPr marL="3513454">
              <a:lnSpc>
                <a:spcPct val="100000"/>
              </a:lnSpc>
              <a:spcBef>
                <a:spcPts val="100"/>
              </a:spcBef>
            </a:pPr>
            <a:r>
              <a:rPr dirty="0"/>
              <a:t>Актуальность</a:t>
            </a:r>
            <a:r>
              <a:rPr spc="-75" dirty="0"/>
              <a:t> </a:t>
            </a:r>
            <a:r>
              <a:rPr spc="-10" dirty="0"/>
              <a:t>проекта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990600"/>
            <a:ext cx="10744200" cy="50013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В современном цифровом мире пользователи ежедневно работают с различными форматами видео, аудио и изображений. Однако не всегда файлы изначально имеют нужный формат, что создает неудобства: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Несовместимость форматов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некоторые устройства и программы поддерживают только определенные типы файлов.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Большой вес файлов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исходные форматы могут занимать много места, а их конвертация позволяет оптимизировать размер без потери качества.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Удобство обработки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для монтажа, публикации в соцсетях или отправки файлов часто требуется изменить их формат.</a:t>
            </a:r>
          </a:p>
          <a:p>
            <a:pPr algn="l"/>
            <a:endParaRPr lang="ru-RU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Существующие онлайн-конвертеры либо ограничены в функционале, либо содержат рекламу и платные подписки.</a:t>
            </a:r>
          </a:p>
          <a:p>
            <a:pPr algn="l"/>
            <a:endParaRPr lang="ru-RU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Мой проект – удобный и бесплатный онлайн-конвертер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решает эти проблемы, предлагая:</a:t>
            </a:r>
            <a:b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Быстрое преобразование видео, аудио и изображений в популярные форматы.</a:t>
            </a:r>
            <a:b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интерфейс без лишней рекламы.</a:t>
            </a:r>
            <a:b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без регистрации и скрытых платежей.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Это делает проект востребованным среди студентов, блогеров, дизайнеров и обычных пользователей, которым нужен быстрый и удобный инструмент для работы с мультимедиа.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508" y="533527"/>
            <a:ext cx="99308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разработка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многофункционального онлайн-конвертера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для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быстрого и удобного преобразования видео, аудио и изображений в различные форматы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i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70508" y="1524000"/>
            <a:ext cx="9930892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интуитивно понятный интерфейс для пользователей.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поддержку популярных форматов (MP4, AVI, MP3, WAV, JPEG, PNG и др.).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высокую скорость конвертации без потери качества.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Оптимизировать работу сайта для использования на разных устройствах.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Исключить необходимость регистрации и скрытых платежей.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согласованы с критериями экзамена и направлены на создание полезного и удобного инструмента для широкой аудитории.</a:t>
            </a:r>
          </a:p>
          <a:p>
            <a:pPr marL="681355" indent="-285750">
              <a:lnSpc>
                <a:spcPct val="100000"/>
              </a:lnSpc>
              <a:buFont typeface="Wingdings"/>
              <a:buChar char=""/>
              <a:tabLst>
                <a:tab pos="681355" algn="l"/>
              </a:tabLst>
            </a:pPr>
            <a:endParaRPr i="1" spc="-5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685800"/>
            <a:ext cx="63436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Times New Roman"/>
                <a:cs typeface="Times New Roman"/>
              </a:rPr>
              <a:t>Главная страница сайта 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CE0D8-7070-468B-964E-1B2B6686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532595"/>
            <a:ext cx="9220200" cy="37928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D4423F-46C0-4D3B-A219-ACECC567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295400"/>
            <a:ext cx="8915400" cy="47698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F8271A7A-9FAA-4188-A933-89A6DA94B126}"/>
              </a:ext>
            </a:extLst>
          </p:cNvPr>
          <p:cNvSpPr txBox="1"/>
          <p:nvPr/>
        </p:nvSpPr>
        <p:spPr>
          <a:xfrm>
            <a:off x="1143000" y="685800"/>
            <a:ext cx="63436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800" dirty="0">
                <a:latin typeface="Times New Roman"/>
                <a:cs typeface="Times New Roman"/>
              </a:rPr>
              <a:t>Дополнительная информация и подвал главной страницы </a:t>
            </a:r>
          </a:p>
        </p:txBody>
      </p:sp>
    </p:spTree>
    <p:extLst>
      <p:ext uri="{BB962C8B-B14F-4D97-AF65-F5344CB8AC3E}">
        <p14:creationId xmlns:p14="http://schemas.microsoft.com/office/powerpoint/2010/main" val="342404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D859B8-2E9F-459D-8605-1E355DF5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371600"/>
            <a:ext cx="9220200" cy="44699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FA69EAF6-7400-4B67-8630-B1835D1E42FC}"/>
              </a:ext>
            </a:extLst>
          </p:cNvPr>
          <p:cNvSpPr txBox="1"/>
          <p:nvPr/>
        </p:nvSpPr>
        <p:spPr>
          <a:xfrm>
            <a:off x="1143000" y="685800"/>
            <a:ext cx="63436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800" dirty="0">
                <a:latin typeface="Times New Roman"/>
                <a:cs typeface="Times New Roman"/>
              </a:rPr>
              <a:t>Аудио конвертор </a:t>
            </a:r>
          </a:p>
        </p:txBody>
      </p:sp>
    </p:spTree>
    <p:extLst>
      <p:ext uri="{BB962C8B-B14F-4D97-AF65-F5344CB8AC3E}">
        <p14:creationId xmlns:p14="http://schemas.microsoft.com/office/powerpoint/2010/main" val="268153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DDF6E4-1913-4BA8-95DE-CF4DE21A4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47800"/>
            <a:ext cx="9970198" cy="4343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9D924E55-4705-42F3-A203-E68FC2D72D92}"/>
              </a:ext>
            </a:extLst>
          </p:cNvPr>
          <p:cNvSpPr txBox="1"/>
          <p:nvPr/>
        </p:nvSpPr>
        <p:spPr>
          <a:xfrm>
            <a:off x="1143000" y="685800"/>
            <a:ext cx="63436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800" dirty="0">
                <a:latin typeface="Times New Roman"/>
                <a:cs typeface="Times New Roman"/>
              </a:rPr>
              <a:t>Видео конвертор </a:t>
            </a:r>
          </a:p>
        </p:txBody>
      </p:sp>
    </p:spTree>
    <p:extLst>
      <p:ext uri="{BB962C8B-B14F-4D97-AF65-F5344CB8AC3E}">
        <p14:creationId xmlns:p14="http://schemas.microsoft.com/office/powerpoint/2010/main" val="395798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B263C8-5E6E-4A70-932A-70AECF18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78" y="1219200"/>
            <a:ext cx="9928043" cy="48716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8744E075-BE82-4A56-9439-84E266638B85}"/>
              </a:ext>
            </a:extLst>
          </p:cNvPr>
          <p:cNvSpPr txBox="1"/>
          <p:nvPr/>
        </p:nvSpPr>
        <p:spPr>
          <a:xfrm>
            <a:off x="1143000" y="685800"/>
            <a:ext cx="63436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800" dirty="0">
                <a:latin typeface="Times New Roman"/>
                <a:cs typeface="Times New Roman"/>
              </a:rPr>
              <a:t>Конвертор изображений </a:t>
            </a:r>
          </a:p>
        </p:txBody>
      </p:sp>
    </p:spTree>
    <p:extLst>
      <p:ext uri="{BB962C8B-B14F-4D97-AF65-F5344CB8AC3E}">
        <p14:creationId xmlns:p14="http://schemas.microsoft.com/office/powerpoint/2010/main" val="395303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6958D6-6E31-4E88-9E26-A8C856BC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447800"/>
            <a:ext cx="9829800" cy="4530759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C3FB27D0-6E4C-4885-B74E-DCECB63B70B3}"/>
              </a:ext>
            </a:extLst>
          </p:cNvPr>
          <p:cNvSpPr txBox="1"/>
          <p:nvPr/>
        </p:nvSpPr>
        <p:spPr>
          <a:xfrm>
            <a:off x="1143000" y="685800"/>
            <a:ext cx="63436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800" dirty="0">
                <a:latin typeface="Times New Roman"/>
                <a:cs typeface="Times New Roman"/>
              </a:rPr>
              <a:t>Галерея сайта </a:t>
            </a:r>
          </a:p>
        </p:txBody>
      </p:sp>
    </p:spTree>
    <p:extLst>
      <p:ext uri="{BB962C8B-B14F-4D97-AF65-F5344CB8AC3E}">
        <p14:creationId xmlns:p14="http://schemas.microsoft.com/office/powerpoint/2010/main" val="318243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346</Words>
  <Application>Microsoft Office PowerPoint</Application>
  <PresentationFormat>Широкоэкранный</PresentationFormat>
  <Paragraphs>52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</vt:lpstr>
      <vt:lpstr>Office Theme</vt:lpstr>
      <vt:lpstr>Презентация PowerPoint</vt:lpstr>
      <vt:lpstr>Актуальность проекта</vt:lpstr>
      <vt:lpstr>  Цель проекта – разработка многофункционального онлайн-конвертера для быстрого и удобного преобразования видео, аудио и изображений в различные форматы.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Сницаренко Иван Александрович</cp:lastModifiedBy>
  <cp:revision>5</cp:revision>
  <dcterms:created xsi:type="dcterms:W3CDTF">2025-05-14T10:28:26Z</dcterms:created>
  <dcterms:modified xsi:type="dcterms:W3CDTF">2025-05-15T02:57:45Z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2025-05-14T00:00:00Z</vt:filetime>
  </property>
  <property fmtid="{D5CDD505-2E9C-101B-9397-08002B2CF9AE}" pid="5" name="Producer">
    <vt:lpwstr>Microsoft® PowerPoint® 2016</vt:lpwstr>
  </property>
</Properties>
</file>