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A03C5-7685-408F-9009-7FF175A7898F}" v="78" dt="2023-04-23T19:02:56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bhav Chambyal" userId="3e093740b4804006" providerId="LiveId" clId="{21BA03C5-7685-408F-9009-7FF175A7898F}"/>
    <pc:docChg chg="undo redo custSel addSld delSld modSld">
      <pc:chgData name="Anubhav Chambyal" userId="3e093740b4804006" providerId="LiveId" clId="{21BA03C5-7685-408F-9009-7FF175A7898F}" dt="2023-04-23T19:02:57.845" v="1587" actId="115"/>
      <pc:docMkLst>
        <pc:docMk/>
      </pc:docMkLst>
      <pc:sldChg chg="addSp delSp modSp mod setBg setClrOvrMap">
        <pc:chgData name="Anubhav Chambyal" userId="3e093740b4804006" providerId="LiveId" clId="{21BA03C5-7685-408F-9009-7FF175A7898F}" dt="2023-04-23T18:38:16.407" v="1369" actId="114"/>
        <pc:sldMkLst>
          <pc:docMk/>
          <pc:sldMk cId="2254530769" sldId="256"/>
        </pc:sldMkLst>
        <pc:spChg chg="mod">
          <ac:chgData name="Anubhav Chambyal" userId="3e093740b4804006" providerId="LiveId" clId="{21BA03C5-7685-408F-9009-7FF175A7898F}" dt="2023-04-23T18:38:16.407" v="1369" actId="114"/>
          <ac:spMkLst>
            <pc:docMk/>
            <pc:sldMk cId="2254530769" sldId="256"/>
            <ac:spMk id="2" creationId="{E6BA1EFE-86BD-212E-2B05-99154F9DF89E}"/>
          </ac:spMkLst>
        </pc:spChg>
        <pc:spChg chg="mod">
          <ac:chgData name="Anubhav Chambyal" userId="3e093740b4804006" providerId="LiveId" clId="{21BA03C5-7685-408F-9009-7FF175A7898F}" dt="2023-04-23T18:02:03.050" v="1058" actId="26606"/>
          <ac:spMkLst>
            <pc:docMk/>
            <pc:sldMk cId="2254530769" sldId="256"/>
            <ac:spMk id="3" creationId="{BE38259C-53B1-ECB3-D016-BD6E7A2E38D2}"/>
          </ac:spMkLst>
        </pc:spChg>
        <pc:spChg chg="add del">
          <ac:chgData name="Anubhav Chambyal" userId="3e093740b4804006" providerId="LiveId" clId="{21BA03C5-7685-408F-9009-7FF175A7898F}" dt="2023-04-03T18:25:20.350" v="108" actId="26606"/>
          <ac:spMkLst>
            <pc:docMk/>
            <pc:sldMk cId="2254530769" sldId="256"/>
            <ac:spMk id="12" creationId="{AB58EF07-17C2-48CF-ABB0-EEF1F17CB8F0}"/>
          </ac:spMkLst>
        </pc:spChg>
        <pc:spChg chg="add del">
          <ac:chgData name="Anubhav Chambyal" userId="3e093740b4804006" providerId="LiveId" clId="{21BA03C5-7685-408F-9009-7FF175A7898F}" dt="2023-04-03T18:25:20.350" v="108" actId="26606"/>
          <ac:spMkLst>
            <pc:docMk/>
            <pc:sldMk cId="2254530769" sldId="256"/>
            <ac:spMk id="13" creationId="{0671A8AE-40A1-4631-A6B8-581AFF065482}"/>
          </ac:spMkLst>
        </pc:spChg>
        <pc:spChg chg="add del">
          <ac:chgData name="Anubhav Chambyal" userId="3e093740b4804006" providerId="LiveId" clId="{21BA03C5-7685-408F-9009-7FF175A7898F}" dt="2023-04-03T18:25:20.350" v="108" actId="26606"/>
          <ac:spMkLst>
            <pc:docMk/>
            <pc:sldMk cId="2254530769" sldId="256"/>
            <ac:spMk id="14" creationId="{AF2F604E-43BE-4DC3-B983-E071523364F8}"/>
          </ac:spMkLst>
        </pc:spChg>
        <pc:spChg chg="add del">
          <ac:chgData name="Anubhav Chambyal" userId="3e093740b4804006" providerId="LiveId" clId="{21BA03C5-7685-408F-9009-7FF175A7898F}" dt="2023-04-03T18:25:20.350" v="108" actId="26606"/>
          <ac:spMkLst>
            <pc:docMk/>
            <pc:sldMk cId="2254530769" sldId="256"/>
            <ac:spMk id="16" creationId="{08C9B587-E65E-4B52-B37C-ABEBB6E87928}"/>
          </ac:spMkLst>
        </pc:spChg>
        <pc:spChg chg="add del">
          <ac:chgData name="Anubhav Chambyal" userId="3e093740b4804006" providerId="LiveId" clId="{21BA03C5-7685-408F-9009-7FF175A7898F}" dt="2023-04-03T18:24:46.351" v="85" actId="26606"/>
          <ac:spMkLst>
            <pc:docMk/>
            <pc:sldMk cId="2254530769" sldId="256"/>
            <ac:spMk id="18" creationId="{71B2258F-86CA-4D4D-8270-BC05FCDEBFB3}"/>
          </ac:spMkLst>
        </pc:spChg>
        <pc:spChg chg="add del">
          <ac:chgData name="Anubhav Chambyal" userId="3e093740b4804006" providerId="LiveId" clId="{21BA03C5-7685-408F-9009-7FF175A7898F}" dt="2023-04-03T18:24:48" v="87" actId="26606"/>
          <ac:spMkLst>
            <pc:docMk/>
            <pc:sldMk cId="2254530769" sldId="256"/>
            <ac:spMk id="20" creationId="{9C6777B5-64F4-4200-B099-34168B69FE53}"/>
          </ac:spMkLst>
        </pc:spChg>
        <pc:spChg chg="add del">
          <ac:chgData name="Anubhav Chambyal" userId="3e093740b4804006" providerId="LiveId" clId="{21BA03C5-7685-408F-9009-7FF175A7898F}" dt="2023-04-03T18:24:40.315" v="81" actId="26606"/>
          <ac:spMkLst>
            <pc:docMk/>
            <pc:sldMk cId="2254530769" sldId="256"/>
            <ac:spMk id="21" creationId="{657F69E0-C4B0-4BEC-A689-4F8D877F05D4}"/>
          </ac:spMkLst>
        </pc:spChg>
        <pc:spChg chg="add del">
          <ac:chgData name="Anubhav Chambyal" userId="3e093740b4804006" providerId="LiveId" clId="{21BA03C5-7685-408F-9009-7FF175A7898F}" dt="2023-04-03T18:24:48" v="87" actId="26606"/>
          <ac:spMkLst>
            <pc:docMk/>
            <pc:sldMk cId="2254530769" sldId="256"/>
            <ac:spMk id="22" creationId="{9B37791B-B040-4694-BFDC-8DD132D86E8E}"/>
          </ac:spMkLst>
        </pc:spChg>
        <pc:spChg chg="add del">
          <ac:chgData name="Anubhav Chambyal" userId="3e093740b4804006" providerId="LiveId" clId="{21BA03C5-7685-408F-9009-7FF175A7898F}" dt="2023-04-03T18:24:40.315" v="81" actId="26606"/>
          <ac:spMkLst>
            <pc:docMk/>
            <pc:sldMk cId="2254530769" sldId="256"/>
            <ac:spMk id="23" creationId="{9F6380B4-6A1C-481E-8408-B4E6C75B9B81}"/>
          </ac:spMkLst>
        </pc:spChg>
        <pc:spChg chg="add del">
          <ac:chgData name="Anubhav Chambyal" userId="3e093740b4804006" providerId="LiveId" clId="{21BA03C5-7685-408F-9009-7FF175A7898F}" dt="2023-04-03T18:24:56.492" v="93" actId="26606"/>
          <ac:spMkLst>
            <pc:docMk/>
            <pc:sldMk cId="2254530769" sldId="256"/>
            <ac:spMk id="27" creationId="{F6E412EF-CF39-4C25-85B0-DB30B1B0A8C4}"/>
          </ac:spMkLst>
        </pc:spChg>
        <pc:spChg chg="add del">
          <ac:chgData name="Anubhav Chambyal" userId="3e093740b4804006" providerId="LiveId" clId="{21BA03C5-7685-408F-9009-7FF175A7898F}" dt="2023-04-03T18:24:50.383" v="89" actId="26606"/>
          <ac:spMkLst>
            <pc:docMk/>
            <pc:sldMk cId="2254530769" sldId="256"/>
            <ac:spMk id="29" creationId="{F609FF9A-4FCE-468E-A86A-C9AB525EAE71}"/>
          </ac:spMkLst>
        </pc:spChg>
        <pc:spChg chg="add del">
          <ac:chgData name="Anubhav Chambyal" userId="3e093740b4804006" providerId="LiveId" clId="{21BA03C5-7685-408F-9009-7FF175A7898F}" dt="2023-04-03T18:24:50.383" v="89" actId="26606"/>
          <ac:spMkLst>
            <pc:docMk/>
            <pc:sldMk cId="2254530769" sldId="256"/>
            <ac:spMk id="30" creationId="{021E12D4-3A88-428D-8E5E-AF1AFD923D63}"/>
          </ac:spMkLst>
        </pc:spChg>
        <pc:spChg chg="add del">
          <ac:chgData name="Anubhav Chambyal" userId="3e093740b4804006" providerId="LiveId" clId="{21BA03C5-7685-408F-9009-7FF175A7898F}" dt="2023-04-03T18:24:56.492" v="93" actId="26606"/>
          <ac:spMkLst>
            <pc:docMk/>
            <pc:sldMk cId="2254530769" sldId="256"/>
            <ac:spMk id="31" creationId="{B55DEF71-1741-4489-8E77-46FC5BAA66E2}"/>
          </ac:spMkLst>
        </pc:spChg>
        <pc:spChg chg="add del">
          <ac:chgData name="Anubhav Chambyal" userId="3e093740b4804006" providerId="LiveId" clId="{21BA03C5-7685-408F-9009-7FF175A7898F}" dt="2023-04-03T18:24:51.423" v="91" actId="26606"/>
          <ac:spMkLst>
            <pc:docMk/>
            <pc:sldMk cId="2254530769" sldId="256"/>
            <ac:spMk id="32" creationId="{BCED4D40-4B67-4331-AC48-79B82B4A47D8}"/>
          </ac:spMkLst>
        </pc:spChg>
        <pc:spChg chg="add del">
          <ac:chgData name="Anubhav Chambyal" userId="3e093740b4804006" providerId="LiveId" clId="{21BA03C5-7685-408F-9009-7FF175A7898F}" dt="2023-04-03T18:24:51.423" v="91" actId="26606"/>
          <ac:spMkLst>
            <pc:docMk/>
            <pc:sldMk cId="2254530769" sldId="256"/>
            <ac:spMk id="33" creationId="{670CEDEF-4F34-412E-84EE-329C1E936AF5}"/>
          </ac:spMkLst>
        </pc:spChg>
        <pc:spChg chg="add del">
          <ac:chgData name="Anubhav Chambyal" userId="3e093740b4804006" providerId="LiveId" clId="{21BA03C5-7685-408F-9009-7FF175A7898F}" dt="2023-04-03T18:24:56.492" v="93" actId="26606"/>
          <ac:spMkLst>
            <pc:docMk/>
            <pc:sldMk cId="2254530769" sldId="256"/>
            <ac:spMk id="35" creationId="{A7A0A46D-CC9B-4E32-870A-7BC2DF940144}"/>
          </ac:spMkLst>
        </pc:spChg>
        <pc:spChg chg="add del">
          <ac:chgData name="Anubhav Chambyal" userId="3e093740b4804006" providerId="LiveId" clId="{21BA03C5-7685-408F-9009-7FF175A7898F}" dt="2023-04-03T18:24:56.492" v="93" actId="26606"/>
          <ac:spMkLst>
            <pc:docMk/>
            <pc:sldMk cId="2254530769" sldId="256"/>
            <ac:spMk id="36" creationId="{51F77B6A-7F53-4B28-B73D-C8CC899AB221}"/>
          </ac:spMkLst>
        </pc:spChg>
        <pc:spChg chg="add del">
          <ac:chgData name="Anubhav Chambyal" userId="3e093740b4804006" providerId="LiveId" clId="{21BA03C5-7685-408F-9009-7FF175A7898F}" dt="2023-04-03T18:24:56.492" v="93" actId="26606"/>
          <ac:spMkLst>
            <pc:docMk/>
            <pc:sldMk cId="2254530769" sldId="256"/>
            <ac:spMk id="37" creationId="{9178722E-1BD0-427E-BAAE-4F206DAB5818}"/>
          </ac:spMkLst>
        </pc:spChg>
        <pc:spChg chg="add del">
          <ac:chgData name="Anubhav Chambyal" userId="3e093740b4804006" providerId="LiveId" clId="{21BA03C5-7685-408F-9009-7FF175A7898F}" dt="2023-04-03T18:24:56.492" v="93" actId="26606"/>
          <ac:spMkLst>
            <pc:docMk/>
            <pc:sldMk cId="2254530769" sldId="256"/>
            <ac:spMk id="39" creationId="{A753B935-E3DD-466D-BFAC-68E0BE02D092}"/>
          </ac:spMkLst>
        </pc:spChg>
        <pc:spChg chg="add del">
          <ac:chgData name="Anubhav Chambyal" userId="3e093740b4804006" providerId="LiveId" clId="{21BA03C5-7685-408F-9009-7FF175A7898F}" dt="2023-04-03T18:24:56.492" v="93" actId="26606"/>
          <ac:spMkLst>
            <pc:docMk/>
            <pc:sldMk cId="2254530769" sldId="256"/>
            <ac:spMk id="41" creationId="{FB034F26-4148-4B59-B493-14D7A9A8BAA9}"/>
          </ac:spMkLst>
        </pc:spChg>
        <pc:spChg chg="add del">
          <ac:chgData name="Anubhav Chambyal" userId="3e093740b4804006" providerId="LiveId" clId="{21BA03C5-7685-408F-9009-7FF175A7898F}" dt="2023-04-03T18:24:56.492" v="93" actId="26606"/>
          <ac:spMkLst>
            <pc:docMk/>
            <pc:sldMk cId="2254530769" sldId="256"/>
            <ac:spMk id="42" creationId="{E8DA6235-17F2-4C9E-88C6-C5D38D8D3C03}"/>
          </ac:spMkLst>
        </pc:spChg>
        <pc:spChg chg="add del">
          <ac:chgData name="Anubhav Chambyal" userId="3e093740b4804006" providerId="LiveId" clId="{21BA03C5-7685-408F-9009-7FF175A7898F}" dt="2023-04-03T18:24:56.492" v="93" actId="26606"/>
          <ac:spMkLst>
            <pc:docMk/>
            <pc:sldMk cId="2254530769" sldId="256"/>
            <ac:spMk id="49" creationId="{82347B6D-A7CC-48EB-861F-917D0D61E3EA}"/>
          </ac:spMkLst>
        </pc:spChg>
        <pc:spChg chg="add del">
          <ac:chgData name="Anubhav Chambyal" userId="3e093740b4804006" providerId="LiveId" clId="{21BA03C5-7685-408F-9009-7FF175A7898F}" dt="2023-04-03T18:25:00.186" v="95" actId="26606"/>
          <ac:spMkLst>
            <pc:docMk/>
            <pc:sldMk cId="2254530769" sldId="256"/>
            <ac:spMk id="51" creationId="{9B7AD9F6-8CE7-4299-8FC6-328F4DCD3FF9}"/>
          </ac:spMkLst>
        </pc:spChg>
        <pc:spChg chg="add del">
          <ac:chgData name="Anubhav Chambyal" userId="3e093740b4804006" providerId="LiveId" clId="{21BA03C5-7685-408F-9009-7FF175A7898F}" dt="2023-04-03T18:25:00.186" v="95" actId="26606"/>
          <ac:spMkLst>
            <pc:docMk/>
            <pc:sldMk cId="2254530769" sldId="256"/>
            <ac:spMk id="52" creationId="{82580482-BA80-420A-8A05-C58E97F26B21}"/>
          </ac:spMkLst>
        </pc:spChg>
        <pc:spChg chg="add del">
          <ac:chgData name="Anubhav Chambyal" userId="3e093740b4804006" providerId="LiveId" clId="{21BA03C5-7685-408F-9009-7FF175A7898F}" dt="2023-04-03T18:25:04.713" v="97" actId="26606"/>
          <ac:spMkLst>
            <pc:docMk/>
            <pc:sldMk cId="2254530769" sldId="256"/>
            <ac:spMk id="54" creationId="{51F77B6A-7F53-4B28-B73D-C8CC899AB221}"/>
          </ac:spMkLst>
        </pc:spChg>
        <pc:spChg chg="add del">
          <ac:chgData name="Anubhav Chambyal" userId="3e093740b4804006" providerId="LiveId" clId="{21BA03C5-7685-408F-9009-7FF175A7898F}" dt="2023-04-03T18:25:04.713" v="97" actId="26606"/>
          <ac:spMkLst>
            <pc:docMk/>
            <pc:sldMk cId="2254530769" sldId="256"/>
            <ac:spMk id="57" creationId="{F6E412EF-CF39-4C25-85B0-DB30B1B0A8C4}"/>
          </ac:spMkLst>
        </pc:spChg>
        <pc:spChg chg="add del">
          <ac:chgData name="Anubhav Chambyal" userId="3e093740b4804006" providerId="LiveId" clId="{21BA03C5-7685-408F-9009-7FF175A7898F}" dt="2023-04-03T18:25:04.713" v="97" actId="26606"/>
          <ac:spMkLst>
            <pc:docMk/>
            <pc:sldMk cId="2254530769" sldId="256"/>
            <ac:spMk id="58" creationId="{E8DA6235-17F2-4C9E-88C6-C5D38D8D3C03}"/>
          </ac:spMkLst>
        </pc:spChg>
        <pc:spChg chg="add del">
          <ac:chgData name="Anubhav Chambyal" userId="3e093740b4804006" providerId="LiveId" clId="{21BA03C5-7685-408F-9009-7FF175A7898F}" dt="2023-04-03T18:25:04.713" v="97" actId="26606"/>
          <ac:spMkLst>
            <pc:docMk/>
            <pc:sldMk cId="2254530769" sldId="256"/>
            <ac:spMk id="59" creationId="{B55DEF71-1741-4489-8E77-46FC5BAA66E2}"/>
          </ac:spMkLst>
        </pc:spChg>
        <pc:spChg chg="add del">
          <ac:chgData name="Anubhav Chambyal" userId="3e093740b4804006" providerId="LiveId" clId="{21BA03C5-7685-408F-9009-7FF175A7898F}" dt="2023-04-03T18:25:04.713" v="97" actId="26606"/>
          <ac:spMkLst>
            <pc:docMk/>
            <pc:sldMk cId="2254530769" sldId="256"/>
            <ac:spMk id="60" creationId="{82347B6D-A7CC-48EB-861F-917D0D61E3EA}"/>
          </ac:spMkLst>
        </pc:spChg>
        <pc:spChg chg="add del">
          <ac:chgData name="Anubhav Chambyal" userId="3e093740b4804006" providerId="LiveId" clId="{21BA03C5-7685-408F-9009-7FF175A7898F}" dt="2023-04-03T18:25:04.713" v="97" actId="26606"/>
          <ac:spMkLst>
            <pc:docMk/>
            <pc:sldMk cId="2254530769" sldId="256"/>
            <ac:spMk id="61" creationId="{A7A0A46D-CC9B-4E32-870A-7BC2DF940144}"/>
          </ac:spMkLst>
        </pc:spChg>
        <pc:spChg chg="add del">
          <ac:chgData name="Anubhav Chambyal" userId="3e093740b4804006" providerId="LiveId" clId="{21BA03C5-7685-408F-9009-7FF175A7898F}" dt="2023-04-03T18:25:04.713" v="97" actId="26606"/>
          <ac:spMkLst>
            <pc:docMk/>
            <pc:sldMk cId="2254530769" sldId="256"/>
            <ac:spMk id="62" creationId="{9178722E-1BD0-427E-BAAE-4F206DAB5818}"/>
          </ac:spMkLst>
        </pc:spChg>
        <pc:spChg chg="add del">
          <ac:chgData name="Anubhav Chambyal" userId="3e093740b4804006" providerId="LiveId" clId="{21BA03C5-7685-408F-9009-7FF175A7898F}" dt="2023-04-03T18:25:04.713" v="97" actId="26606"/>
          <ac:spMkLst>
            <pc:docMk/>
            <pc:sldMk cId="2254530769" sldId="256"/>
            <ac:spMk id="63" creationId="{A753B935-E3DD-466D-BFAC-68E0BE02D092}"/>
          </ac:spMkLst>
        </pc:spChg>
        <pc:spChg chg="add del">
          <ac:chgData name="Anubhav Chambyal" userId="3e093740b4804006" providerId="LiveId" clId="{21BA03C5-7685-408F-9009-7FF175A7898F}" dt="2023-04-03T18:25:04.713" v="97" actId="26606"/>
          <ac:spMkLst>
            <pc:docMk/>
            <pc:sldMk cId="2254530769" sldId="256"/>
            <ac:spMk id="64" creationId="{FB034F26-4148-4B59-B493-14D7A9A8BAA9}"/>
          </ac:spMkLst>
        </pc:spChg>
        <pc:spChg chg="add del">
          <ac:chgData name="Anubhav Chambyal" userId="3e093740b4804006" providerId="LiveId" clId="{21BA03C5-7685-408F-9009-7FF175A7898F}" dt="2023-04-03T18:25:07.659" v="99" actId="26606"/>
          <ac:spMkLst>
            <pc:docMk/>
            <pc:sldMk cId="2254530769" sldId="256"/>
            <ac:spMk id="67" creationId="{0671A8AE-40A1-4631-A6B8-581AFF065482}"/>
          </ac:spMkLst>
        </pc:spChg>
        <pc:spChg chg="add del">
          <ac:chgData name="Anubhav Chambyal" userId="3e093740b4804006" providerId="LiveId" clId="{21BA03C5-7685-408F-9009-7FF175A7898F}" dt="2023-04-03T18:25:07.659" v="99" actId="26606"/>
          <ac:spMkLst>
            <pc:docMk/>
            <pc:sldMk cId="2254530769" sldId="256"/>
            <ac:spMk id="68" creationId="{AB58EF07-17C2-48CF-ABB0-EEF1F17CB8F0}"/>
          </ac:spMkLst>
        </pc:spChg>
        <pc:spChg chg="add del">
          <ac:chgData name="Anubhav Chambyal" userId="3e093740b4804006" providerId="LiveId" clId="{21BA03C5-7685-408F-9009-7FF175A7898F}" dt="2023-04-03T18:25:07.659" v="99" actId="26606"/>
          <ac:spMkLst>
            <pc:docMk/>
            <pc:sldMk cId="2254530769" sldId="256"/>
            <ac:spMk id="69" creationId="{AF2F604E-43BE-4DC3-B983-E071523364F8}"/>
          </ac:spMkLst>
        </pc:spChg>
        <pc:spChg chg="add del">
          <ac:chgData name="Anubhav Chambyal" userId="3e093740b4804006" providerId="LiveId" clId="{21BA03C5-7685-408F-9009-7FF175A7898F}" dt="2023-04-03T18:25:07.659" v="99" actId="26606"/>
          <ac:spMkLst>
            <pc:docMk/>
            <pc:sldMk cId="2254530769" sldId="256"/>
            <ac:spMk id="70" creationId="{08C9B587-E65E-4B52-B37C-ABEBB6E87928}"/>
          </ac:spMkLst>
        </pc:spChg>
        <pc:spChg chg="add del">
          <ac:chgData name="Anubhav Chambyal" userId="3e093740b4804006" providerId="LiveId" clId="{21BA03C5-7685-408F-9009-7FF175A7898F}" dt="2023-04-03T18:25:10.874" v="101" actId="26606"/>
          <ac:spMkLst>
            <pc:docMk/>
            <pc:sldMk cId="2254530769" sldId="256"/>
            <ac:spMk id="72" creationId="{8A95209C-5275-4E15-8EA7-7F42980ABF2D}"/>
          </ac:spMkLst>
        </pc:spChg>
        <pc:spChg chg="add del">
          <ac:chgData name="Anubhav Chambyal" userId="3e093740b4804006" providerId="LiveId" clId="{21BA03C5-7685-408F-9009-7FF175A7898F}" dt="2023-04-03T18:25:10.874" v="101" actId="26606"/>
          <ac:spMkLst>
            <pc:docMk/>
            <pc:sldMk cId="2254530769" sldId="256"/>
            <ac:spMk id="73" creationId="{DEF0EFD6-A3C2-4C94-A80A-BA9709D99013}"/>
          </ac:spMkLst>
        </pc:spChg>
        <pc:spChg chg="add del">
          <ac:chgData name="Anubhav Chambyal" userId="3e093740b4804006" providerId="LiveId" clId="{21BA03C5-7685-408F-9009-7FF175A7898F}" dt="2023-04-03T18:25:10.874" v="101" actId="26606"/>
          <ac:spMkLst>
            <pc:docMk/>
            <pc:sldMk cId="2254530769" sldId="256"/>
            <ac:spMk id="74" creationId="{4F2ED431-E304-4FF0-9F4E-032783C9D612}"/>
          </ac:spMkLst>
        </pc:spChg>
        <pc:spChg chg="add del">
          <ac:chgData name="Anubhav Chambyal" userId="3e093740b4804006" providerId="LiveId" clId="{21BA03C5-7685-408F-9009-7FF175A7898F}" dt="2023-04-03T18:25:12.526" v="103" actId="26606"/>
          <ac:spMkLst>
            <pc:docMk/>
            <pc:sldMk cId="2254530769" sldId="256"/>
            <ac:spMk id="76" creationId="{5A59F003-E00A-43F9-91DC-CC54E3B87466}"/>
          </ac:spMkLst>
        </pc:spChg>
        <pc:spChg chg="add del">
          <ac:chgData name="Anubhav Chambyal" userId="3e093740b4804006" providerId="LiveId" clId="{21BA03C5-7685-408F-9009-7FF175A7898F}" dt="2023-04-03T18:25:12.526" v="103" actId="26606"/>
          <ac:spMkLst>
            <pc:docMk/>
            <pc:sldMk cId="2254530769" sldId="256"/>
            <ac:spMk id="77" creationId="{D74A4382-E3AD-430A-9A1F-DFA3E0E77A7D}"/>
          </ac:spMkLst>
        </pc:spChg>
        <pc:spChg chg="add del">
          <ac:chgData name="Anubhav Chambyal" userId="3e093740b4804006" providerId="LiveId" clId="{21BA03C5-7685-408F-9009-7FF175A7898F}" dt="2023-04-03T18:25:12.526" v="103" actId="26606"/>
          <ac:spMkLst>
            <pc:docMk/>
            <pc:sldMk cId="2254530769" sldId="256"/>
            <ac:spMk id="78" creationId="{79F40191-0F44-4FD1-82CC-ACB507C14BE6}"/>
          </ac:spMkLst>
        </pc:spChg>
        <pc:spChg chg="add del">
          <ac:chgData name="Anubhav Chambyal" userId="3e093740b4804006" providerId="LiveId" clId="{21BA03C5-7685-408F-9009-7FF175A7898F}" dt="2023-04-03T18:25:16.615" v="105" actId="26606"/>
          <ac:spMkLst>
            <pc:docMk/>
            <pc:sldMk cId="2254530769" sldId="256"/>
            <ac:spMk id="80" creationId="{22A397E7-BF60-45B2-84C7-B074B76C37A7}"/>
          </ac:spMkLst>
        </pc:spChg>
        <pc:spChg chg="add del">
          <ac:chgData name="Anubhav Chambyal" userId="3e093740b4804006" providerId="LiveId" clId="{21BA03C5-7685-408F-9009-7FF175A7898F}" dt="2023-04-03T18:25:16.615" v="105" actId="26606"/>
          <ac:spMkLst>
            <pc:docMk/>
            <pc:sldMk cId="2254530769" sldId="256"/>
            <ac:spMk id="81" creationId="{890DEF05-784E-4B61-89E4-04C4ECF4E5A0}"/>
          </ac:spMkLst>
        </pc:spChg>
        <pc:spChg chg="add del">
          <ac:chgData name="Anubhav Chambyal" userId="3e093740b4804006" providerId="LiveId" clId="{21BA03C5-7685-408F-9009-7FF175A7898F}" dt="2023-04-03T18:25:20.338" v="107" actId="26606"/>
          <ac:spMkLst>
            <pc:docMk/>
            <pc:sldMk cId="2254530769" sldId="256"/>
            <ac:spMk id="84" creationId="{716F42E0-28DF-4093-AFC5-CA01F54C8897}"/>
          </ac:spMkLst>
        </pc:spChg>
        <pc:spChg chg="add del">
          <ac:chgData name="Anubhav Chambyal" userId="3e093740b4804006" providerId="LiveId" clId="{21BA03C5-7685-408F-9009-7FF175A7898F}" dt="2023-04-03T18:25:20.338" v="107" actId="26606"/>
          <ac:spMkLst>
            <pc:docMk/>
            <pc:sldMk cId="2254530769" sldId="256"/>
            <ac:spMk id="85" creationId="{4063B759-00FC-46D1-9898-8E8625268FAF}"/>
          </ac:spMkLst>
        </pc:spChg>
        <pc:spChg chg="add del">
          <ac:chgData name="Anubhav Chambyal" userId="3e093740b4804006" providerId="LiveId" clId="{21BA03C5-7685-408F-9009-7FF175A7898F}" dt="2023-04-03T18:25:20.338" v="107" actId="26606"/>
          <ac:spMkLst>
            <pc:docMk/>
            <pc:sldMk cId="2254530769" sldId="256"/>
            <ac:spMk id="86" creationId="{D5B012D8-7F27-4758-9AC6-C889B154BD73}"/>
          </ac:spMkLst>
        </pc:spChg>
        <pc:spChg chg="add del">
          <ac:chgData name="Anubhav Chambyal" userId="3e093740b4804006" providerId="LiveId" clId="{21BA03C5-7685-408F-9009-7FF175A7898F}" dt="2023-04-17T06:21:06.198" v="552" actId="26606"/>
          <ac:spMkLst>
            <pc:docMk/>
            <pc:sldMk cId="2254530769" sldId="256"/>
            <ac:spMk id="88" creationId="{51F77B6A-7F53-4B28-B73D-C8CC899AB221}"/>
          </ac:spMkLst>
        </pc:spChg>
        <pc:spChg chg="add del">
          <ac:chgData name="Anubhav Chambyal" userId="3e093740b4804006" providerId="LiveId" clId="{21BA03C5-7685-408F-9009-7FF175A7898F}" dt="2023-04-17T06:21:06.198" v="552" actId="26606"/>
          <ac:spMkLst>
            <pc:docMk/>
            <pc:sldMk cId="2254530769" sldId="256"/>
            <ac:spMk id="91" creationId="{F6E412EF-CF39-4C25-85B0-DB30B1B0A8C4}"/>
          </ac:spMkLst>
        </pc:spChg>
        <pc:spChg chg="add del">
          <ac:chgData name="Anubhav Chambyal" userId="3e093740b4804006" providerId="LiveId" clId="{21BA03C5-7685-408F-9009-7FF175A7898F}" dt="2023-04-17T06:21:06.198" v="552" actId="26606"/>
          <ac:spMkLst>
            <pc:docMk/>
            <pc:sldMk cId="2254530769" sldId="256"/>
            <ac:spMk id="92" creationId="{E8DA6235-17F2-4C9E-88C6-C5D38D8D3C03}"/>
          </ac:spMkLst>
        </pc:spChg>
        <pc:spChg chg="add del">
          <ac:chgData name="Anubhav Chambyal" userId="3e093740b4804006" providerId="LiveId" clId="{21BA03C5-7685-408F-9009-7FF175A7898F}" dt="2023-04-17T06:21:06.198" v="552" actId="26606"/>
          <ac:spMkLst>
            <pc:docMk/>
            <pc:sldMk cId="2254530769" sldId="256"/>
            <ac:spMk id="93" creationId="{B55DEF71-1741-4489-8E77-46FC5BAA66E2}"/>
          </ac:spMkLst>
        </pc:spChg>
        <pc:spChg chg="add del">
          <ac:chgData name="Anubhav Chambyal" userId="3e093740b4804006" providerId="LiveId" clId="{21BA03C5-7685-408F-9009-7FF175A7898F}" dt="2023-04-17T06:21:06.198" v="552" actId="26606"/>
          <ac:spMkLst>
            <pc:docMk/>
            <pc:sldMk cId="2254530769" sldId="256"/>
            <ac:spMk id="94" creationId="{82347B6D-A7CC-48EB-861F-917D0D61E3EA}"/>
          </ac:spMkLst>
        </pc:spChg>
        <pc:spChg chg="add del">
          <ac:chgData name="Anubhav Chambyal" userId="3e093740b4804006" providerId="LiveId" clId="{21BA03C5-7685-408F-9009-7FF175A7898F}" dt="2023-04-17T06:21:06.198" v="552" actId="26606"/>
          <ac:spMkLst>
            <pc:docMk/>
            <pc:sldMk cId="2254530769" sldId="256"/>
            <ac:spMk id="95" creationId="{A7A0A46D-CC9B-4E32-870A-7BC2DF940144}"/>
          </ac:spMkLst>
        </pc:spChg>
        <pc:spChg chg="add del">
          <ac:chgData name="Anubhav Chambyal" userId="3e093740b4804006" providerId="LiveId" clId="{21BA03C5-7685-408F-9009-7FF175A7898F}" dt="2023-04-17T06:21:06.198" v="552" actId="26606"/>
          <ac:spMkLst>
            <pc:docMk/>
            <pc:sldMk cId="2254530769" sldId="256"/>
            <ac:spMk id="96" creationId="{9178722E-1BD0-427E-BAAE-4F206DAB5818}"/>
          </ac:spMkLst>
        </pc:spChg>
        <pc:spChg chg="add del">
          <ac:chgData name="Anubhav Chambyal" userId="3e093740b4804006" providerId="LiveId" clId="{21BA03C5-7685-408F-9009-7FF175A7898F}" dt="2023-04-17T06:21:06.198" v="552" actId="26606"/>
          <ac:spMkLst>
            <pc:docMk/>
            <pc:sldMk cId="2254530769" sldId="256"/>
            <ac:spMk id="97" creationId="{A753B935-E3DD-466D-BFAC-68E0BE02D092}"/>
          </ac:spMkLst>
        </pc:spChg>
        <pc:spChg chg="add del">
          <ac:chgData name="Anubhav Chambyal" userId="3e093740b4804006" providerId="LiveId" clId="{21BA03C5-7685-408F-9009-7FF175A7898F}" dt="2023-04-17T06:21:06.198" v="552" actId="26606"/>
          <ac:spMkLst>
            <pc:docMk/>
            <pc:sldMk cId="2254530769" sldId="256"/>
            <ac:spMk id="98" creationId="{FB034F26-4148-4B59-B493-14D7A9A8BAA9}"/>
          </ac:spMkLst>
        </pc:spChg>
        <pc:spChg chg="add del">
          <ac:chgData name="Anubhav Chambyal" userId="3e093740b4804006" providerId="LiveId" clId="{21BA03C5-7685-408F-9009-7FF175A7898F}" dt="2023-04-17T06:18:25.372" v="539" actId="26606"/>
          <ac:spMkLst>
            <pc:docMk/>
            <pc:sldMk cId="2254530769" sldId="256"/>
            <ac:spMk id="104" creationId="{E91DC736-0EF8-4F87-9146-EBF1D2EE4D3D}"/>
          </ac:spMkLst>
        </pc:spChg>
        <pc:spChg chg="add del">
          <ac:chgData name="Anubhav Chambyal" userId="3e093740b4804006" providerId="LiveId" clId="{21BA03C5-7685-408F-9009-7FF175A7898F}" dt="2023-04-17T06:18:25.372" v="539" actId="26606"/>
          <ac:spMkLst>
            <pc:docMk/>
            <pc:sldMk cId="2254530769" sldId="256"/>
            <ac:spMk id="106" creationId="{097CD68E-23E3-4007-8847-CD0944C4F7BE}"/>
          </ac:spMkLst>
        </pc:spChg>
        <pc:spChg chg="add del">
          <ac:chgData name="Anubhav Chambyal" userId="3e093740b4804006" providerId="LiveId" clId="{21BA03C5-7685-408F-9009-7FF175A7898F}" dt="2023-04-17T06:18:25.372" v="539" actId="26606"/>
          <ac:spMkLst>
            <pc:docMk/>
            <pc:sldMk cId="2254530769" sldId="256"/>
            <ac:spMk id="108" creationId="{AF2F604E-43BE-4DC3-B983-E071523364F8}"/>
          </ac:spMkLst>
        </pc:spChg>
        <pc:spChg chg="add del">
          <ac:chgData name="Anubhav Chambyal" userId="3e093740b4804006" providerId="LiveId" clId="{21BA03C5-7685-408F-9009-7FF175A7898F}" dt="2023-04-17T06:18:25.372" v="539" actId="26606"/>
          <ac:spMkLst>
            <pc:docMk/>
            <pc:sldMk cId="2254530769" sldId="256"/>
            <ac:spMk id="110" creationId="{08C9B587-E65E-4B52-B37C-ABEBB6E87928}"/>
          </ac:spMkLst>
        </pc:spChg>
        <pc:spChg chg="add del">
          <ac:chgData name="Anubhav Chambyal" userId="3e093740b4804006" providerId="LiveId" clId="{21BA03C5-7685-408F-9009-7FF175A7898F}" dt="2023-04-17T06:19:39.094" v="541" actId="26606"/>
          <ac:spMkLst>
            <pc:docMk/>
            <pc:sldMk cId="2254530769" sldId="256"/>
            <ac:spMk id="112" creationId="{9B7AD9F6-8CE7-4299-8FC6-328F4DCD3FF9}"/>
          </ac:spMkLst>
        </pc:spChg>
        <pc:spChg chg="add del">
          <ac:chgData name="Anubhav Chambyal" userId="3e093740b4804006" providerId="LiveId" clId="{21BA03C5-7685-408F-9009-7FF175A7898F}" dt="2023-04-17T06:19:39.094" v="541" actId="26606"/>
          <ac:spMkLst>
            <pc:docMk/>
            <pc:sldMk cId="2254530769" sldId="256"/>
            <ac:spMk id="113" creationId="{F49775AF-8896-43EE-92C6-83497D6DC56F}"/>
          </ac:spMkLst>
        </pc:spChg>
        <pc:spChg chg="add del">
          <ac:chgData name="Anubhav Chambyal" userId="3e093740b4804006" providerId="LiveId" clId="{21BA03C5-7685-408F-9009-7FF175A7898F}" dt="2023-04-17T06:21:01.516" v="549" actId="26606"/>
          <ac:spMkLst>
            <pc:docMk/>
            <pc:sldMk cId="2254530769" sldId="256"/>
            <ac:spMk id="114" creationId="{D2929CB1-0E3C-4B2D-ADC5-0154FB33BA44}"/>
          </ac:spMkLst>
        </pc:spChg>
        <pc:spChg chg="add del">
          <ac:chgData name="Anubhav Chambyal" userId="3e093740b4804006" providerId="LiveId" clId="{21BA03C5-7685-408F-9009-7FF175A7898F}" dt="2023-04-17T06:19:47.765" v="543" actId="26606"/>
          <ac:spMkLst>
            <pc:docMk/>
            <pc:sldMk cId="2254530769" sldId="256"/>
            <ac:spMk id="115" creationId="{A3363022-C969-41E9-8EB2-E4C94908C1FA}"/>
          </ac:spMkLst>
        </pc:spChg>
        <pc:spChg chg="add del">
          <ac:chgData name="Anubhav Chambyal" userId="3e093740b4804006" providerId="LiveId" clId="{21BA03C5-7685-408F-9009-7FF175A7898F}" dt="2023-04-17T06:19:47.765" v="543" actId="26606"/>
          <ac:spMkLst>
            <pc:docMk/>
            <pc:sldMk cId="2254530769" sldId="256"/>
            <ac:spMk id="116" creationId="{8D1AD6B3-BE88-4CEB-BA17-790657CC4729}"/>
          </ac:spMkLst>
        </pc:spChg>
        <pc:spChg chg="add del">
          <ac:chgData name="Anubhav Chambyal" userId="3e093740b4804006" providerId="LiveId" clId="{21BA03C5-7685-408F-9009-7FF175A7898F}" dt="2023-04-17T06:19:49.362" v="545" actId="26606"/>
          <ac:spMkLst>
            <pc:docMk/>
            <pc:sldMk cId="2254530769" sldId="256"/>
            <ac:spMk id="123" creationId="{94714483-7072-431F-9DBE-87F44E4D44BC}"/>
          </ac:spMkLst>
        </pc:spChg>
        <pc:spChg chg="add del">
          <ac:chgData name="Anubhav Chambyal" userId="3e093740b4804006" providerId="LiveId" clId="{21BA03C5-7685-408F-9009-7FF175A7898F}" dt="2023-04-17T06:19:49.362" v="545" actId="26606"/>
          <ac:spMkLst>
            <pc:docMk/>
            <pc:sldMk cId="2254530769" sldId="256"/>
            <ac:spMk id="124" creationId="{832F3179-0CD5-40C8-9939-D8355006F7BA}"/>
          </ac:spMkLst>
        </pc:spChg>
        <pc:spChg chg="add del">
          <ac:chgData name="Anubhav Chambyal" userId="3e093740b4804006" providerId="LiveId" clId="{21BA03C5-7685-408F-9009-7FF175A7898F}" dt="2023-04-17T06:19:49.362" v="545" actId="26606"/>
          <ac:spMkLst>
            <pc:docMk/>
            <pc:sldMk cId="2254530769" sldId="256"/>
            <ac:spMk id="125" creationId="{495892E1-F4A5-4991-AC52-4F417B14A2A2}"/>
          </ac:spMkLst>
        </pc:spChg>
        <pc:spChg chg="add del">
          <ac:chgData name="Anubhav Chambyal" userId="3e093740b4804006" providerId="LiveId" clId="{21BA03C5-7685-408F-9009-7FF175A7898F}" dt="2023-04-17T06:19:49.362" v="545" actId="26606"/>
          <ac:spMkLst>
            <pc:docMk/>
            <pc:sldMk cId="2254530769" sldId="256"/>
            <ac:spMk id="137" creationId="{E2683E3F-F855-4549-84F8-42064EC0F247}"/>
          </ac:spMkLst>
        </pc:spChg>
        <pc:spChg chg="add del">
          <ac:chgData name="Anubhav Chambyal" userId="3e093740b4804006" providerId="LiveId" clId="{21BA03C5-7685-408F-9009-7FF175A7898F}" dt="2023-04-17T06:20:08.132" v="547" actId="26606"/>
          <ac:spMkLst>
            <pc:docMk/>
            <pc:sldMk cId="2254530769" sldId="256"/>
            <ac:spMk id="140" creationId="{A3363022-C969-41E9-8EB2-E4C94908C1FA}"/>
          </ac:spMkLst>
        </pc:spChg>
        <pc:spChg chg="add del">
          <ac:chgData name="Anubhav Chambyal" userId="3e093740b4804006" providerId="LiveId" clId="{21BA03C5-7685-408F-9009-7FF175A7898F}" dt="2023-04-17T06:20:08.132" v="547" actId="26606"/>
          <ac:spMkLst>
            <pc:docMk/>
            <pc:sldMk cId="2254530769" sldId="256"/>
            <ac:spMk id="141" creationId="{8D1AD6B3-BE88-4CEB-BA17-790657CC4729}"/>
          </ac:spMkLst>
        </pc:spChg>
        <pc:spChg chg="add del">
          <ac:chgData name="Anubhav Chambyal" userId="3e093740b4804006" providerId="LiveId" clId="{21BA03C5-7685-408F-9009-7FF175A7898F}" dt="2023-04-17T06:21:01.516" v="549" actId="26606"/>
          <ac:spMkLst>
            <pc:docMk/>
            <pc:sldMk cId="2254530769" sldId="256"/>
            <ac:spMk id="145" creationId="{362D44EE-C852-4460-B8B5-C4F2BC20510C}"/>
          </ac:spMkLst>
        </pc:spChg>
        <pc:spChg chg="add del">
          <ac:chgData name="Anubhav Chambyal" userId="3e093740b4804006" providerId="LiveId" clId="{21BA03C5-7685-408F-9009-7FF175A7898F}" dt="2023-04-17T06:21:01.516" v="549" actId="26606"/>
          <ac:spMkLst>
            <pc:docMk/>
            <pc:sldMk cId="2254530769" sldId="256"/>
            <ac:spMk id="146" creationId="{658970D8-8D1D-4B5C-894B-E871CC86543D}"/>
          </ac:spMkLst>
        </pc:spChg>
        <pc:spChg chg="add del">
          <ac:chgData name="Anubhav Chambyal" userId="3e093740b4804006" providerId="LiveId" clId="{21BA03C5-7685-408F-9009-7FF175A7898F}" dt="2023-04-17T06:21:01.516" v="549" actId="26606"/>
          <ac:spMkLst>
            <pc:docMk/>
            <pc:sldMk cId="2254530769" sldId="256"/>
            <ac:spMk id="147" creationId="{F227E5B6-9132-43CA-B503-37A18562ADF2}"/>
          </ac:spMkLst>
        </pc:spChg>
        <pc:spChg chg="add del">
          <ac:chgData name="Anubhav Chambyal" userId="3e093740b4804006" providerId="LiveId" clId="{21BA03C5-7685-408F-9009-7FF175A7898F}" dt="2023-04-17T06:21:01.516" v="549" actId="26606"/>
          <ac:spMkLst>
            <pc:docMk/>
            <pc:sldMk cId="2254530769" sldId="256"/>
            <ac:spMk id="148" creationId="{03C2051E-A88D-48E5-BACF-AAED17892722}"/>
          </ac:spMkLst>
        </pc:spChg>
        <pc:spChg chg="add del">
          <ac:chgData name="Anubhav Chambyal" userId="3e093740b4804006" providerId="LiveId" clId="{21BA03C5-7685-408F-9009-7FF175A7898F}" dt="2023-04-17T06:21:01.516" v="549" actId="26606"/>
          <ac:spMkLst>
            <pc:docMk/>
            <pc:sldMk cId="2254530769" sldId="256"/>
            <ac:spMk id="149" creationId="{7821A508-2985-4905-874A-527429BAABFA}"/>
          </ac:spMkLst>
        </pc:spChg>
        <pc:spChg chg="add del">
          <ac:chgData name="Anubhav Chambyal" userId="3e093740b4804006" providerId="LiveId" clId="{21BA03C5-7685-408F-9009-7FF175A7898F}" dt="2023-04-17T06:21:01.516" v="549" actId="26606"/>
          <ac:spMkLst>
            <pc:docMk/>
            <pc:sldMk cId="2254530769" sldId="256"/>
            <ac:spMk id="150" creationId="{5F2F0C84-BE8C-4DC2-A6D3-30349A801D5C}"/>
          </ac:spMkLst>
        </pc:spChg>
        <pc:spChg chg="add del">
          <ac:chgData name="Anubhav Chambyal" userId="3e093740b4804006" providerId="LiveId" clId="{21BA03C5-7685-408F-9009-7FF175A7898F}" dt="2023-04-17T06:21:06.188" v="551" actId="26606"/>
          <ac:spMkLst>
            <pc:docMk/>
            <pc:sldMk cId="2254530769" sldId="256"/>
            <ac:spMk id="152" creationId="{2A0E4E09-FC02-4ADC-951A-3FFA90B6FE39}"/>
          </ac:spMkLst>
        </pc:spChg>
        <pc:spChg chg="add del">
          <ac:chgData name="Anubhav Chambyal" userId="3e093740b4804006" providerId="LiveId" clId="{21BA03C5-7685-408F-9009-7FF175A7898F}" dt="2023-04-23T18:02:03.050" v="1058" actId="26606"/>
          <ac:spMkLst>
            <pc:docMk/>
            <pc:sldMk cId="2254530769" sldId="256"/>
            <ac:spMk id="157" creationId="{362D44EE-C852-4460-B8B5-C4F2BC20510C}"/>
          </ac:spMkLst>
        </pc:spChg>
        <pc:spChg chg="add del">
          <ac:chgData name="Anubhav Chambyal" userId="3e093740b4804006" providerId="LiveId" clId="{21BA03C5-7685-408F-9009-7FF175A7898F}" dt="2023-04-23T18:02:03.050" v="1058" actId="26606"/>
          <ac:spMkLst>
            <pc:docMk/>
            <pc:sldMk cId="2254530769" sldId="256"/>
            <ac:spMk id="158" creationId="{658970D8-8D1D-4B5C-894B-E871CC86543D}"/>
          </ac:spMkLst>
        </pc:spChg>
        <pc:spChg chg="add del">
          <ac:chgData name="Anubhav Chambyal" userId="3e093740b4804006" providerId="LiveId" clId="{21BA03C5-7685-408F-9009-7FF175A7898F}" dt="2023-04-23T18:02:03.050" v="1058" actId="26606"/>
          <ac:spMkLst>
            <pc:docMk/>
            <pc:sldMk cId="2254530769" sldId="256"/>
            <ac:spMk id="159" creationId="{F227E5B6-9132-43CA-B503-37A18562ADF2}"/>
          </ac:spMkLst>
        </pc:spChg>
        <pc:spChg chg="add del">
          <ac:chgData name="Anubhav Chambyal" userId="3e093740b4804006" providerId="LiveId" clId="{21BA03C5-7685-408F-9009-7FF175A7898F}" dt="2023-04-23T18:02:03.050" v="1058" actId="26606"/>
          <ac:spMkLst>
            <pc:docMk/>
            <pc:sldMk cId="2254530769" sldId="256"/>
            <ac:spMk id="160" creationId="{03C2051E-A88D-48E5-BACF-AAED17892722}"/>
          </ac:spMkLst>
        </pc:spChg>
        <pc:spChg chg="add del">
          <ac:chgData name="Anubhav Chambyal" userId="3e093740b4804006" providerId="LiveId" clId="{21BA03C5-7685-408F-9009-7FF175A7898F}" dt="2023-04-23T18:02:03.050" v="1058" actId="26606"/>
          <ac:spMkLst>
            <pc:docMk/>
            <pc:sldMk cId="2254530769" sldId="256"/>
            <ac:spMk id="161" creationId="{7821A508-2985-4905-874A-527429BAABFA}"/>
          </ac:spMkLst>
        </pc:spChg>
        <pc:spChg chg="add del">
          <ac:chgData name="Anubhav Chambyal" userId="3e093740b4804006" providerId="LiveId" clId="{21BA03C5-7685-408F-9009-7FF175A7898F}" dt="2023-04-23T18:02:03.050" v="1058" actId="26606"/>
          <ac:spMkLst>
            <pc:docMk/>
            <pc:sldMk cId="2254530769" sldId="256"/>
            <ac:spMk id="162" creationId="{D2929CB1-0E3C-4B2D-ADC5-0154FB33BA44}"/>
          </ac:spMkLst>
        </pc:spChg>
        <pc:spChg chg="add del">
          <ac:chgData name="Anubhav Chambyal" userId="3e093740b4804006" providerId="LiveId" clId="{21BA03C5-7685-408F-9009-7FF175A7898F}" dt="2023-04-23T18:02:03.050" v="1058" actId="26606"/>
          <ac:spMkLst>
            <pc:docMk/>
            <pc:sldMk cId="2254530769" sldId="256"/>
            <ac:spMk id="163" creationId="{5F2F0C84-BE8C-4DC2-A6D3-30349A801D5C}"/>
          </ac:spMkLst>
        </pc:spChg>
        <pc:spChg chg="add">
          <ac:chgData name="Anubhav Chambyal" userId="3e093740b4804006" providerId="LiveId" clId="{21BA03C5-7685-408F-9009-7FF175A7898F}" dt="2023-04-23T18:02:03.050" v="1058" actId="26606"/>
          <ac:spMkLst>
            <pc:docMk/>
            <pc:sldMk cId="2254530769" sldId="256"/>
            <ac:spMk id="165" creationId="{0671A8AE-40A1-4631-A6B8-581AFF065482}"/>
          </ac:spMkLst>
        </pc:spChg>
        <pc:spChg chg="add">
          <ac:chgData name="Anubhav Chambyal" userId="3e093740b4804006" providerId="LiveId" clId="{21BA03C5-7685-408F-9009-7FF175A7898F}" dt="2023-04-23T18:02:03.050" v="1058" actId="26606"/>
          <ac:spMkLst>
            <pc:docMk/>
            <pc:sldMk cId="2254530769" sldId="256"/>
            <ac:spMk id="166" creationId="{AB58EF07-17C2-48CF-ABB0-EEF1F17CB8F0}"/>
          </ac:spMkLst>
        </pc:spChg>
        <pc:spChg chg="add">
          <ac:chgData name="Anubhav Chambyal" userId="3e093740b4804006" providerId="LiveId" clId="{21BA03C5-7685-408F-9009-7FF175A7898F}" dt="2023-04-23T18:02:03.050" v="1058" actId="26606"/>
          <ac:spMkLst>
            <pc:docMk/>
            <pc:sldMk cId="2254530769" sldId="256"/>
            <ac:spMk id="167" creationId="{AF2F604E-43BE-4DC3-B983-E071523364F8}"/>
          </ac:spMkLst>
        </pc:spChg>
        <pc:spChg chg="add del">
          <ac:chgData name="Anubhav Chambyal" userId="3e093740b4804006" providerId="LiveId" clId="{21BA03C5-7685-408F-9009-7FF175A7898F}" dt="2023-04-23T18:01:48.551" v="1051" actId="26606"/>
          <ac:spMkLst>
            <pc:docMk/>
            <pc:sldMk cId="2254530769" sldId="256"/>
            <ac:spMk id="168" creationId="{E91DC736-0EF8-4F87-9146-EBF1D2EE4D3D}"/>
          </ac:spMkLst>
        </pc:spChg>
        <pc:spChg chg="add">
          <ac:chgData name="Anubhav Chambyal" userId="3e093740b4804006" providerId="LiveId" clId="{21BA03C5-7685-408F-9009-7FF175A7898F}" dt="2023-04-23T18:02:03.050" v="1058" actId="26606"/>
          <ac:spMkLst>
            <pc:docMk/>
            <pc:sldMk cId="2254530769" sldId="256"/>
            <ac:spMk id="169" creationId="{08C9B587-E65E-4B52-B37C-ABEBB6E87928}"/>
          </ac:spMkLst>
        </pc:spChg>
        <pc:spChg chg="add del">
          <ac:chgData name="Anubhav Chambyal" userId="3e093740b4804006" providerId="LiveId" clId="{21BA03C5-7685-408F-9009-7FF175A7898F}" dt="2023-04-23T18:01:48.551" v="1051" actId="26606"/>
          <ac:spMkLst>
            <pc:docMk/>
            <pc:sldMk cId="2254530769" sldId="256"/>
            <ac:spMk id="170" creationId="{097CD68E-23E3-4007-8847-CD0944C4F7BE}"/>
          </ac:spMkLst>
        </pc:spChg>
        <pc:spChg chg="add del">
          <ac:chgData name="Anubhav Chambyal" userId="3e093740b4804006" providerId="LiveId" clId="{21BA03C5-7685-408F-9009-7FF175A7898F}" dt="2023-04-23T18:01:48.551" v="1051" actId="26606"/>
          <ac:spMkLst>
            <pc:docMk/>
            <pc:sldMk cId="2254530769" sldId="256"/>
            <ac:spMk id="172" creationId="{AF2F604E-43BE-4DC3-B983-E071523364F8}"/>
          </ac:spMkLst>
        </pc:spChg>
        <pc:spChg chg="add del">
          <ac:chgData name="Anubhav Chambyal" userId="3e093740b4804006" providerId="LiveId" clId="{21BA03C5-7685-408F-9009-7FF175A7898F}" dt="2023-04-23T18:01:48.551" v="1051" actId="26606"/>
          <ac:spMkLst>
            <pc:docMk/>
            <pc:sldMk cId="2254530769" sldId="256"/>
            <ac:spMk id="174" creationId="{08C9B587-E65E-4B52-B37C-ABEBB6E87928}"/>
          </ac:spMkLst>
        </pc:spChg>
        <pc:spChg chg="add del">
          <ac:chgData name="Anubhav Chambyal" userId="3e093740b4804006" providerId="LiveId" clId="{21BA03C5-7685-408F-9009-7FF175A7898F}" dt="2023-04-23T18:01:52.085" v="1053" actId="26606"/>
          <ac:spMkLst>
            <pc:docMk/>
            <pc:sldMk cId="2254530769" sldId="256"/>
            <ac:spMk id="176" creationId="{0671A8AE-40A1-4631-A6B8-581AFF065482}"/>
          </ac:spMkLst>
        </pc:spChg>
        <pc:spChg chg="add del">
          <ac:chgData name="Anubhav Chambyal" userId="3e093740b4804006" providerId="LiveId" clId="{21BA03C5-7685-408F-9009-7FF175A7898F}" dt="2023-04-23T18:01:52.085" v="1053" actId="26606"/>
          <ac:spMkLst>
            <pc:docMk/>
            <pc:sldMk cId="2254530769" sldId="256"/>
            <ac:spMk id="177" creationId="{AB58EF07-17C2-48CF-ABB0-EEF1F17CB8F0}"/>
          </ac:spMkLst>
        </pc:spChg>
        <pc:spChg chg="add del">
          <ac:chgData name="Anubhav Chambyal" userId="3e093740b4804006" providerId="LiveId" clId="{21BA03C5-7685-408F-9009-7FF175A7898F}" dt="2023-04-23T18:01:52.085" v="1053" actId="26606"/>
          <ac:spMkLst>
            <pc:docMk/>
            <pc:sldMk cId="2254530769" sldId="256"/>
            <ac:spMk id="178" creationId="{AF2F604E-43BE-4DC3-B983-E071523364F8}"/>
          </ac:spMkLst>
        </pc:spChg>
        <pc:spChg chg="add del">
          <ac:chgData name="Anubhav Chambyal" userId="3e093740b4804006" providerId="LiveId" clId="{21BA03C5-7685-408F-9009-7FF175A7898F}" dt="2023-04-23T18:01:52.085" v="1053" actId="26606"/>
          <ac:spMkLst>
            <pc:docMk/>
            <pc:sldMk cId="2254530769" sldId="256"/>
            <ac:spMk id="179" creationId="{08C9B587-E65E-4B52-B37C-ABEBB6E87928}"/>
          </ac:spMkLst>
        </pc:spChg>
        <pc:spChg chg="add del">
          <ac:chgData name="Anubhav Chambyal" userId="3e093740b4804006" providerId="LiveId" clId="{21BA03C5-7685-408F-9009-7FF175A7898F}" dt="2023-04-23T18:01:59.655" v="1055" actId="26606"/>
          <ac:spMkLst>
            <pc:docMk/>
            <pc:sldMk cId="2254530769" sldId="256"/>
            <ac:spMk id="181" creationId="{657F69E0-C4B0-4BEC-A689-4F8D877F05D4}"/>
          </ac:spMkLst>
        </pc:spChg>
        <pc:spChg chg="add del">
          <ac:chgData name="Anubhav Chambyal" userId="3e093740b4804006" providerId="LiveId" clId="{21BA03C5-7685-408F-9009-7FF175A7898F}" dt="2023-04-23T18:01:59.655" v="1055" actId="26606"/>
          <ac:spMkLst>
            <pc:docMk/>
            <pc:sldMk cId="2254530769" sldId="256"/>
            <ac:spMk id="182" creationId="{9F6380B4-6A1C-481E-8408-B4E6C75B9B81}"/>
          </ac:spMkLst>
        </pc:spChg>
        <pc:grpChg chg="add del">
          <ac:chgData name="Anubhav Chambyal" userId="3e093740b4804006" providerId="LiveId" clId="{21BA03C5-7685-408F-9009-7FF175A7898F}" dt="2023-04-03T18:24:48" v="87" actId="26606"/>
          <ac:grpSpMkLst>
            <pc:docMk/>
            <pc:sldMk cId="2254530769" sldId="256"/>
            <ac:grpSpMk id="25" creationId="{4252769E-B9F0-4068-A645-5BBEF16E9C28}"/>
          </ac:grpSpMkLst>
        </pc:grpChg>
        <pc:grpChg chg="add del">
          <ac:chgData name="Anubhav Chambyal" userId="3e093740b4804006" providerId="LiveId" clId="{21BA03C5-7685-408F-9009-7FF175A7898F}" dt="2023-04-03T18:24:56.492" v="93" actId="26606"/>
          <ac:grpSpMkLst>
            <pc:docMk/>
            <pc:sldMk cId="2254530769" sldId="256"/>
            <ac:grpSpMk id="38" creationId="{2515629F-0D83-4A44-A125-CD50FC660AB4}"/>
          </ac:grpSpMkLst>
        </pc:grpChg>
        <pc:grpChg chg="add del">
          <ac:chgData name="Anubhav Chambyal" userId="3e093740b4804006" providerId="LiveId" clId="{21BA03C5-7685-408F-9009-7FF175A7898F}" dt="2023-04-03T18:24:56.492" v="93" actId="26606"/>
          <ac:grpSpMkLst>
            <pc:docMk/>
            <pc:sldMk cId="2254530769" sldId="256"/>
            <ac:grpSpMk id="43" creationId="{5E6BB5FD-DB7B-4BE3-BA45-1EF042115ED5}"/>
          </ac:grpSpMkLst>
        </pc:grpChg>
        <pc:grpChg chg="add del">
          <ac:chgData name="Anubhav Chambyal" userId="3e093740b4804006" providerId="LiveId" clId="{21BA03C5-7685-408F-9009-7FF175A7898F}" dt="2023-04-03T18:25:04.713" v="97" actId="26606"/>
          <ac:grpSpMkLst>
            <pc:docMk/>
            <pc:sldMk cId="2254530769" sldId="256"/>
            <ac:grpSpMk id="55" creationId="{2515629F-0D83-4A44-A125-CD50FC660AB4}"/>
          </ac:grpSpMkLst>
        </pc:grpChg>
        <pc:grpChg chg="add del">
          <ac:chgData name="Anubhav Chambyal" userId="3e093740b4804006" providerId="LiveId" clId="{21BA03C5-7685-408F-9009-7FF175A7898F}" dt="2023-04-03T18:25:04.713" v="97" actId="26606"/>
          <ac:grpSpMkLst>
            <pc:docMk/>
            <pc:sldMk cId="2254530769" sldId="256"/>
            <ac:grpSpMk id="65" creationId="{5E6BB5FD-DB7B-4BE3-BA45-1EF042115ED5}"/>
          </ac:grpSpMkLst>
        </pc:grpChg>
        <pc:grpChg chg="add del">
          <ac:chgData name="Anubhav Chambyal" userId="3e093740b4804006" providerId="LiveId" clId="{21BA03C5-7685-408F-9009-7FF175A7898F}" dt="2023-04-17T06:21:06.198" v="552" actId="26606"/>
          <ac:grpSpMkLst>
            <pc:docMk/>
            <pc:sldMk cId="2254530769" sldId="256"/>
            <ac:grpSpMk id="89" creationId="{2515629F-0D83-4A44-A125-CD50FC660AB4}"/>
          </ac:grpSpMkLst>
        </pc:grpChg>
        <pc:grpChg chg="add del">
          <ac:chgData name="Anubhav Chambyal" userId="3e093740b4804006" providerId="LiveId" clId="{21BA03C5-7685-408F-9009-7FF175A7898F}" dt="2023-04-17T06:21:06.198" v="552" actId="26606"/>
          <ac:grpSpMkLst>
            <pc:docMk/>
            <pc:sldMk cId="2254530769" sldId="256"/>
            <ac:grpSpMk id="99" creationId="{5E6BB5FD-DB7B-4BE3-BA45-1EF042115ED5}"/>
          </ac:grpSpMkLst>
        </pc:grpChg>
        <pc:grpChg chg="add del">
          <ac:chgData name="Anubhav Chambyal" userId="3e093740b4804006" providerId="LiveId" clId="{21BA03C5-7685-408F-9009-7FF175A7898F}" dt="2023-04-17T06:19:47.765" v="543" actId="26606"/>
          <ac:grpSpMkLst>
            <pc:docMk/>
            <pc:sldMk cId="2254530769" sldId="256"/>
            <ac:grpSpMk id="117" creationId="{89D1390B-7E13-4B4F-9CB2-391063412E54}"/>
          </ac:grpSpMkLst>
        </pc:grpChg>
        <pc:grpChg chg="add del">
          <ac:chgData name="Anubhav Chambyal" userId="3e093740b4804006" providerId="LiveId" clId="{21BA03C5-7685-408F-9009-7FF175A7898F}" dt="2023-04-17T06:19:49.362" v="545" actId="26606"/>
          <ac:grpSpMkLst>
            <pc:docMk/>
            <pc:sldMk cId="2254530769" sldId="256"/>
            <ac:grpSpMk id="126" creationId="{11CE155D-684B-4F5E-B835-C52765E310E7}"/>
          </ac:grpSpMkLst>
        </pc:grpChg>
        <pc:grpChg chg="add del">
          <ac:chgData name="Anubhav Chambyal" userId="3e093740b4804006" providerId="LiveId" clId="{21BA03C5-7685-408F-9009-7FF175A7898F}" dt="2023-04-17T06:19:49.362" v="545" actId="26606"/>
          <ac:grpSpMkLst>
            <pc:docMk/>
            <pc:sldMk cId="2254530769" sldId="256"/>
            <ac:grpSpMk id="131" creationId="{ACF597F8-76AA-44FA-8E6A-06223B66C0DD}"/>
          </ac:grpSpMkLst>
        </pc:grpChg>
        <pc:grpChg chg="add del">
          <ac:chgData name="Anubhav Chambyal" userId="3e093740b4804006" providerId="LiveId" clId="{21BA03C5-7685-408F-9009-7FF175A7898F}" dt="2023-04-17T06:19:49.362" v="545" actId="26606"/>
          <ac:grpSpMkLst>
            <pc:docMk/>
            <pc:sldMk cId="2254530769" sldId="256"/>
            <ac:grpSpMk id="138" creationId="{8FC90B1E-0223-4440-AF22-8F32F6F0C7D2}"/>
          </ac:grpSpMkLst>
        </pc:grpChg>
        <pc:grpChg chg="add del">
          <ac:chgData name="Anubhav Chambyal" userId="3e093740b4804006" providerId="LiveId" clId="{21BA03C5-7685-408F-9009-7FF175A7898F}" dt="2023-04-17T06:20:08.132" v="547" actId="26606"/>
          <ac:grpSpMkLst>
            <pc:docMk/>
            <pc:sldMk cId="2254530769" sldId="256"/>
            <ac:grpSpMk id="142" creationId="{89D1390B-7E13-4B4F-9CB2-391063412E54}"/>
          </ac:grpSpMkLst>
        </pc:grpChg>
        <pc:grpChg chg="add del">
          <ac:chgData name="Anubhav Chambyal" userId="3e093740b4804006" providerId="LiveId" clId="{21BA03C5-7685-408F-9009-7FF175A7898F}" dt="2023-04-17T06:21:06.188" v="551" actId="26606"/>
          <ac:grpSpMkLst>
            <pc:docMk/>
            <pc:sldMk cId="2254530769" sldId="256"/>
            <ac:grpSpMk id="153" creationId="{B0A10B5A-315F-4751-BA35-34556B5D2663}"/>
          </ac:grpSpMkLst>
        </pc:grpChg>
        <pc:picChg chg="del mod ord">
          <ac:chgData name="Anubhav Chambyal" userId="3e093740b4804006" providerId="LiveId" clId="{21BA03C5-7685-408F-9009-7FF175A7898F}" dt="2023-04-23T17:54:55.365" v="814" actId="478"/>
          <ac:picMkLst>
            <pc:docMk/>
            <pc:sldMk cId="2254530769" sldId="256"/>
            <ac:picMk id="5" creationId="{C2748857-A544-BC85-844F-8E1814A78E67}"/>
          </ac:picMkLst>
        </pc:picChg>
        <pc:picChg chg="add mod ord">
          <ac:chgData name="Anubhav Chambyal" userId="3e093740b4804006" providerId="LiveId" clId="{21BA03C5-7685-408F-9009-7FF175A7898F}" dt="2023-04-23T18:28:23.345" v="1221" actId="1036"/>
          <ac:picMkLst>
            <pc:docMk/>
            <pc:sldMk cId="2254530769" sldId="256"/>
            <ac:picMk id="6" creationId="{FDE5D584-EEBF-1A99-5F55-49636B3A4C09}"/>
          </ac:picMkLst>
        </pc:picChg>
        <pc:cxnChg chg="add del">
          <ac:chgData name="Anubhav Chambyal" userId="3e093740b4804006" providerId="LiveId" clId="{21BA03C5-7685-408F-9009-7FF175A7898F}" dt="2023-04-03T18:25:16.615" v="105" actId="26606"/>
          <ac:cxnSpMkLst>
            <pc:docMk/>
            <pc:sldMk cId="2254530769" sldId="256"/>
            <ac:cxnSpMk id="82" creationId="{C41BAEC7-F7B0-4224-8B18-8F74B7D87F0B}"/>
          </ac:cxnSpMkLst>
        </pc:cxnChg>
      </pc:sldChg>
      <pc:sldChg chg="addSp delSp modSp new mod setBg setClrOvrMap">
        <pc:chgData name="Anubhav Chambyal" userId="3e093740b4804006" providerId="LiveId" clId="{21BA03C5-7685-408F-9009-7FF175A7898F}" dt="2023-04-23T18:38:28.824" v="1370" actId="255"/>
        <pc:sldMkLst>
          <pc:docMk/>
          <pc:sldMk cId="52939637" sldId="257"/>
        </pc:sldMkLst>
        <pc:spChg chg="mod ord">
          <ac:chgData name="Anubhav Chambyal" userId="3e093740b4804006" providerId="LiveId" clId="{21BA03C5-7685-408F-9009-7FF175A7898F}" dt="2023-04-23T18:38:04.079" v="1364"/>
          <ac:spMkLst>
            <pc:docMk/>
            <pc:sldMk cId="52939637" sldId="257"/>
            <ac:spMk id="2" creationId="{1A3BF112-D9A6-131A-FBCC-69B921425C26}"/>
          </ac:spMkLst>
        </pc:spChg>
        <pc:spChg chg="del">
          <ac:chgData name="Anubhav Chambyal" userId="3e093740b4804006" providerId="LiveId" clId="{21BA03C5-7685-408F-9009-7FF175A7898F}" dt="2023-04-03T18:35:21.720" v="211" actId="931"/>
          <ac:spMkLst>
            <pc:docMk/>
            <pc:sldMk cId="52939637" sldId="257"/>
            <ac:spMk id="3" creationId="{3C49E8C3-E25A-7FD4-995E-C10B52316858}"/>
          </ac:spMkLst>
        </pc:spChg>
        <pc:spChg chg="add del">
          <ac:chgData name="Anubhav Chambyal" userId="3e093740b4804006" providerId="LiveId" clId="{21BA03C5-7685-408F-9009-7FF175A7898F}" dt="2023-04-23T18:09:07.163" v="1067" actId="22"/>
          <ac:spMkLst>
            <pc:docMk/>
            <pc:sldMk cId="52939637" sldId="257"/>
            <ac:spMk id="4" creationId="{1C49C32B-234C-D789-D5D4-D54808549EDD}"/>
          </ac:spMkLst>
        </pc:spChg>
        <pc:spChg chg="add del mod">
          <ac:chgData name="Anubhav Chambyal" userId="3e093740b4804006" providerId="LiveId" clId="{21BA03C5-7685-408F-9009-7FF175A7898F}" dt="2023-04-03T18:36:34.190" v="223" actId="478"/>
          <ac:spMkLst>
            <pc:docMk/>
            <pc:sldMk cId="52939637" sldId="257"/>
            <ac:spMk id="6" creationId="{80B41EBD-9595-0CE9-3A12-A81A1F0AC0C9}"/>
          </ac:spMkLst>
        </pc:spChg>
        <pc:spChg chg="add del mod">
          <ac:chgData name="Anubhav Chambyal" userId="3e093740b4804006" providerId="LiveId" clId="{21BA03C5-7685-408F-9009-7FF175A7898F}" dt="2023-04-03T18:40:00.839" v="253" actId="26606"/>
          <ac:spMkLst>
            <pc:docMk/>
            <pc:sldMk cId="52939637" sldId="257"/>
            <ac:spMk id="7" creationId="{8491A19D-E3BD-1A29-4BFE-58FEED8A85DC}"/>
          </ac:spMkLst>
        </pc:spChg>
        <pc:spChg chg="add del mod">
          <ac:chgData name="Anubhav Chambyal" userId="3e093740b4804006" providerId="LiveId" clId="{21BA03C5-7685-408F-9009-7FF175A7898F}" dt="2023-04-23T18:09:46.573" v="1071" actId="26606"/>
          <ac:spMkLst>
            <pc:docMk/>
            <pc:sldMk cId="52939637" sldId="257"/>
            <ac:spMk id="7" creationId="{DEC527A0-213B-8724-E772-4B1E59407AB4}"/>
          </ac:spMkLst>
        </pc:spChg>
        <pc:spChg chg="add mod ord">
          <ac:chgData name="Anubhav Chambyal" userId="3e093740b4804006" providerId="LiveId" clId="{21BA03C5-7685-408F-9009-7FF175A7898F}" dt="2023-04-23T18:09:46.573" v="1071" actId="26606"/>
          <ac:spMkLst>
            <pc:docMk/>
            <pc:sldMk cId="52939637" sldId="257"/>
            <ac:spMk id="8" creationId="{A46B6BD3-6ADF-7F6F-CE56-5D88284370C9}"/>
          </ac:spMkLst>
        </pc:spChg>
        <pc:spChg chg="add mod">
          <ac:chgData name="Anubhav Chambyal" userId="3e093740b4804006" providerId="LiveId" clId="{21BA03C5-7685-408F-9009-7FF175A7898F}" dt="2023-04-23T18:38:28.824" v="1370" actId="255"/>
          <ac:spMkLst>
            <pc:docMk/>
            <pc:sldMk cId="52939637" sldId="257"/>
            <ac:spMk id="10" creationId="{79C092AF-824A-5F2F-0C83-4EE8C78F6702}"/>
          </ac:spMkLst>
        </pc:spChg>
        <pc:spChg chg="add del">
          <ac:chgData name="Anubhav Chambyal" userId="3e093740b4804006" providerId="LiveId" clId="{21BA03C5-7685-408F-9009-7FF175A7898F}" dt="2023-04-03T18:41:23.715" v="271" actId="26606"/>
          <ac:spMkLst>
            <pc:docMk/>
            <pc:sldMk cId="52939637" sldId="257"/>
            <ac:spMk id="13" creationId="{9228552E-C8B1-4A80-8448-0787CE0FC704}"/>
          </ac:spMkLst>
        </pc:spChg>
        <pc:spChg chg="add del">
          <ac:chgData name="Anubhav Chambyal" userId="3e093740b4804006" providerId="LiveId" clId="{21BA03C5-7685-408F-9009-7FF175A7898F}" dt="2023-04-03T18:40:19.018" v="256" actId="26606"/>
          <ac:spMkLst>
            <pc:docMk/>
            <pc:sldMk cId="52939637" sldId="257"/>
            <ac:spMk id="18" creationId="{C5E6CFF1-2F42-4E10-9A97-F116F46F53FE}"/>
          </ac:spMkLst>
        </pc:spChg>
        <pc:spChg chg="add del">
          <ac:chgData name="Anubhav Chambyal" userId="3e093740b4804006" providerId="LiveId" clId="{21BA03C5-7685-408F-9009-7FF175A7898F}" dt="2023-04-03T18:40:29.054" v="258" actId="26606"/>
          <ac:spMkLst>
            <pc:docMk/>
            <pc:sldMk cId="52939637" sldId="257"/>
            <ac:spMk id="22" creationId="{A9D6EEA4-51EF-4796-BE5B-F3EB11F23ED7}"/>
          </ac:spMkLst>
        </pc:spChg>
        <pc:spChg chg="add del">
          <ac:chgData name="Anubhav Chambyal" userId="3e093740b4804006" providerId="LiveId" clId="{21BA03C5-7685-408F-9009-7FF175A7898F}" dt="2023-04-03T18:40:36.079" v="260" actId="26606"/>
          <ac:spMkLst>
            <pc:docMk/>
            <pc:sldMk cId="52939637" sldId="257"/>
            <ac:spMk id="24" creationId="{9228552E-C8B1-4A80-8448-0787CE0FC704}"/>
          </ac:spMkLst>
        </pc:spChg>
        <pc:spChg chg="add del">
          <ac:chgData name="Anubhav Chambyal" userId="3e093740b4804006" providerId="LiveId" clId="{21BA03C5-7685-408F-9009-7FF175A7898F}" dt="2023-04-03T18:40:52.162" v="262" actId="26606"/>
          <ac:spMkLst>
            <pc:docMk/>
            <pc:sldMk cId="52939637" sldId="257"/>
            <ac:spMk id="26" creationId="{7C432AFE-B3D2-4BFF-BF8F-96C27AFF1AC7}"/>
          </ac:spMkLst>
        </pc:spChg>
        <pc:spChg chg="add del">
          <ac:chgData name="Anubhav Chambyal" userId="3e093740b4804006" providerId="LiveId" clId="{21BA03C5-7685-408F-9009-7FF175A7898F}" dt="2023-04-03T18:40:52.162" v="262" actId="26606"/>
          <ac:spMkLst>
            <pc:docMk/>
            <pc:sldMk cId="52939637" sldId="257"/>
            <ac:spMk id="27" creationId="{AF2F604E-43BE-4DC3-B983-E071523364F8}"/>
          </ac:spMkLst>
        </pc:spChg>
        <pc:spChg chg="add del">
          <ac:chgData name="Anubhav Chambyal" userId="3e093740b4804006" providerId="LiveId" clId="{21BA03C5-7685-408F-9009-7FF175A7898F}" dt="2023-04-03T18:40:52.162" v="262" actId="26606"/>
          <ac:spMkLst>
            <pc:docMk/>
            <pc:sldMk cId="52939637" sldId="257"/>
            <ac:spMk id="28" creationId="{08C9B587-E65E-4B52-B37C-ABEBB6E87928}"/>
          </ac:spMkLst>
        </pc:spChg>
        <pc:spChg chg="add del">
          <ac:chgData name="Anubhav Chambyal" userId="3e093740b4804006" providerId="LiveId" clId="{21BA03C5-7685-408F-9009-7FF175A7898F}" dt="2023-04-03T18:40:57.970" v="264" actId="26606"/>
          <ac:spMkLst>
            <pc:docMk/>
            <pc:sldMk cId="52939637" sldId="257"/>
            <ac:spMk id="30" creationId="{96CF2A2B-0745-440C-9224-C5C6A0A4286F}"/>
          </ac:spMkLst>
        </pc:spChg>
        <pc:spChg chg="add del">
          <ac:chgData name="Anubhav Chambyal" userId="3e093740b4804006" providerId="LiveId" clId="{21BA03C5-7685-408F-9009-7FF175A7898F}" dt="2023-04-03T18:40:57.970" v="264" actId="26606"/>
          <ac:spMkLst>
            <pc:docMk/>
            <pc:sldMk cId="52939637" sldId="257"/>
            <ac:spMk id="31" creationId="{75BE6D6B-84C9-4D2B-97EB-773B7369EF82}"/>
          </ac:spMkLst>
        </pc:spChg>
        <pc:spChg chg="add del">
          <ac:chgData name="Anubhav Chambyal" userId="3e093740b4804006" providerId="LiveId" clId="{21BA03C5-7685-408F-9009-7FF175A7898F}" dt="2023-04-03T18:41:02.112" v="266" actId="26606"/>
          <ac:spMkLst>
            <pc:docMk/>
            <pc:sldMk cId="52939637" sldId="257"/>
            <ac:spMk id="33" creationId="{E8A8EAB8-D2FF-444D-B34B-7D32F106AD0E}"/>
          </ac:spMkLst>
        </pc:spChg>
        <pc:spChg chg="add del">
          <ac:chgData name="Anubhav Chambyal" userId="3e093740b4804006" providerId="LiveId" clId="{21BA03C5-7685-408F-9009-7FF175A7898F}" dt="2023-04-03T18:41:18.434" v="268" actId="26606"/>
          <ac:spMkLst>
            <pc:docMk/>
            <pc:sldMk cId="52939637" sldId="257"/>
            <ac:spMk id="37" creationId="{96CF2A2B-0745-440C-9224-C5C6A0A4286F}"/>
          </ac:spMkLst>
        </pc:spChg>
        <pc:spChg chg="add del">
          <ac:chgData name="Anubhav Chambyal" userId="3e093740b4804006" providerId="LiveId" clId="{21BA03C5-7685-408F-9009-7FF175A7898F}" dt="2023-04-03T18:41:18.434" v="268" actId="26606"/>
          <ac:spMkLst>
            <pc:docMk/>
            <pc:sldMk cId="52939637" sldId="257"/>
            <ac:spMk id="38" creationId="{75BE6D6B-84C9-4D2B-97EB-773B7369EF82}"/>
          </ac:spMkLst>
        </pc:spChg>
        <pc:spChg chg="add del">
          <ac:chgData name="Anubhav Chambyal" userId="3e093740b4804006" providerId="LiveId" clId="{21BA03C5-7685-408F-9009-7FF175A7898F}" dt="2023-04-03T18:41:23.668" v="270" actId="26606"/>
          <ac:spMkLst>
            <pc:docMk/>
            <pc:sldMk cId="52939637" sldId="257"/>
            <ac:spMk id="40" creationId="{56688E73-49B9-4052-A836-D248C825D70D}"/>
          </ac:spMkLst>
        </pc:spChg>
        <pc:spChg chg="add del">
          <ac:chgData name="Anubhav Chambyal" userId="3e093740b4804006" providerId="LiveId" clId="{21BA03C5-7685-408F-9009-7FF175A7898F}" dt="2023-04-03T18:41:23.668" v="270" actId="26606"/>
          <ac:spMkLst>
            <pc:docMk/>
            <pc:sldMk cId="52939637" sldId="257"/>
            <ac:spMk id="41" creationId="{5B6AEE0C-07FE-4154-BC7C-2F20530BC556}"/>
          </ac:spMkLst>
        </pc:spChg>
        <pc:spChg chg="add del">
          <ac:chgData name="Anubhav Chambyal" userId="3e093740b4804006" providerId="LiveId" clId="{21BA03C5-7685-408F-9009-7FF175A7898F}" dt="2023-04-17T07:02:37.857" v="681" actId="26606"/>
          <ac:spMkLst>
            <pc:docMk/>
            <pc:sldMk cId="52939637" sldId="257"/>
            <ac:spMk id="43" creationId="{0D7B6173-1D58-48E2-83CF-37350F315F75}"/>
          </ac:spMkLst>
        </pc:spChg>
        <pc:spChg chg="add del">
          <ac:chgData name="Anubhav Chambyal" userId="3e093740b4804006" providerId="LiveId" clId="{21BA03C5-7685-408F-9009-7FF175A7898F}" dt="2023-04-17T07:02:37.857" v="681" actId="26606"/>
          <ac:spMkLst>
            <pc:docMk/>
            <pc:sldMk cId="52939637" sldId="257"/>
            <ac:spMk id="44" creationId="{2F36CA75-CFBF-4844-B719-8FE9EBADA9AF}"/>
          </ac:spMkLst>
        </pc:spChg>
        <pc:spChg chg="add del">
          <ac:chgData name="Anubhav Chambyal" userId="3e093740b4804006" providerId="LiveId" clId="{21BA03C5-7685-408F-9009-7FF175A7898F}" dt="2023-04-17T07:02:37.857" v="681" actId="26606"/>
          <ac:spMkLst>
            <pc:docMk/>
            <pc:sldMk cId="52939637" sldId="257"/>
            <ac:spMk id="45" creationId="{3D4A84B9-E564-4DD0-97F8-DBF1C460C28A}"/>
          </ac:spMkLst>
        </pc:spChg>
        <pc:spChg chg="add del">
          <ac:chgData name="Anubhav Chambyal" userId="3e093740b4804006" providerId="LiveId" clId="{21BA03C5-7685-408F-9009-7FF175A7898F}" dt="2023-04-17T07:02:37.857" v="681" actId="26606"/>
          <ac:spMkLst>
            <pc:docMk/>
            <pc:sldMk cId="52939637" sldId="257"/>
            <ac:spMk id="46" creationId="{102382E0-0A09-46AE-B955-B911CAFE7F00}"/>
          </ac:spMkLst>
        </pc:spChg>
        <pc:spChg chg="add del">
          <ac:chgData name="Anubhav Chambyal" userId="3e093740b4804006" providerId="LiveId" clId="{21BA03C5-7685-408F-9009-7FF175A7898F}" dt="2023-04-17T07:02:37.857" v="681" actId="26606"/>
          <ac:spMkLst>
            <pc:docMk/>
            <pc:sldMk cId="52939637" sldId="257"/>
            <ac:spMk id="47" creationId="{7DE75D4A-0965-4973-BE75-DECCAC9A9614}"/>
          </ac:spMkLst>
        </pc:spChg>
        <pc:spChg chg="add del">
          <ac:chgData name="Anubhav Chambyal" userId="3e093740b4804006" providerId="LiveId" clId="{21BA03C5-7685-408F-9009-7FF175A7898F}" dt="2023-04-17T07:12:37.562" v="689" actId="26606"/>
          <ac:spMkLst>
            <pc:docMk/>
            <pc:sldMk cId="52939637" sldId="257"/>
            <ac:spMk id="53" creationId="{04812C46-200A-4DEB-A05E-3ED6C68C2387}"/>
          </ac:spMkLst>
        </pc:spChg>
        <pc:spChg chg="add del">
          <ac:chgData name="Anubhav Chambyal" userId="3e093740b4804006" providerId="LiveId" clId="{21BA03C5-7685-408F-9009-7FF175A7898F}" dt="2023-04-17T07:12:37.562" v="689" actId="26606"/>
          <ac:spMkLst>
            <pc:docMk/>
            <pc:sldMk cId="52939637" sldId="257"/>
            <ac:spMk id="55" creationId="{D1EA859B-E555-4109-94F3-6700E046E008}"/>
          </ac:spMkLst>
        </pc:spChg>
        <pc:spChg chg="add del">
          <ac:chgData name="Anubhav Chambyal" userId="3e093740b4804006" providerId="LiveId" clId="{21BA03C5-7685-408F-9009-7FF175A7898F}" dt="2023-04-17T07:13:15.298" v="690" actId="26606"/>
          <ac:spMkLst>
            <pc:docMk/>
            <pc:sldMk cId="52939637" sldId="257"/>
            <ac:spMk id="60" creationId="{03AF1C04-3FEF-41BD-BB84-2F263765BEBC}"/>
          </ac:spMkLst>
        </pc:spChg>
        <pc:spChg chg="add del">
          <ac:chgData name="Anubhav Chambyal" userId="3e093740b4804006" providerId="LiveId" clId="{21BA03C5-7685-408F-9009-7FF175A7898F}" dt="2023-04-23T18:09:46.573" v="1071" actId="26606"/>
          <ac:spMkLst>
            <pc:docMk/>
            <pc:sldMk cId="52939637" sldId="257"/>
            <ac:spMk id="82" creationId="{C3420C89-0B09-4632-A4AF-3971D08BF7A8}"/>
          </ac:spMkLst>
        </pc:spChg>
        <pc:spChg chg="add del">
          <ac:chgData name="Anubhav Chambyal" userId="3e093740b4804006" providerId="LiveId" clId="{21BA03C5-7685-408F-9009-7FF175A7898F}" dt="2023-04-23T18:09:46.573" v="1071" actId="26606"/>
          <ac:spMkLst>
            <pc:docMk/>
            <pc:sldMk cId="52939637" sldId="257"/>
            <ac:spMk id="84" creationId="{4E5CBA61-BF74-40B4-A3A8-366BBA626CCF}"/>
          </ac:spMkLst>
        </pc:spChg>
        <pc:spChg chg="add del">
          <ac:chgData name="Anubhav Chambyal" userId="3e093740b4804006" providerId="LiveId" clId="{21BA03C5-7685-408F-9009-7FF175A7898F}" dt="2023-04-23T18:11:36.688" v="1091" actId="26606"/>
          <ac:spMkLst>
            <pc:docMk/>
            <pc:sldMk cId="52939637" sldId="257"/>
            <ac:spMk id="103" creationId="{8380AD67-C5CA-4918-B4BB-C359BB03EEDD}"/>
          </ac:spMkLst>
        </pc:spChg>
        <pc:spChg chg="add del">
          <ac:chgData name="Anubhav Chambyal" userId="3e093740b4804006" providerId="LiveId" clId="{21BA03C5-7685-408F-9009-7FF175A7898F}" dt="2023-04-23T18:11:36.688" v="1091" actId="26606"/>
          <ac:spMkLst>
            <pc:docMk/>
            <pc:sldMk cId="52939637" sldId="257"/>
            <ac:spMk id="105" creationId="{EABAD4DA-87BA-4F70-9EF0-45C6BCF17823}"/>
          </ac:spMkLst>
        </pc:spChg>
        <pc:spChg chg="add del">
          <ac:chgData name="Anubhav Chambyal" userId="3e093740b4804006" providerId="LiveId" clId="{21BA03C5-7685-408F-9009-7FF175A7898F}" dt="2023-04-23T18:11:36.688" v="1091" actId="26606"/>
          <ac:spMkLst>
            <pc:docMk/>
            <pc:sldMk cId="52939637" sldId="257"/>
            <ac:spMk id="107" creationId="{915128D9-2797-47FA-B6FE-EC24E6B8437A}"/>
          </ac:spMkLst>
        </pc:spChg>
        <pc:spChg chg="add del">
          <ac:chgData name="Anubhav Chambyal" userId="3e093740b4804006" providerId="LiveId" clId="{21BA03C5-7685-408F-9009-7FF175A7898F}" dt="2023-04-23T18:11:22.907" v="1082" actId="26606"/>
          <ac:spMkLst>
            <pc:docMk/>
            <pc:sldMk cId="52939637" sldId="257"/>
            <ac:spMk id="112" creationId="{8FC9BE17-9A7B-462D-AE50-3D8777387304}"/>
          </ac:spMkLst>
        </pc:spChg>
        <pc:spChg chg="add del">
          <ac:chgData name="Anubhav Chambyal" userId="3e093740b4804006" providerId="LiveId" clId="{21BA03C5-7685-408F-9009-7FF175A7898F}" dt="2023-04-23T18:11:22.907" v="1082" actId="26606"/>
          <ac:spMkLst>
            <pc:docMk/>
            <pc:sldMk cId="52939637" sldId="257"/>
            <ac:spMk id="114" creationId="{3EBE8569-6AEC-4B8C-8D53-2DE337CDBA65}"/>
          </ac:spMkLst>
        </pc:spChg>
        <pc:spChg chg="add del">
          <ac:chgData name="Anubhav Chambyal" userId="3e093740b4804006" providerId="LiveId" clId="{21BA03C5-7685-408F-9009-7FF175A7898F}" dt="2023-04-23T18:11:22.907" v="1082" actId="26606"/>
          <ac:spMkLst>
            <pc:docMk/>
            <pc:sldMk cId="52939637" sldId="257"/>
            <ac:spMk id="116" creationId="{55D4142C-5077-457F-A6AD-3FECFDB39685}"/>
          </ac:spMkLst>
        </pc:spChg>
        <pc:spChg chg="add del">
          <ac:chgData name="Anubhav Chambyal" userId="3e093740b4804006" providerId="LiveId" clId="{21BA03C5-7685-408F-9009-7FF175A7898F}" dt="2023-04-23T18:11:22.907" v="1082" actId="26606"/>
          <ac:spMkLst>
            <pc:docMk/>
            <pc:sldMk cId="52939637" sldId="257"/>
            <ac:spMk id="118" creationId="{7A5F0580-5EE9-419F-96EE-B6529EF6E7D0}"/>
          </ac:spMkLst>
        </pc:spChg>
        <pc:spChg chg="add del">
          <ac:chgData name="Anubhav Chambyal" userId="3e093740b4804006" providerId="LiveId" clId="{21BA03C5-7685-408F-9009-7FF175A7898F}" dt="2023-04-23T18:11:24.887" v="1084" actId="26606"/>
          <ac:spMkLst>
            <pc:docMk/>
            <pc:sldMk cId="52939637" sldId="257"/>
            <ac:spMk id="120" creationId="{79BB35BC-D5C2-4C8B-A22A-A71E6191913B}"/>
          </ac:spMkLst>
        </pc:spChg>
        <pc:spChg chg="add del">
          <ac:chgData name="Anubhav Chambyal" userId="3e093740b4804006" providerId="LiveId" clId="{21BA03C5-7685-408F-9009-7FF175A7898F}" dt="2023-04-23T18:11:29.163" v="1086" actId="26606"/>
          <ac:spMkLst>
            <pc:docMk/>
            <pc:sldMk cId="52939637" sldId="257"/>
            <ac:spMk id="122" creationId="{D009D6D5-DAC2-4A8B-A17A-E206B9012D09}"/>
          </ac:spMkLst>
        </pc:spChg>
        <pc:spChg chg="add del">
          <ac:chgData name="Anubhav Chambyal" userId="3e093740b4804006" providerId="LiveId" clId="{21BA03C5-7685-408F-9009-7FF175A7898F}" dt="2023-04-23T18:11:30.940" v="1088" actId="26606"/>
          <ac:spMkLst>
            <pc:docMk/>
            <pc:sldMk cId="52939637" sldId="257"/>
            <ac:spMk id="124" creationId="{1ECAB1E8-8195-4748-BE71-FF806D86892E}"/>
          </ac:spMkLst>
        </pc:spChg>
        <pc:spChg chg="add del">
          <ac:chgData name="Anubhav Chambyal" userId="3e093740b4804006" providerId="LiveId" clId="{21BA03C5-7685-408F-9009-7FF175A7898F}" dt="2023-04-23T18:11:30.940" v="1088" actId="26606"/>
          <ac:spMkLst>
            <pc:docMk/>
            <pc:sldMk cId="52939637" sldId="257"/>
            <ac:spMk id="125" creationId="{57F6BDD4-E066-4008-8011-6CC31AEB4556}"/>
          </ac:spMkLst>
        </pc:spChg>
        <pc:spChg chg="add del">
          <ac:chgData name="Anubhav Chambyal" userId="3e093740b4804006" providerId="LiveId" clId="{21BA03C5-7685-408F-9009-7FF175A7898F}" dt="2023-04-23T18:11:30.940" v="1088" actId="26606"/>
          <ac:spMkLst>
            <pc:docMk/>
            <pc:sldMk cId="52939637" sldId="257"/>
            <ac:spMk id="126" creationId="{2711A8FB-68FC-45FC-B01E-38F809E2D439}"/>
          </ac:spMkLst>
        </pc:spChg>
        <pc:spChg chg="add del">
          <ac:chgData name="Anubhav Chambyal" userId="3e093740b4804006" providerId="LiveId" clId="{21BA03C5-7685-408F-9009-7FF175A7898F}" dt="2023-04-23T18:11:30.940" v="1088" actId="26606"/>
          <ac:spMkLst>
            <pc:docMk/>
            <pc:sldMk cId="52939637" sldId="257"/>
            <ac:spMk id="127" creationId="{2A865FE3-5FC9-4049-87CF-30019C46C0F5}"/>
          </ac:spMkLst>
        </pc:spChg>
        <pc:spChg chg="add del">
          <ac:chgData name="Anubhav Chambyal" userId="3e093740b4804006" providerId="LiveId" clId="{21BA03C5-7685-408F-9009-7FF175A7898F}" dt="2023-04-23T18:11:36.682" v="1090" actId="26606"/>
          <ac:spMkLst>
            <pc:docMk/>
            <pc:sldMk cId="52939637" sldId="257"/>
            <ac:spMk id="129" creationId="{12609869-9E80-471B-A487-A53288E0E791}"/>
          </ac:spMkLst>
        </pc:spChg>
        <pc:spChg chg="add del">
          <ac:chgData name="Anubhav Chambyal" userId="3e093740b4804006" providerId="LiveId" clId="{21BA03C5-7685-408F-9009-7FF175A7898F}" dt="2023-04-23T18:11:36.682" v="1090" actId="26606"/>
          <ac:spMkLst>
            <pc:docMk/>
            <pc:sldMk cId="52939637" sldId="257"/>
            <ac:spMk id="130" creationId="{7004738A-9D34-43E8-97D2-CA0EED4F8BE0}"/>
          </ac:spMkLst>
        </pc:spChg>
        <pc:spChg chg="add del">
          <ac:chgData name="Anubhav Chambyal" userId="3e093740b4804006" providerId="LiveId" clId="{21BA03C5-7685-408F-9009-7FF175A7898F}" dt="2023-04-23T18:11:36.682" v="1090" actId="26606"/>
          <ac:spMkLst>
            <pc:docMk/>
            <pc:sldMk cId="52939637" sldId="257"/>
            <ac:spMk id="131" creationId="{B8B8D07F-F13E-443E-BA68-2D26672D76B9}"/>
          </ac:spMkLst>
        </pc:spChg>
        <pc:spChg chg="add del">
          <ac:chgData name="Anubhav Chambyal" userId="3e093740b4804006" providerId="LiveId" clId="{21BA03C5-7685-408F-9009-7FF175A7898F}" dt="2023-04-23T18:11:36.682" v="1090" actId="26606"/>
          <ac:spMkLst>
            <pc:docMk/>
            <pc:sldMk cId="52939637" sldId="257"/>
            <ac:spMk id="132" creationId="{2813A4FA-24A5-41ED-A534-3807D1B2F344}"/>
          </ac:spMkLst>
        </pc:spChg>
        <pc:spChg chg="add del">
          <ac:chgData name="Anubhav Chambyal" userId="3e093740b4804006" providerId="LiveId" clId="{21BA03C5-7685-408F-9009-7FF175A7898F}" dt="2023-04-23T18:11:36.682" v="1090" actId="26606"/>
          <ac:spMkLst>
            <pc:docMk/>
            <pc:sldMk cId="52939637" sldId="257"/>
            <ac:spMk id="133" creationId="{C3944F27-CA70-4E84-A51A-E6BF89558979}"/>
          </ac:spMkLst>
        </pc:spChg>
        <pc:spChg chg="add del">
          <ac:chgData name="Anubhav Chambyal" userId="3e093740b4804006" providerId="LiveId" clId="{21BA03C5-7685-408F-9009-7FF175A7898F}" dt="2023-04-23T18:17:27.291" v="1128" actId="26606"/>
          <ac:spMkLst>
            <pc:docMk/>
            <pc:sldMk cId="52939637" sldId="257"/>
            <ac:spMk id="135" creationId="{8380AD67-C5CA-4918-B4BB-C359BB03EEDD}"/>
          </ac:spMkLst>
        </pc:spChg>
        <pc:spChg chg="add del">
          <ac:chgData name="Anubhav Chambyal" userId="3e093740b4804006" providerId="LiveId" clId="{21BA03C5-7685-408F-9009-7FF175A7898F}" dt="2023-04-23T18:17:27.291" v="1128" actId="26606"/>
          <ac:spMkLst>
            <pc:docMk/>
            <pc:sldMk cId="52939637" sldId="257"/>
            <ac:spMk id="136" creationId="{EABAD4DA-87BA-4F70-9EF0-45C6BCF17823}"/>
          </ac:spMkLst>
        </pc:spChg>
        <pc:spChg chg="add del">
          <ac:chgData name="Anubhav Chambyal" userId="3e093740b4804006" providerId="LiveId" clId="{21BA03C5-7685-408F-9009-7FF175A7898F}" dt="2023-04-23T18:17:27.291" v="1128" actId="26606"/>
          <ac:spMkLst>
            <pc:docMk/>
            <pc:sldMk cId="52939637" sldId="257"/>
            <ac:spMk id="137" creationId="{915128D9-2797-47FA-B6FE-EC24E6B8437A}"/>
          </ac:spMkLst>
        </pc:spChg>
        <pc:spChg chg="add del">
          <ac:chgData name="Anubhav Chambyal" userId="3e093740b4804006" providerId="LiveId" clId="{21BA03C5-7685-408F-9009-7FF175A7898F}" dt="2023-04-23T18:17:07.234" v="1111" actId="26606"/>
          <ac:spMkLst>
            <pc:docMk/>
            <pc:sldMk cId="52939637" sldId="257"/>
            <ac:spMk id="142" creationId="{45D37F4E-DDB4-456B-97E0-9937730A039F}"/>
          </ac:spMkLst>
        </pc:spChg>
        <pc:spChg chg="add del">
          <ac:chgData name="Anubhav Chambyal" userId="3e093740b4804006" providerId="LiveId" clId="{21BA03C5-7685-408F-9009-7FF175A7898F}" dt="2023-04-23T18:17:07.234" v="1111" actId="26606"/>
          <ac:spMkLst>
            <pc:docMk/>
            <pc:sldMk cId="52939637" sldId="257"/>
            <ac:spMk id="144" creationId="{B2DD41CD-8F47-4F56-AD12-4E2FF7696987}"/>
          </ac:spMkLst>
        </pc:spChg>
        <pc:spChg chg="add del">
          <ac:chgData name="Anubhav Chambyal" userId="3e093740b4804006" providerId="LiveId" clId="{21BA03C5-7685-408F-9009-7FF175A7898F}" dt="2023-04-23T18:17:09.297" v="1113" actId="26606"/>
          <ac:spMkLst>
            <pc:docMk/>
            <pc:sldMk cId="52939637" sldId="257"/>
            <ac:spMk id="146" creationId="{D009D6D5-DAC2-4A8B-A17A-E206B9012D09}"/>
          </ac:spMkLst>
        </pc:spChg>
        <pc:spChg chg="add del">
          <ac:chgData name="Anubhav Chambyal" userId="3e093740b4804006" providerId="LiveId" clId="{21BA03C5-7685-408F-9009-7FF175A7898F}" dt="2023-04-23T18:17:11.318" v="1115" actId="26606"/>
          <ac:spMkLst>
            <pc:docMk/>
            <pc:sldMk cId="52939637" sldId="257"/>
            <ac:spMk id="148" creationId="{7A5F0580-5EE9-419F-96EE-B6529EF6E7D0}"/>
          </ac:spMkLst>
        </pc:spChg>
        <pc:spChg chg="add del">
          <ac:chgData name="Anubhav Chambyal" userId="3e093740b4804006" providerId="LiveId" clId="{21BA03C5-7685-408F-9009-7FF175A7898F}" dt="2023-04-23T18:17:11.318" v="1115" actId="26606"/>
          <ac:spMkLst>
            <pc:docMk/>
            <pc:sldMk cId="52939637" sldId="257"/>
            <ac:spMk id="149" creationId="{9AA72BD9-2C5A-4EDC-931F-5AA08EACA0F3}"/>
          </ac:spMkLst>
        </pc:spChg>
        <pc:spChg chg="add del">
          <ac:chgData name="Anubhav Chambyal" userId="3e093740b4804006" providerId="LiveId" clId="{21BA03C5-7685-408F-9009-7FF175A7898F}" dt="2023-04-23T18:17:11.318" v="1115" actId="26606"/>
          <ac:spMkLst>
            <pc:docMk/>
            <pc:sldMk cId="52939637" sldId="257"/>
            <ac:spMk id="150" creationId="{DD3981AC-7B61-4947-BCF3-F7AA7FA385B9}"/>
          </ac:spMkLst>
        </pc:spChg>
        <pc:spChg chg="add del">
          <ac:chgData name="Anubhav Chambyal" userId="3e093740b4804006" providerId="LiveId" clId="{21BA03C5-7685-408F-9009-7FF175A7898F}" dt="2023-04-23T18:17:11.318" v="1115" actId="26606"/>
          <ac:spMkLst>
            <pc:docMk/>
            <pc:sldMk cId="52939637" sldId="257"/>
            <ac:spMk id="151" creationId="{55D4142C-5077-457F-A6AD-3FECFDB39685}"/>
          </ac:spMkLst>
        </pc:spChg>
        <pc:spChg chg="add del">
          <ac:chgData name="Anubhav Chambyal" userId="3e093740b4804006" providerId="LiveId" clId="{21BA03C5-7685-408F-9009-7FF175A7898F}" dt="2023-04-23T18:17:22.449" v="1123" actId="26606"/>
          <ac:spMkLst>
            <pc:docMk/>
            <pc:sldMk cId="52939637" sldId="257"/>
            <ac:spMk id="152" creationId="{19C9EAEA-39D0-4B0E-A0EB-51E7B26740B1}"/>
          </ac:spMkLst>
        </pc:spChg>
        <pc:spChg chg="add del">
          <ac:chgData name="Anubhav Chambyal" userId="3e093740b4804006" providerId="LiveId" clId="{21BA03C5-7685-408F-9009-7FF175A7898F}" dt="2023-04-23T18:17:16.118" v="1117" actId="26606"/>
          <ac:spMkLst>
            <pc:docMk/>
            <pc:sldMk cId="52939637" sldId="257"/>
            <ac:spMk id="153" creationId="{3346177D-ADC4-4968-B747-5CFCD390B5B9}"/>
          </ac:spMkLst>
        </pc:spChg>
        <pc:spChg chg="add del">
          <ac:chgData name="Anubhav Chambyal" userId="3e093740b4804006" providerId="LiveId" clId="{21BA03C5-7685-408F-9009-7FF175A7898F}" dt="2023-04-23T18:17:16.118" v="1117" actId="26606"/>
          <ac:spMkLst>
            <pc:docMk/>
            <pc:sldMk cId="52939637" sldId="257"/>
            <ac:spMk id="154" creationId="{0844A943-BF79-4FEA-ABB1-3BD54D236606}"/>
          </ac:spMkLst>
        </pc:spChg>
        <pc:spChg chg="add del">
          <ac:chgData name="Anubhav Chambyal" userId="3e093740b4804006" providerId="LiveId" clId="{21BA03C5-7685-408F-9009-7FF175A7898F}" dt="2023-04-23T18:17:16.118" v="1117" actId="26606"/>
          <ac:spMkLst>
            <pc:docMk/>
            <pc:sldMk cId="52939637" sldId="257"/>
            <ac:spMk id="155" creationId="{6437CC72-F4A8-4DC3-AFAB-D22C482C8100}"/>
          </ac:spMkLst>
        </pc:spChg>
        <pc:spChg chg="add del">
          <ac:chgData name="Anubhav Chambyal" userId="3e093740b4804006" providerId="LiveId" clId="{21BA03C5-7685-408F-9009-7FF175A7898F}" dt="2023-04-23T18:17:17.772" v="1119" actId="26606"/>
          <ac:spMkLst>
            <pc:docMk/>
            <pc:sldMk cId="52939637" sldId="257"/>
            <ac:spMk id="157" creationId="{2EB492CD-616E-47F8-933B-5E2D952A0593}"/>
          </ac:spMkLst>
        </pc:spChg>
        <pc:spChg chg="add del">
          <ac:chgData name="Anubhav Chambyal" userId="3e093740b4804006" providerId="LiveId" clId="{21BA03C5-7685-408F-9009-7FF175A7898F}" dt="2023-04-23T18:17:17.772" v="1119" actId="26606"/>
          <ac:spMkLst>
            <pc:docMk/>
            <pc:sldMk cId="52939637" sldId="257"/>
            <ac:spMk id="158" creationId="{59383CF9-23B5-4335-9B21-1791C4CF1C75}"/>
          </ac:spMkLst>
        </pc:spChg>
        <pc:spChg chg="add del">
          <ac:chgData name="Anubhav Chambyal" userId="3e093740b4804006" providerId="LiveId" clId="{21BA03C5-7685-408F-9009-7FF175A7898F}" dt="2023-04-23T18:17:17.772" v="1119" actId="26606"/>
          <ac:spMkLst>
            <pc:docMk/>
            <pc:sldMk cId="52939637" sldId="257"/>
            <ac:spMk id="159" creationId="{0007FE00-9498-4706-B255-6437B0252C02}"/>
          </ac:spMkLst>
        </pc:spChg>
        <pc:spChg chg="add del">
          <ac:chgData name="Anubhav Chambyal" userId="3e093740b4804006" providerId="LiveId" clId="{21BA03C5-7685-408F-9009-7FF175A7898F}" dt="2023-04-23T18:17:19.099" v="1121" actId="26606"/>
          <ac:spMkLst>
            <pc:docMk/>
            <pc:sldMk cId="52939637" sldId="257"/>
            <ac:spMk id="161" creationId="{F13C74B1-5B17-4795-BED0-7140497B445A}"/>
          </ac:spMkLst>
        </pc:spChg>
        <pc:spChg chg="add del">
          <ac:chgData name="Anubhav Chambyal" userId="3e093740b4804006" providerId="LiveId" clId="{21BA03C5-7685-408F-9009-7FF175A7898F}" dt="2023-04-23T18:17:19.099" v="1121" actId="26606"/>
          <ac:spMkLst>
            <pc:docMk/>
            <pc:sldMk cId="52939637" sldId="257"/>
            <ac:spMk id="162" creationId="{D4974D33-8DC5-464E-8C6D-BE58F0669C17}"/>
          </ac:spMkLst>
        </pc:spChg>
        <pc:spChg chg="add del">
          <ac:chgData name="Anubhav Chambyal" userId="3e093740b4804006" providerId="LiveId" clId="{21BA03C5-7685-408F-9009-7FF175A7898F}" dt="2023-04-23T18:17:22.449" v="1123" actId="26606"/>
          <ac:spMkLst>
            <pc:docMk/>
            <pc:sldMk cId="52939637" sldId="257"/>
            <ac:spMk id="164" creationId="{201CC55D-ED54-4C5C-95E6-10947BD1103B}"/>
          </ac:spMkLst>
        </pc:spChg>
        <pc:spChg chg="add del">
          <ac:chgData name="Anubhav Chambyal" userId="3e093740b4804006" providerId="LiveId" clId="{21BA03C5-7685-408F-9009-7FF175A7898F}" dt="2023-04-23T18:17:22.449" v="1123" actId="26606"/>
          <ac:spMkLst>
            <pc:docMk/>
            <pc:sldMk cId="52939637" sldId="257"/>
            <ac:spMk id="167" creationId="{3873B707-463F-40B0-8227-E8CC6C67EB25}"/>
          </ac:spMkLst>
        </pc:spChg>
        <pc:spChg chg="add del">
          <ac:chgData name="Anubhav Chambyal" userId="3e093740b4804006" providerId="LiveId" clId="{21BA03C5-7685-408F-9009-7FF175A7898F}" dt="2023-04-23T18:17:22.449" v="1123" actId="26606"/>
          <ac:spMkLst>
            <pc:docMk/>
            <pc:sldMk cId="52939637" sldId="257"/>
            <ac:spMk id="168" creationId="{C13237C8-E62C-4F0D-A318-BD6FB6C2D138}"/>
          </ac:spMkLst>
        </pc:spChg>
        <pc:spChg chg="add del">
          <ac:chgData name="Anubhav Chambyal" userId="3e093740b4804006" providerId="LiveId" clId="{21BA03C5-7685-408F-9009-7FF175A7898F}" dt="2023-04-23T18:17:25.488" v="1125" actId="26606"/>
          <ac:spMkLst>
            <pc:docMk/>
            <pc:sldMk cId="52939637" sldId="257"/>
            <ac:spMk id="170" creationId="{8380AD67-C5CA-4918-B4BB-C359BB03EEDD}"/>
          </ac:spMkLst>
        </pc:spChg>
        <pc:spChg chg="add del">
          <ac:chgData name="Anubhav Chambyal" userId="3e093740b4804006" providerId="LiveId" clId="{21BA03C5-7685-408F-9009-7FF175A7898F}" dt="2023-04-23T18:17:25.488" v="1125" actId="26606"/>
          <ac:spMkLst>
            <pc:docMk/>
            <pc:sldMk cId="52939637" sldId="257"/>
            <ac:spMk id="171" creationId="{EABAD4DA-87BA-4F70-9EF0-45C6BCF17823}"/>
          </ac:spMkLst>
        </pc:spChg>
        <pc:spChg chg="add del">
          <ac:chgData name="Anubhav Chambyal" userId="3e093740b4804006" providerId="LiveId" clId="{21BA03C5-7685-408F-9009-7FF175A7898F}" dt="2023-04-23T18:17:25.488" v="1125" actId="26606"/>
          <ac:spMkLst>
            <pc:docMk/>
            <pc:sldMk cId="52939637" sldId="257"/>
            <ac:spMk id="172" creationId="{915128D9-2797-47FA-B6FE-EC24E6B8437A}"/>
          </ac:spMkLst>
        </pc:spChg>
        <pc:spChg chg="add del">
          <ac:chgData name="Anubhav Chambyal" userId="3e093740b4804006" providerId="LiveId" clId="{21BA03C5-7685-408F-9009-7FF175A7898F}" dt="2023-04-23T18:17:27.284" v="1127" actId="26606"/>
          <ac:spMkLst>
            <pc:docMk/>
            <pc:sldMk cId="52939637" sldId="257"/>
            <ac:spMk id="174" creationId="{7AADB56C-BA56-4D1E-A42A-A07A474446EC}"/>
          </ac:spMkLst>
        </pc:spChg>
        <pc:spChg chg="add">
          <ac:chgData name="Anubhav Chambyal" userId="3e093740b4804006" providerId="LiveId" clId="{21BA03C5-7685-408F-9009-7FF175A7898F}" dt="2023-04-23T18:17:27.291" v="1128" actId="26606"/>
          <ac:spMkLst>
            <pc:docMk/>
            <pc:sldMk cId="52939637" sldId="257"/>
            <ac:spMk id="176" creationId="{8380AD67-C5CA-4918-B4BB-C359BB03EEDD}"/>
          </ac:spMkLst>
        </pc:spChg>
        <pc:spChg chg="add">
          <ac:chgData name="Anubhav Chambyal" userId="3e093740b4804006" providerId="LiveId" clId="{21BA03C5-7685-408F-9009-7FF175A7898F}" dt="2023-04-23T18:17:27.291" v="1128" actId="26606"/>
          <ac:spMkLst>
            <pc:docMk/>
            <pc:sldMk cId="52939637" sldId="257"/>
            <ac:spMk id="177" creationId="{EABAD4DA-87BA-4F70-9EF0-45C6BCF17823}"/>
          </ac:spMkLst>
        </pc:spChg>
        <pc:spChg chg="add">
          <ac:chgData name="Anubhav Chambyal" userId="3e093740b4804006" providerId="LiveId" clId="{21BA03C5-7685-408F-9009-7FF175A7898F}" dt="2023-04-23T18:17:27.291" v="1128" actId="26606"/>
          <ac:spMkLst>
            <pc:docMk/>
            <pc:sldMk cId="52939637" sldId="257"/>
            <ac:spMk id="178" creationId="{915128D9-2797-47FA-B6FE-EC24E6B8437A}"/>
          </ac:spMkLst>
        </pc:spChg>
        <pc:grpChg chg="add del">
          <ac:chgData name="Anubhav Chambyal" userId="3e093740b4804006" providerId="LiveId" clId="{21BA03C5-7685-408F-9009-7FF175A7898F}" dt="2023-04-17T07:13:15.298" v="690" actId="26606"/>
          <ac:grpSpMkLst>
            <pc:docMk/>
            <pc:sldMk cId="52939637" sldId="257"/>
            <ac:grpSpMk id="62" creationId="{2DD5E267-EB6F-47DF-ABEF-2C1BED44DAC6}"/>
          </ac:grpSpMkLst>
        </pc:grpChg>
        <pc:grpChg chg="add del">
          <ac:chgData name="Anubhav Chambyal" userId="3e093740b4804006" providerId="LiveId" clId="{21BA03C5-7685-408F-9009-7FF175A7898F}" dt="2023-04-17T07:13:15.298" v="690" actId="26606"/>
          <ac:grpSpMkLst>
            <pc:docMk/>
            <pc:sldMk cId="52939637" sldId="257"/>
            <ac:grpSpMk id="66" creationId="{66828D02-A05D-412B-9F20-B68E970B9FC2}"/>
          </ac:grpSpMkLst>
        </pc:grpChg>
        <pc:grpChg chg="add del">
          <ac:chgData name="Anubhav Chambyal" userId="3e093740b4804006" providerId="LiveId" clId="{21BA03C5-7685-408F-9009-7FF175A7898F}" dt="2023-04-17T07:13:15.298" v="690" actId="26606"/>
          <ac:grpSpMkLst>
            <pc:docMk/>
            <pc:sldMk cId="52939637" sldId="257"/>
            <ac:grpSpMk id="70" creationId="{E27AF472-EAE3-4572-AB69-B92BD10DBC6D}"/>
          </ac:grpSpMkLst>
        </pc:grpChg>
        <pc:grpChg chg="add del">
          <ac:chgData name="Anubhav Chambyal" userId="3e093740b4804006" providerId="LiveId" clId="{21BA03C5-7685-408F-9009-7FF175A7898F}" dt="2023-04-23T18:09:46.573" v="1071" actId="26606"/>
          <ac:grpSpMkLst>
            <pc:docMk/>
            <pc:sldMk cId="52939637" sldId="257"/>
            <ac:grpSpMk id="86" creationId="{AC27E70C-5470-4262-B9CE-AE52C51CF4C1}"/>
          </ac:grpSpMkLst>
        </pc:grpChg>
        <pc:grpChg chg="add del">
          <ac:chgData name="Anubhav Chambyal" userId="3e093740b4804006" providerId="LiveId" clId="{21BA03C5-7685-408F-9009-7FF175A7898F}" dt="2023-04-23T18:09:46.573" v="1071" actId="26606"/>
          <ac:grpSpMkLst>
            <pc:docMk/>
            <pc:sldMk cId="52939637" sldId="257"/>
            <ac:grpSpMk id="90" creationId="{E27AF472-EAE3-4572-AB69-B92BD10DBC6D}"/>
          </ac:grpSpMkLst>
        </pc:grpChg>
        <pc:grpChg chg="add del">
          <ac:chgData name="Anubhav Chambyal" userId="3e093740b4804006" providerId="LiveId" clId="{21BA03C5-7685-408F-9009-7FF175A7898F}" dt="2023-04-23T18:17:22.449" v="1123" actId="26606"/>
          <ac:grpSpMkLst>
            <pc:docMk/>
            <pc:sldMk cId="52939637" sldId="257"/>
            <ac:grpSpMk id="165" creationId="{1DE889C7-FAD6-4397-98E2-05D503484459}"/>
          </ac:grpSpMkLst>
        </pc:grpChg>
        <pc:picChg chg="add del mod ord">
          <ac:chgData name="Anubhav Chambyal" userId="3e093740b4804006" providerId="LiveId" clId="{21BA03C5-7685-408F-9009-7FF175A7898F}" dt="2023-04-23T18:09:32.074" v="1070" actId="478"/>
          <ac:picMkLst>
            <pc:docMk/>
            <pc:sldMk cId="52939637" sldId="257"/>
            <ac:picMk id="5" creationId="{A37D1C86-29A3-F683-97E5-10BA5419C151}"/>
          </ac:picMkLst>
        </pc:picChg>
        <pc:picChg chg="add del">
          <ac:chgData name="Anubhav Chambyal" userId="3e093740b4804006" providerId="LiveId" clId="{21BA03C5-7685-408F-9009-7FF175A7898F}" dt="2023-04-17T07:02:37.857" v="681" actId="26606"/>
          <ac:picMkLst>
            <pc:docMk/>
            <pc:sldMk cId="52939637" sldId="257"/>
            <ac:picMk id="48" creationId="{4A599609-F5C2-4A0B-A992-913F814A631A}"/>
          </ac:picMkLst>
        </pc:picChg>
        <pc:picChg chg="add mod ord">
          <ac:chgData name="Anubhav Chambyal" userId="3e093740b4804006" providerId="LiveId" clId="{21BA03C5-7685-408F-9009-7FF175A7898F}" dt="2023-04-23T18:17:27.284" v="1127" actId="26606"/>
          <ac:picMkLst>
            <pc:docMk/>
            <pc:sldMk cId="52939637" sldId="257"/>
            <ac:picMk id="99" creationId="{05B4312A-F95F-37CB-970E-A7DA126219CB}"/>
          </ac:picMkLst>
        </pc:picChg>
        <pc:cxnChg chg="add del">
          <ac:chgData name="Anubhav Chambyal" userId="3e093740b4804006" providerId="LiveId" clId="{21BA03C5-7685-408F-9009-7FF175A7898F}" dt="2023-04-03T18:40:19.018" v="256" actId="26606"/>
          <ac:cxnSpMkLst>
            <pc:docMk/>
            <pc:sldMk cId="52939637" sldId="257"/>
            <ac:cxnSpMk id="20" creationId="{96A8629B-8289-498B-939B-1CA0C106182C}"/>
          </ac:cxnSpMkLst>
        </pc:cxnChg>
        <pc:cxnChg chg="add del">
          <ac:chgData name="Anubhav Chambyal" userId="3e093740b4804006" providerId="LiveId" clId="{21BA03C5-7685-408F-9009-7FF175A7898F}" dt="2023-04-03T18:41:02.112" v="266" actId="26606"/>
          <ac:cxnSpMkLst>
            <pc:docMk/>
            <pc:sldMk cId="52939637" sldId="257"/>
            <ac:cxnSpMk id="34" creationId="{EEA38897-7BA3-4408-8083-3235339C4A60}"/>
          </ac:cxnSpMkLst>
        </pc:cxnChg>
        <pc:cxnChg chg="add del">
          <ac:chgData name="Anubhav Chambyal" userId="3e093740b4804006" providerId="LiveId" clId="{21BA03C5-7685-408F-9009-7FF175A7898F}" dt="2023-04-03T18:41:02.112" v="266" actId="26606"/>
          <ac:cxnSpMkLst>
            <pc:docMk/>
            <pc:sldMk cId="52939637" sldId="257"/>
            <ac:cxnSpMk id="35" creationId="{F11AD06B-AB20-4097-8606-5DA00DBACE88}"/>
          </ac:cxnSpMkLst>
        </pc:cxnChg>
      </pc:sldChg>
      <pc:sldChg chg="addSp delSp modSp new del mod setBg setClrOvrMap">
        <pc:chgData name="Anubhav Chambyal" userId="3e093740b4804006" providerId="LiveId" clId="{21BA03C5-7685-408F-9009-7FF175A7898F}" dt="2023-04-03T18:32:53.466" v="189" actId="2696"/>
        <pc:sldMkLst>
          <pc:docMk/>
          <pc:sldMk cId="2085722093" sldId="257"/>
        </pc:sldMkLst>
        <pc:spChg chg="add del">
          <ac:chgData name="Anubhav Chambyal" userId="3e093740b4804006" providerId="LiveId" clId="{21BA03C5-7685-408F-9009-7FF175A7898F}" dt="2023-04-03T18:20:09.160" v="24" actId="26606"/>
          <ac:spMkLst>
            <pc:docMk/>
            <pc:sldMk cId="2085722093" sldId="257"/>
            <ac:spMk id="2" creationId="{FF9564B8-0EF8-99E0-655D-023EB106862E}"/>
          </ac:spMkLst>
        </pc:spChg>
        <pc:spChg chg="del">
          <ac:chgData name="Anubhav Chambyal" userId="3e093740b4804006" providerId="LiveId" clId="{21BA03C5-7685-408F-9009-7FF175A7898F}" dt="2023-04-03T18:19:28.401" v="1" actId="931"/>
          <ac:spMkLst>
            <pc:docMk/>
            <pc:sldMk cId="2085722093" sldId="257"/>
            <ac:spMk id="3" creationId="{82C011A3-9699-E0B7-5826-F1BF83E4EB60}"/>
          </ac:spMkLst>
        </pc:spChg>
        <pc:spChg chg="add del">
          <ac:chgData name="Anubhav Chambyal" userId="3e093740b4804006" providerId="LiveId" clId="{21BA03C5-7685-408F-9009-7FF175A7898F}" dt="2023-04-03T18:19:36.622" v="7" actId="26606"/>
          <ac:spMkLst>
            <pc:docMk/>
            <pc:sldMk cId="2085722093" sldId="257"/>
            <ac:spMk id="9" creationId="{C4BA96F6-06E8-45A0-7D43-748EA710BE6D}"/>
          </ac:spMkLst>
        </pc:spChg>
        <pc:spChg chg="add del">
          <ac:chgData name="Anubhav Chambyal" userId="3e093740b4804006" providerId="LiveId" clId="{21BA03C5-7685-408F-9009-7FF175A7898F}" dt="2023-04-03T18:19:34.401" v="5" actId="26606"/>
          <ac:spMkLst>
            <pc:docMk/>
            <pc:sldMk cId="2085722093" sldId="257"/>
            <ac:spMk id="10" creationId="{42A4FC2C-047E-45A5-965D-8E1E3BF09BC6}"/>
          </ac:spMkLst>
        </pc:spChg>
        <pc:spChg chg="add del">
          <ac:chgData name="Anubhav Chambyal" userId="3e093740b4804006" providerId="LiveId" clId="{21BA03C5-7685-408F-9009-7FF175A7898F}" dt="2023-04-03T18:19:36.622" v="7" actId="26606"/>
          <ac:spMkLst>
            <pc:docMk/>
            <pc:sldMk cId="2085722093" sldId="257"/>
            <ac:spMk id="12" creationId="{F13C74B1-5B17-4795-BED0-7140497B445A}"/>
          </ac:spMkLst>
        </pc:spChg>
        <pc:spChg chg="add del">
          <ac:chgData name="Anubhav Chambyal" userId="3e093740b4804006" providerId="LiveId" clId="{21BA03C5-7685-408F-9009-7FF175A7898F}" dt="2023-04-03T18:19:36.622" v="7" actId="26606"/>
          <ac:spMkLst>
            <pc:docMk/>
            <pc:sldMk cId="2085722093" sldId="257"/>
            <ac:spMk id="13" creationId="{FF9564B8-0EF8-99E0-655D-023EB106862E}"/>
          </ac:spMkLst>
        </pc:spChg>
        <pc:spChg chg="add del">
          <ac:chgData name="Anubhav Chambyal" userId="3e093740b4804006" providerId="LiveId" clId="{21BA03C5-7685-408F-9009-7FF175A7898F}" dt="2023-04-03T18:19:36.622" v="7" actId="26606"/>
          <ac:spMkLst>
            <pc:docMk/>
            <pc:sldMk cId="2085722093" sldId="257"/>
            <ac:spMk id="14" creationId="{D4974D33-8DC5-464E-8C6D-BE58F0669C17}"/>
          </ac:spMkLst>
        </pc:spChg>
        <pc:spChg chg="add del">
          <ac:chgData name="Anubhav Chambyal" userId="3e093740b4804006" providerId="LiveId" clId="{21BA03C5-7685-408F-9009-7FF175A7898F}" dt="2023-04-03T18:19:38.664" v="9" actId="26606"/>
          <ac:spMkLst>
            <pc:docMk/>
            <pc:sldMk cId="2085722093" sldId="257"/>
            <ac:spMk id="16" creationId="{16C5FA50-8D52-4617-AF91-5C7B1C8352F1}"/>
          </ac:spMkLst>
        </pc:spChg>
        <pc:spChg chg="add del">
          <ac:chgData name="Anubhav Chambyal" userId="3e093740b4804006" providerId="LiveId" clId="{21BA03C5-7685-408F-9009-7FF175A7898F}" dt="2023-04-03T18:19:38.664" v="9" actId="26606"/>
          <ac:spMkLst>
            <pc:docMk/>
            <pc:sldMk cId="2085722093" sldId="257"/>
            <ac:spMk id="17" creationId="{FF9564B8-0EF8-99E0-655D-023EB106862E}"/>
          </ac:spMkLst>
        </pc:spChg>
        <pc:spChg chg="add del">
          <ac:chgData name="Anubhav Chambyal" userId="3e093740b4804006" providerId="LiveId" clId="{21BA03C5-7685-408F-9009-7FF175A7898F}" dt="2023-04-03T18:19:38.664" v="9" actId="26606"/>
          <ac:spMkLst>
            <pc:docMk/>
            <pc:sldMk cId="2085722093" sldId="257"/>
            <ac:spMk id="18" creationId="{E223798C-12AD-4B0C-A50C-D676347D67CF}"/>
          </ac:spMkLst>
        </pc:spChg>
        <pc:spChg chg="add del">
          <ac:chgData name="Anubhav Chambyal" userId="3e093740b4804006" providerId="LiveId" clId="{21BA03C5-7685-408F-9009-7FF175A7898F}" dt="2023-04-03T18:19:43.196" v="11" actId="26606"/>
          <ac:spMkLst>
            <pc:docMk/>
            <pc:sldMk cId="2085722093" sldId="257"/>
            <ac:spMk id="20" creationId="{F94AA2BD-2E3F-4B1D-8127-5744B8115311}"/>
          </ac:spMkLst>
        </pc:spChg>
        <pc:spChg chg="add del">
          <ac:chgData name="Anubhav Chambyal" userId="3e093740b4804006" providerId="LiveId" clId="{21BA03C5-7685-408F-9009-7FF175A7898F}" dt="2023-04-03T18:19:43.196" v="11" actId="26606"/>
          <ac:spMkLst>
            <pc:docMk/>
            <pc:sldMk cId="2085722093" sldId="257"/>
            <ac:spMk id="21" creationId="{FF9564B8-0EF8-99E0-655D-023EB106862E}"/>
          </ac:spMkLst>
        </pc:spChg>
        <pc:spChg chg="add del">
          <ac:chgData name="Anubhav Chambyal" userId="3e093740b4804006" providerId="LiveId" clId="{21BA03C5-7685-408F-9009-7FF175A7898F}" dt="2023-04-03T18:19:43.196" v="11" actId="26606"/>
          <ac:spMkLst>
            <pc:docMk/>
            <pc:sldMk cId="2085722093" sldId="257"/>
            <ac:spMk id="22" creationId="{4BD02261-2DC8-4AA8-9E16-7751AE892445}"/>
          </ac:spMkLst>
        </pc:spChg>
        <pc:spChg chg="add del">
          <ac:chgData name="Anubhav Chambyal" userId="3e093740b4804006" providerId="LiveId" clId="{21BA03C5-7685-408F-9009-7FF175A7898F}" dt="2023-04-03T18:19:43.196" v="11" actId="26606"/>
          <ac:spMkLst>
            <pc:docMk/>
            <pc:sldMk cId="2085722093" sldId="257"/>
            <ac:spMk id="23" creationId="{3D752CF2-2291-40B5-B462-C17B174C10BC}"/>
          </ac:spMkLst>
        </pc:spChg>
        <pc:spChg chg="add del">
          <ac:chgData name="Anubhav Chambyal" userId="3e093740b4804006" providerId="LiveId" clId="{21BA03C5-7685-408F-9009-7FF175A7898F}" dt="2023-04-03T18:19:43.196" v="11" actId="26606"/>
          <ac:spMkLst>
            <pc:docMk/>
            <pc:sldMk cId="2085722093" sldId="257"/>
            <ac:spMk id="24" creationId="{1AF2A526-62DB-BB80-7520-AA10214CAD1C}"/>
          </ac:spMkLst>
        </pc:spChg>
        <pc:spChg chg="add del">
          <ac:chgData name="Anubhav Chambyal" userId="3e093740b4804006" providerId="LiveId" clId="{21BA03C5-7685-408F-9009-7FF175A7898F}" dt="2023-04-03T18:19:51.551" v="13" actId="26606"/>
          <ac:spMkLst>
            <pc:docMk/>
            <pc:sldMk cId="2085722093" sldId="257"/>
            <ac:spMk id="26" creationId="{04812C46-200A-4DEB-A05E-3ED6C68C2387}"/>
          </ac:spMkLst>
        </pc:spChg>
        <pc:spChg chg="add del">
          <ac:chgData name="Anubhav Chambyal" userId="3e093740b4804006" providerId="LiveId" clId="{21BA03C5-7685-408F-9009-7FF175A7898F}" dt="2023-04-03T18:19:51.551" v="13" actId="26606"/>
          <ac:spMkLst>
            <pc:docMk/>
            <pc:sldMk cId="2085722093" sldId="257"/>
            <ac:spMk id="27" creationId="{D1EA859B-E555-4109-94F3-6700E046E008}"/>
          </ac:spMkLst>
        </pc:spChg>
        <pc:spChg chg="add del">
          <ac:chgData name="Anubhav Chambyal" userId="3e093740b4804006" providerId="LiveId" clId="{21BA03C5-7685-408F-9009-7FF175A7898F}" dt="2023-04-03T18:19:51.551" v="13" actId="26606"/>
          <ac:spMkLst>
            <pc:docMk/>
            <pc:sldMk cId="2085722093" sldId="257"/>
            <ac:spMk id="28" creationId="{FF9564B8-0EF8-99E0-655D-023EB106862E}"/>
          </ac:spMkLst>
        </pc:spChg>
        <pc:spChg chg="add del">
          <ac:chgData name="Anubhav Chambyal" userId="3e093740b4804006" providerId="LiveId" clId="{21BA03C5-7685-408F-9009-7FF175A7898F}" dt="2023-04-03T18:19:51.551" v="13" actId="26606"/>
          <ac:spMkLst>
            <pc:docMk/>
            <pc:sldMk cId="2085722093" sldId="257"/>
            <ac:spMk id="29" creationId="{1A2C575D-D7A0-5BF7-8581-47C684DC0327}"/>
          </ac:spMkLst>
        </pc:spChg>
        <pc:spChg chg="add del mod">
          <ac:chgData name="Anubhav Chambyal" userId="3e093740b4804006" providerId="LiveId" clId="{21BA03C5-7685-408F-9009-7FF175A7898F}" dt="2023-04-03T18:32:39.928" v="188" actId="478"/>
          <ac:spMkLst>
            <pc:docMk/>
            <pc:sldMk cId="2085722093" sldId="257"/>
            <ac:spMk id="30" creationId="{277D52AE-2BFB-5F22-D2E4-0E6FE86B8C74}"/>
          </ac:spMkLst>
        </pc:spChg>
        <pc:spChg chg="add del">
          <ac:chgData name="Anubhav Chambyal" userId="3e093740b4804006" providerId="LiveId" clId="{21BA03C5-7685-408F-9009-7FF175A7898F}" dt="2023-04-03T18:19:53.222" v="15" actId="26606"/>
          <ac:spMkLst>
            <pc:docMk/>
            <pc:sldMk cId="2085722093" sldId="257"/>
            <ac:spMk id="31" creationId="{8950AD4C-6AF3-49F8-94E1-DBCAFB39478B}"/>
          </ac:spMkLst>
        </pc:spChg>
        <pc:spChg chg="add del">
          <ac:chgData name="Anubhav Chambyal" userId="3e093740b4804006" providerId="LiveId" clId="{21BA03C5-7685-408F-9009-7FF175A7898F}" dt="2023-04-03T18:19:53.222" v="15" actId="26606"/>
          <ac:spMkLst>
            <pc:docMk/>
            <pc:sldMk cId="2085722093" sldId="257"/>
            <ac:spMk id="32" creationId="{DEAEE08D-A745-4391-9073-9E99767E09D4}"/>
          </ac:spMkLst>
        </pc:spChg>
        <pc:spChg chg="add del">
          <ac:chgData name="Anubhav Chambyal" userId="3e093740b4804006" providerId="LiveId" clId="{21BA03C5-7685-408F-9009-7FF175A7898F}" dt="2023-04-03T18:19:53.222" v="15" actId="26606"/>
          <ac:spMkLst>
            <pc:docMk/>
            <pc:sldMk cId="2085722093" sldId="257"/>
            <ac:spMk id="33" creationId="{7E862DF0-097D-4BBD-A1A1-35B522C5EB97}"/>
          </ac:spMkLst>
        </pc:spChg>
        <pc:spChg chg="add del">
          <ac:chgData name="Anubhav Chambyal" userId="3e093740b4804006" providerId="LiveId" clId="{21BA03C5-7685-408F-9009-7FF175A7898F}" dt="2023-04-03T18:19:56.542" v="17" actId="26606"/>
          <ac:spMkLst>
            <pc:docMk/>
            <pc:sldMk cId="2085722093" sldId="257"/>
            <ac:spMk id="35" creationId="{8181FC64-B306-4821-98E2-780662EFC486}"/>
          </ac:spMkLst>
        </pc:spChg>
        <pc:spChg chg="add del">
          <ac:chgData name="Anubhav Chambyal" userId="3e093740b4804006" providerId="LiveId" clId="{21BA03C5-7685-408F-9009-7FF175A7898F}" dt="2023-04-03T18:19:56.542" v="17" actId="26606"/>
          <ac:spMkLst>
            <pc:docMk/>
            <pc:sldMk cId="2085722093" sldId="257"/>
            <ac:spMk id="36" creationId="{5871FC61-DD4E-47D4-81FD-8A7E7D12B371}"/>
          </ac:spMkLst>
        </pc:spChg>
        <pc:spChg chg="add del">
          <ac:chgData name="Anubhav Chambyal" userId="3e093740b4804006" providerId="LiveId" clId="{21BA03C5-7685-408F-9009-7FF175A7898F}" dt="2023-04-03T18:19:56.542" v="17" actId="26606"/>
          <ac:spMkLst>
            <pc:docMk/>
            <pc:sldMk cId="2085722093" sldId="257"/>
            <ac:spMk id="37" creationId="{F9EC3F91-A75C-4F74-867E-E4C28C13546B}"/>
          </ac:spMkLst>
        </pc:spChg>
        <pc:spChg chg="add del">
          <ac:chgData name="Anubhav Chambyal" userId="3e093740b4804006" providerId="LiveId" clId="{21BA03C5-7685-408F-9009-7FF175A7898F}" dt="2023-04-03T18:19:56.542" v="17" actId="26606"/>
          <ac:spMkLst>
            <pc:docMk/>
            <pc:sldMk cId="2085722093" sldId="257"/>
            <ac:spMk id="38" creationId="{829A1E2C-5AC8-40FC-99E9-832069D39792}"/>
          </ac:spMkLst>
        </pc:spChg>
        <pc:spChg chg="add del">
          <ac:chgData name="Anubhav Chambyal" userId="3e093740b4804006" providerId="LiveId" clId="{21BA03C5-7685-408F-9009-7FF175A7898F}" dt="2023-04-03T18:19:56.542" v="17" actId="26606"/>
          <ac:spMkLst>
            <pc:docMk/>
            <pc:sldMk cId="2085722093" sldId="257"/>
            <ac:spMk id="39" creationId="{FF9564B8-0EF8-99E0-655D-023EB106862E}"/>
          </ac:spMkLst>
        </pc:spChg>
        <pc:spChg chg="add del">
          <ac:chgData name="Anubhav Chambyal" userId="3e093740b4804006" providerId="LiveId" clId="{21BA03C5-7685-408F-9009-7FF175A7898F}" dt="2023-04-03T18:19:56.542" v="17" actId="26606"/>
          <ac:spMkLst>
            <pc:docMk/>
            <pc:sldMk cId="2085722093" sldId="257"/>
            <ac:spMk id="40" creationId="{19A403D2-0388-6EBB-F828-F8DC22BF6B61}"/>
          </ac:spMkLst>
        </pc:spChg>
        <pc:spChg chg="add mod">
          <ac:chgData name="Anubhav Chambyal" userId="3e093740b4804006" providerId="LiveId" clId="{21BA03C5-7685-408F-9009-7FF175A7898F}" dt="2023-04-03T18:32:39.928" v="188" actId="478"/>
          <ac:spMkLst>
            <pc:docMk/>
            <pc:sldMk cId="2085722093" sldId="257"/>
            <ac:spMk id="41" creationId="{5C5C8A34-8C78-0D2B-646F-3A4B4906511D}"/>
          </ac:spMkLst>
        </pc:spChg>
        <pc:spChg chg="add del">
          <ac:chgData name="Anubhav Chambyal" userId="3e093740b4804006" providerId="LiveId" clId="{21BA03C5-7685-408F-9009-7FF175A7898F}" dt="2023-04-03T18:19:59.506" v="19" actId="26606"/>
          <ac:spMkLst>
            <pc:docMk/>
            <pc:sldMk cId="2085722093" sldId="257"/>
            <ac:spMk id="42" creationId="{6B5E2835-4E47-45B3-9CFE-732FF7B05472}"/>
          </ac:spMkLst>
        </pc:spChg>
        <pc:spChg chg="add del">
          <ac:chgData name="Anubhav Chambyal" userId="3e093740b4804006" providerId="LiveId" clId="{21BA03C5-7685-408F-9009-7FF175A7898F}" dt="2023-04-03T18:19:59.506" v="19" actId="26606"/>
          <ac:spMkLst>
            <pc:docMk/>
            <pc:sldMk cId="2085722093" sldId="257"/>
            <ac:spMk id="43" creationId="{5B45AD5D-AA52-4F7B-9362-576A39AD9E09}"/>
          </ac:spMkLst>
        </pc:spChg>
        <pc:spChg chg="add del">
          <ac:chgData name="Anubhav Chambyal" userId="3e093740b4804006" providerId="LiveId" clId="{21BA03C5-7685-408F-9009-7FF175A7898F}" dt="2023-04-03T18:19:59.506" v="19" actId="26606"/>
          <ac:spMkLst>
            <pc:docMk/>
            <pc:sldMk cId="2085722093" sldId="257"/>
            <ac:spMk id="44" creationId="{AEDD7960-4866-4399-BEF6-DD1431AB4E34}"/>
          </ac:spMkLst>
        </pc:spChg>
        <pc:spChg chg="add del">
          <ac:chgData name="Anubhav Chambyal" userId="3e093740b4804006" providerId="LiveId" clId="{21BA03C5-7685-408F-9009-7FF175A7898F}" dt="2023-04-03T18:19:59.506" v="19" actId="26606"/>
          <ac:spMkLst>
            <pc:docMk/>
            <pc:sldMk cId="2085722093" sldId="257"/>
            <ac:spMk id="45" creationId="{FF9564B8-0EF8-99E0-655D-023EB106862E}"/>
          </ac:spMkLst>
        </pc:spChg>
        <pc:spChg chg="add del">
          <ac:chgData name="Anubhav Chambyal" userId="3e093740b4804006" providerId="LiveId" clId="{21BA03C5-7685-408F-9009-7FF175A7898F}" dt="2023-04-03T18:19:59.506" v="19" actId="26606"/>
          <ac:spMkLst>
            <pc:docMk/>
            <pc:sldMk cId="2085722093" sldId="257"/>
            <ac:spMk id="46" creationId="{55D4142C-5077-457F-A6AD-3FECFDB39685}"/>
          </ac:spMkLst>
        </pc:spChg>
        <pc:spChg chg="add del">
          <ac:chgData name="Anubhav Chambyal" userId="3e093740b4804006" providerId="LiveId" clId="{21BA03C5-7685-408F-9009-7FF175A7898F}" dt="2023-04-03T18:19:59.506" v="19" actId="26606"/>
          <ac:spMkLst>
            <pc:docMk/>
            <pc:sldMk cId="2085722093" sldId="257"/>
            <ac:spMk id="47" creationId="{7A5F0580-5EE9-419F-96EE-B6529EF6E7D0}"/>
          </ac:spMkLst>
        </pc:spChg>
        <pc:spChg chg="add del">
          <ac:chgData name="Anubhav Chambyal" userId="3e093740b4804006" providerId="LiveId" clId="{21BA03C5-7685-408F-9009-7FF175A7898F}" dt="2023-04-03T18:19:59.506" v="19" actId="26606"/>
          <ac:spMkLst>
            <pc:docMk/>
            <pc:sldMk cId="2085722093" sldId="257"/>
            <ac:spMk id="48" creationId="{2EF67E1C-1608-B56A-6ECD-82C39E1DEC61}"/>
          </ac:spMkLst>
        </pc:spChg>
        <pc:spChg chg="add del">
          <ac:chgData name="Anubhav Chambyal" userId="3e093740b4804006" providerId="LiveId" clId="{21BA03C5-7685-408F-9009-7FF175A7898F}" dt="2023-04-03T18:20:03.535" v="21" actId="26606"/>
          <ac:spMkLst>
            <pc:docMk/>
            <pc:sldMk cId="2085722093" sldId="257"/>
            <ac:spMk id="50" creationId="{9228552E-C8B1-4A80-8448-0787CE0FC704}"/>
          </ac:spMkLst>
        </pc:spChg>
        <pc:spChg chg="add del">
          <ac:chgData name="Anubhav Chambyal" userId="3e093740b4804006" providerId="LiveId" clId="{21BA03C5-7685-408F-9009-7FF175A7898F}" dt="2023-04-03T18:20:03.535" v="21" actId="26606"/>
          <ac:spMkLst>
            <pc:docMk/>
            <pc:sldMk cId="2085722093" sldId="257"/>
            <ac:spMk id="51" creationId="{FF9564B8-0EF8-99E0-655D-023EB106862E}"/>
          </ac:spMkLst>
        </pc:spChg>
        <pc:spChg chg="add del">
          <ac:chgData name="Anubhav Chambyal" userId="3e093740b4804006" providerId="LiveId" clId="{21BA03C5-7685-408F-9009-7FF175A7898F}" dt="2023-04-03T18:20:03.535" v="21" actId="26606"/>
          <ac:spMkLst>
            <pc:docMk/>
            <pc:sldMk cId="2085722093" sldId="257"/>
            <ac:spMk id="52" creationId="{64698858-EEA3-EE2F-4FFF-AFD24305E628}"/>
          </ac:spMkLst>
        </pc:spChg>
        <pc:spChg chg="add del">
          <ac:chgData name="Anubhav Chambyal" userId="3e093740b4804006" providerId="LiveId" clId="{21BA03C5-7685-408F-9009-7FF175A7898F}" dt="2023-04-03T18:20:09.133" v="23" actId="26606"/>
          <ac:spMkLst>
            <pc:docMk/>
            <pc:sldMk cId="2085722093" sldId="257"/>
            <ac:spMk id="54" creationId="{96CF2A2B-0745-440C-9224-C5C6A0A4286F}"/>
          </ac:spMkLst>
        </pc:spChg>
        <pc:spChg chg="add del">
          <ac:chgData name="Anubhav Chambyal" userId="3e093740b4804006" providerId="LiveId" clId="{21BA03C5-7685-408F-9009-7FF175A7898F}" dt="2023-04-03T18:20:09.133" v="23" actId="26606"/>
          <ac:spMkLst>
            <pc:docMk/>
            <pc:sldMk cId="2085722093" sldId="257"/>
            <ac:spMk id="55" creationId="{75BE6D6B-84C9-4D2B-97EB-773B7369EF82}"/>
          </ac:spMkLst>
        </pc:spChg>
        <pc:spChg chg="add del">
          <ac:chgData name="Anubhav Chambyal" userId="3e093740b4804006" providerId="LiveId" clId="{21BA03C5-7685-408F-9009-7FF175A7898F}" dt="2023-04-03T18:20:09.133" v="23" actId="26606"/>
          <ac:spMkLst>
            <pc:docMk/>
            <pc:sldMk cId="2085722093" sldId="257"/>
            <ac:spMk id="56" creationId="{FF9564B8-0EF8-99E0-655D-023EB106862E}"/>
          </ac:spMkLst>
        </pc:spChg>
        <pc:spChg chg="add del">
          <ac:chgData name="Anubhav Chambyal" userId="3e093740b4804006" providerId="LiveId" clId="{21BA03C5-7685-408F-9009-7FF175A7898F}" dt="2023-04-03T18:20:09.133" v="23" actId="26606"/>
          <ac:spMkLst>
            <pc:docMk/>
            <pc:sldMk cId="2085722093" sldId="257"/>
            <ac:spMk id="57" creationId="{29786832-AFFF-2C35-1EBA-CC936D561C57}"/>
          </ac:spMkLst>
        </pc:spChg>
        <pc:spChg chg="add del">
          <ac:chgData name="Anubhav Chambyal" userId="3e093740b4804006" providerId="LiveId" clId="{21BA03C5-7685-408F-9009-7FF175A7898F}" dt="2023-04-03T18:24:33.407" v="79" actId="26606"/>
          <ac:spMkLst>
            <pc:docMk/>
            <pc:sldMk cId="2085722093" sldId="257"/>
            <ac:spMk id="59" creationId="{1A9F7B4E-B03D-4F64-BE33-00D074458D45}"/>
          </ac:spMkLst>
        </pc:spChg>
        <pc:spChg chg="add mod">
          <ac:chgData name="Anubhav Chambyal" userId="3e093740b4804006" providerId="LiveId" clId="{21BA03C5-7685-408F-9009-7FF175A7898F}" dt="2023-04-03T18:27:51.968" v="145" actId="26606"/>
          <ac:spMkLst>
            <pc:docMk/>
            <pc:sldMk cId="2085722093" sldId="257"/>
            <ac:spMk id="60" creationId="{FF9564B8-0EF8-99E0-655D-023EB106862E}"/>
          </ac:spMkLst>
        </pc:spChg>
        <pc:spChg chg="add del">
          <ac:chgData name="Anubhav Chambyal" userId="3e093740b4804006" providerId="LiveId" clId="{21BA03C5-7685-408F-9009-7FF175A7898F}" dt="2023-04-03T18:24:33.407" v="79" actId="26606"/>
          <ac:spMkLst>
            <pc:docMk/>
            <pc:sldMk cId="2085722093" sldId="257"/>
            <ac:spMk id="61" creationId="{7E2BE7F7-CA89-4002-ACCE-A478AEA24F5E}"/>
          </ac:spMkLst>
        </pc:spChg>
        <pc:spChg chg="add del mod">
          <ac:chgData name="Anubhav Chambyal" userId="3e093740b4804006" providerId="LiveId" clId="{21BA03C5-7685-408F-9009-7FF175A7898F}" dt="2023-04-03T18:25:39.305" v="123" actId="26606"/>
          <ac:spMkLst>
            <pc:docMk/>
            <pc:sldMk cId="2085722093" sldId="257"/>
            <ac:spMk id="62" creationId="{A8105A64-99F7-135D-DF19-03E785AB996A}"/>
          </ac:spMkLst>
        </pc:spChg>
        <pc:spChg chg="add del">
          <ac:chgData name="Anubhav Chambyal" userId="3e093740b4804006" providerId="LiveId" clId="{21BA03C5-7685-408F-9009-7FF175A7898F}" dt="2023-04-03T18:25:39.305" v="123" actId="26606"/>
          <ac:spMkLst>
            <pc:docMk/>
            <pc:sldMk cId="2085722093" sldId="257"/>
            <ac:spMk id="67" creationId="{1A9F7B4E-B03D-4F64-BE33-00D074458D45}"/>
          </ac:spMkLst>
        </pc:spChg>
        <pc:spChg chg="add del">
          <ac:chgData name="Anubhav Chambyal" userId="3e093740b4804006" providerId="LiveId" clId="{21BA03C5-7685-408F-9009-7FF175A7898F}" dt="2023-04-03T18:25:39.305" v="123" actId="26606"/>
          <ac:spMkLst>
            <pc:docMk/>
            <pc:sldMk cId="2085722093" sldId="257"/>
            <ac:spMk id="69" creationId="{7E2BE7F7-CA89-4002-ACCE-A478AEA24F5E}"/>
          </ac:spMkLst>
        </pc:spChg>
        <pc:spChg chg="add del">
          <ac:chgData name="Anubhav Chambyal" userId="3e093740b4804006" providerId="LiveId" clId="{21BA03C5-7685-408F-9009-7FF175A7898F}" dt="2023-04-03T18:25:27.247" v="110" actId="26606"/>
          <ac:spMkLst>
            <pc:docMk/>
            <pc:sldMk cId="2085722093" sldId="257"/>
            <ac:spMk id="74" creationId="{45D37F4E-DDB4-456B-97E0-9937730A039F}"/>
          </ac:spMkLst>
        </pc:spChg>
        <pc:spChg chg="add del">
          <ac:chgData name="Anubhav Chambyal" userId="3e093740b4804006" providerId="LiveId" clId="{21BA03C5-7685-408F-9009-7FF175A7898F}" dt="2023-04-03T18:25:27.247" v="110" actId="26606"/>
          <ac:spMkLst>
            <pc:docMk/>
            <pc:sldMk cId="2085722093" sldId="257"/>
            <ac:spMk id="76" creationId="{B2DD41CD-8F47-4F56-AD12-4E2FF7696987}"/>
          </ac:spMkLst>
        </pc:spChg>
        <pc:spChg chg="add del">
          <ac:chgData name="Anubhav Chambyal" userId="3e093740b4804006" providerId="LiveId" clId="{21BA03C5-7685-408F-9009-7FF175A7898F}" dt="2023-04-03T18:25:28.017" v="112" actId="26606"/>
          <ac:spMkLst>
            <pc:docMk/>
            <pc:sldMk cId="2085722093" sldId="257"/>
            <ac:spMk id="78" creationId="{2C61293E-6EBE-43EF-A52C-9BEBFD7679D4}"/>
          </ac:spMkLst>
        </pc:spChg>
        <pc:spChg chg="add del">
          <ac:chgData name="Anubhav Chambyal" userId="3e093740b4804006" providerId="LiveId" clId="{21BA03C5-7685-408F-9009-7FF175A7898F}" dt="2023-04-03T18:25:28.017" v="112" actId="26606"/>
          <ac:spMkLst>
            <pc:docMk/>
            <pc:sldMk cId="2085722093" sldId="257"/>
            <ac:spMk id="79" creationId="{3FCFB1DE-0B7E-48CC-BA90-B2AB0889F9D6}"/>
          </ac:spMkLst>
        </pc:spChg>
        <pc:spChg chg="add del">
          <ac:chgData name="Anubhav Chambyal" userId="3e093740b4804006" providerId="LiveId" clId="{21BA03C5-7685-408F-9009-7FF175A7898F}" dt="2023-04-03T18:25:29.812" v="114" actId="26606"/>
          <ac:spMkLst>
            <pc:docMk/>
            <pc:sldMk cId="2085722093" sldId="257"/>
            <ac:spMk id="80" creationId="{1453BF6C-B012-48B7-B4E8-6D7AC7C27D02}"/>
          </ac:spMkLst>
        </pc:spChg>
        <pc:spChg chg="add del">
          <ac:chgData name="Anubhav Chambyal" userId="3e093740b4804006" providerId="LiveId" clId="{21BA03C5-7685-408F-9009-7FF175A7898F}" dt="2023-04-03T18:25:29.812" v="114" actId="26606"/>
          <ac:spMkLst>
            <pc:docMk/>
            <pc:sldMk cId="2085722093" sldId="257"/>
            <ac:spMk id="81" creationId="{327D73B4-9F5C-4A64-A179-51B9500CB8B5}"/>
          </ac:spMkLst>
        </pc:spChg>
        <pc:spChg chg="add del">
          <ac:chgData name="Anubhav Chambyal" userId="3e093740b4804006" providerId="LiveId" clId="{21BA03C5-7685-408F-9009-7FF175A7898F}" dt="2023-04-03T18:25:29.812" v="114" actId="26606"/>
          <ac:spMkLst>
            <pc:docMk/>
            <pc:sldMk cId="2085722093" sldId="257"/>
            <ac:spMk id="82" creationId="{E3020543-B24B-4EC4-8FFC-8DD88EEA91A8}"/>
          </ac:spMkLst>
        </pc:spChg>
        <pc:spChg chg="add del">
          <ac:chgData name="Anubhav Chambyal" userId="3e093740b4804006" providerId="LiveId" clId="{21BA03C5-7685-408F-9009-7FF175A7898F}" dt="2023-04-03T18:25:29.812" v="114" actId="26606"/>
          <ac:spMkLst>
            <pc:docMk/>
            <pc:sldMk cId="2085722093" sldId="257"/>
            <ac:spMk id="83" creationId="{C1F06963-6374-4B48-844F-071A9BAAAE02}"/>
          </ac:spMkLst>
        </pc:spChg>
        <pc:spChg chg="add del">
          <ac:chgData name="Anubhav Chambyal" userId="3e093740b4804006" providerId="LiveId" clId="{21BA03C5-7685-408F-9009-7FF175A7898F}" dt="2023-04-03T18:25:29.812" v="114" actId="26606"/>
          <ac:spMkLst>
            <pc:docMk/>
            <pc:sldMk cId="2085722093" sldId="257"/>
            <ac:spMk id="85" creationId="{6CB927A4-E432-4310-9CD5-E89FF5063179}"/>
          </ac:spMkLst>
        </pc:spChg>
        <pc:spChg chg="add del">
          <ac:chgData name="Anubhav Chambyal" userId="3e093740b4804006" providerId="LiveId" clId="{21BA03C5-7685-408F-9009-7FF175A7898F}" dt="2023-04-03T18:25:30.828" v="116" actId="26606"/>
          <ac:spMkLst>
            <pc:docMk/>
            <pc:sldMk cId="2085722093" sldId="257"/>
            <ac:spMk id="87" creationId="{743AA782-23D1-4521-8CAD-47662984AA08}"/>
          </ac:spMkLst>
        </pc:spChg>
        <pc:spChg chg="add del">
          <ac:chgData name="Anubhav Chambyal" userId="3e093740b4804006" providerId="LiveId" clId="{21BA03C5-7685-408F-9009-7FF175A7898F}" dt="2023-04-03T18:25:30.828" v="116" actId="26606"/>
          <ac:spMkLst>
            <pc:docMk/>
            <pc:sldMk cId="2085722093" sldId="257"/>
            <ac:spMk id="88" creationId="{71877DBC-BB60-40F0-AC93-2ACDBAAE60CE}"/>
          </ac:spMkLst>
        </pc:spChg>
        <pc:spChg chg="add del">
          <ac:chgData name="Anubhav Chambyal" userId="3e093740b4804006" providerId="LiveId" clId="{21BA03C5-7685-408F-9009-7FF175A7898F}" dt="2023-04-03T18:25:33.940" v="118" actId="26606"/>
          <ac:spMkLst>
            <pc:docMk/>
            <pc:sldMk cId="2085722093" sldId="257"/>
            <ac:spMk id="90" creationId="{3AFE8227-C443-417B-BA91-520EB1EF4559}"/>
          </ac:spMkLst>
        </pc:spChg>
        <pc:spChg chg="add del">
          <ac:chgData name="Anubhav Chambyal" userId="3e093740b4804006" providerId="LiveId" clId="{21BA03C5-7685-408F-9009-7FF175A7898F}" dt="2023-04-03T18:25:33.940" v="118" actId="26606"/>
          <ac:spMkLst>
            <pc:docMk/>
            <pc:sldMk cId="2085722093" sldId="257"/>
            <ac:spMk id="91" creationId="{907741FC-B544-4A6E-B831-6789D042333D}"/>
          </ac:spMkLst>
        </pc:spChg>
        <pc:spChg chg="add del">
          <ac:chgData name="Anubhav Chambyal" userId="3e093740b4804006" providerId="LiveId" clId="{21BA03C5-7685-408F-9009-7FF175A7898F}" dt="2023-04-03T18:25:33.940" v="118" actId="26606"/>
          <ac:spMkLst>
            <pc:docMk/>
            <pc:sldMk cId="2085722093" sldId="257"/>
            <ac:spMk id="92" creationId="{3F0BE7ED-7814-4273-B18A-F26CC0380380}"/>
          </ac:spMkLst>
        </pc:spChg>
        <pc:spChg chg="add del">
          <ac:chgData name="Anubhav Chambyal" userId="3e093740b4804006" providerId="LiveId" clId="{21BA03C5-7685-408F-9009-7FF175A7898F}" dt="2023-04-03T18:25:36.694" v="120" actId="26606"/>
          <ac:spMkLst>
            <pc:docMk/>
            <pc:sldMk cId="2085722093" sldId="257"/>
            <ac:spMk id="94" creationId="{1A9F7B4E-B03D-4F64-BE33-00D074458D45}"/>
          </ac:spMkLst>
        </pc:spChg>
        <pc:spChg chg="add del">
          <ac:chgData name="Anubhav Chambyal" userId="3e093740b4804006" providerId="LiveId" clId="{21BA03C5-7685-408F-9009-7FF175A7898F}" dt="2023-04-03T18:25:36.694" v="120" actId="26606"/>
          <ac:spMkLst>
            <pc:docMk/>
            <pc:sldMk cId="2085722093" sldId="257"/>
            <ac:spMk id="95" creationId="{7E2BE7F7-CA89-4002-ACCE-A478AEA24F5E}"/>
          </ac:spMkLst>
        </pc:spChg>
        <pc:spChg chg="add del">
          <ac:chgData name="Anubhav Chambyal" userId="3e093740b4804006" providerId="LiveId" clId="{21BA03C5-7685-408F-9009-7FF175A7898F}" dt="2023-04-03T18:25:39.241" v="122" actId="26606"/>
          <ac:spMkLst>
            <pc:docMk/>
            <pc:sldMk cId="2085722093" sldId="257"/>
            <ac:spMk id="97" creationId="{1A9F7B4E-B03D-4F64-BE33-00D074458D45}"/>
          </ac:spMkLst>
        </pc:spChg>
        <pc:spChg chg="add del">
          <ac:chgData name="Anubhav Chambyal" userId="3e093740b4804006" providerId="LiveId" clId="{21BA03C5-7685-408F-9009-7FF175A7898F}" dt="2023-04-03T18:25:39.241" v="122" actId="26606"/>
          <ac:spMkLst>
            <pc:docMk/>
            <pc:sldMk cId="2085722093" sldId="257"/>
            <ac:spMk id="98" creationId="{7E2BE7F7-CA89-4002-ACCE-A478AEA24F5E}"/>
          </ac:spMkLst>
        </pc:spChg>
        <pc:spChg chg="add del">
          <ac:chgData name="Anubhav Chambyal" userId="3e093740b4804006" providerId="LiveId" clId="{21BA03C5-7685-408F-9009-7FF175A7898F}" dt="2023-04-03T18:26:52.221" v="129" actId="26606"/>
          <ac:spMkLst>
            <pc:docMk/>
            <pc:sldMk cId="2085722093" sldId="257"/>
            <ac:spMk id="101" creationId="{1A9F7B4E-B03D-4F64-BE33-00D074458D45}"/>
          </ac:spMkLst>
        </pc:spChg>
        <pc:spChg chg="add del">
          <ac:chgData name="Anubhav Chambyal" userId="3e093740b4804006" providerId="LiveId" clId="{21BA03C5-7685-408F-9009-7FF175A7898F}" dt="2023-04-03T18:26:52.221" v="129" actId="26606"/>
          <ac:spMkLst>
            <pc:docMk/>
            <pc:sldMk cId="2085722093" sldId="257"/>
            <ac:spMk id="102" creationId="{7E2BE7F7-CA89-4002-ACCE-A478AEA24F5E}"/>
          </ac:spMkLst>
        </pc:spChg>
        <pc:spChg chg="add del">
          <ac:chgData name="Anubhav Chambyal" userId="3e093740b4804006" providerId="LiveId" clId="{21BA03C5-7685-408F-9009-7FF175A7898F}" dt="2023-04-03T18:26:24.089" v="126" actId="26606"/>
          <ac:spMkLst>
            <pc:docMk/>
            <pc:sldMk cId="2085722093" sldId="257"/>
            <ac:spMk id="108" creationId="{04812C46-200A-4DEB-A05E-3ED6C68C2387}"/>
          </ac:spMkLst>
        </pc:spChg>
        <pc:spChg chg="add del">
          <ac:chgData name="Anubhav Chambyal" userId="3e093740b4804006" providerId="LiveId" clId="{21BA03C5-7685-408F-9009-7FF175A7898F}" dt="2023-04-03T18:26:52.122" v="128" actId="26606"/>
          <ac:spMkLst>
            <pc:docMk/>
            <pc:sldMk cId="2085722093" sldId="257"/>
            <ac:spMk id="110" creationId="{7E2BE7F7-CA89-4002-ACCE-A478AEA24F5E}"/>
          </ac:spMkLst>
        </pc:spChg>
        <pc:spChg chg="add del">
          <ac:chgData name="Anubhav Chambyal" userId="3e093740b4804006" providerId="LiveId" clId="{21BA03C5-7685-408F-9009-7FF175A7898F}" dt="2023-04-03T18:26:52.122" v="128" actId="26606"/>
          <ac:spMkLst>
            <pc:docMk/>
            <pc:sldMk cId="2085722093" sldId="257"/>
            <ac:spMk id="111" creationId="{1A9F7B4E-B03D-4F64-BE33-00D074458D45}"/>
          </ac:spMkLst>
        </pc:spChg>
        <pc:spChg chg="add del">
          <ac:chgData name="Anubhav Chambyal" userId="3e093740b4804006" providerId="LiveId" clId="{21BA03C5-7685-408F-9009-7FF175A7898F}" dt="2023-04-03T18:27:51.968" v="145" actId="26606"/>
          <ac:spMkLst>
            <pc:docMk/>
            <pc:sldMk cId="2085722093" sldId="257"/>
            <ac:spMk id="113" creationId="{9228552E-C8B1-4A80-8448-0787CE0FC704}"/>
          </ac:spMkLst>
        </pc:spChg>
        <pc:spChg chg="add del">
          <ac:chgData name="Anubhav Chambyal" userId="3e093740b4804006" providerId="LiveId" clId="{21BA03C5-7685-408F-9009-7FF175A7898F}" dt="2023-04-03T18:27:24.339" v="138" actId="26606"/>
          <ac:spMkLst>
            <pc:docMk/>
            <pc:sldMk cId="2085722093" sldId="257"/>
            <ac:spMk id="118" creationId="{D1D34770-47A8-402C-AF23-2B653F2D88C1}"/>
          </ac:spMkLst>
        </pc:spChg>
        <pc:spChg chg="add del">
          <ac:chgData name="Anubhav Chambyal" userId="3e093740b4804006" providerId="LiveId" clId="{21BA03C5-7685-408F-9009-7FF175A7898F}" dt="2023-04-03T18:27:28.374" v="140" actId="26606"/>
          <ac:spMkLst>
            <pc:docMk/>
            <pc:sldMk cId="2085722093" sldId="257"/>
            <ac:spMk id="120" creationId="{9228552E-C8B1-4A80-8448-0787CE0FC704}"/>
          </ac:spMkLst>
        </pc:spChg>
        <pc:spChg chg="add del">
          <ac:chgData name="Anubhav Chambyal" userId="3e093740b4804006" providerId="LiveId" clId="{21BA03C5-7685-408F-9009-7FF175A7898F}" dt="2023-04-03T18:27:48.239" v="142" actId="26606"/>
          <ac:spMkLst>
            <pc:docMk/>
            <pc:sldMk cId="2085722093" sldId="257"/>
            <ac:spMk id="122" creationId="{9228552E-C8B1-4A80-8448-0787CE0FC704}"/>
          </ac:spMkLst>
        </pc:spChg>
        <pc:spChg chg="add del">
          <ac:chgData name="Anubhav Chambyal" userId="3e093740b4804006" providerId="LiveId" clId="{21BA03C5-7685-408F-9009-7FF175A7898F}" dt="2023-04-03T18:27:51.890" v="144" actId="26606"/>
          <ac:spMkLst>
            <pc:docMk/>
            <pc:sldMk cId="2085722093" sldId="257"/>
            <ac:spMk id="124" creationId="{A9D2268A-D939-4E78-91B6-6C7E46406788}"/>
          </ac:spMkLst>
        </pc:spChg>
        <pc:spChg chg="add del">
          <ac:chgData name="Anubhav Chambyal" userId="3e093740b4804006" providerId="LiveId" clId="{21BA03C5-7685-408F-9009-7FF175A7898F}" dt="2023-04-03T18:27:51.890" v="144" actId="26606"/>
          <ac:spMkLst>
            <pc:docMk/>
            <pc:sldMk cId="2085722093" sldId="257"/>
            <ac:spMk id="125" creationId="{E0C43A58-225D-452D-8185-0D89D1EED861}"/>
          </ac:spMkLst>
        </pc:spChg>
        <pc:spChg chg="add">
          <ac:chgData name="Anubhav Chambyal" userId="3e093740b4804006" providerId="LiveId" clId="{21BA03C5-7685-408F-9009-7FF175A7898F}" dt="2023-04-03T18:27:51.968" v="145" actId="26606"/>
          <ac:spMkLst>
            <pc:docMk/>
            <pc:sldMk cId="2085722093" sldId="257"/>
            <ac:spMk id="127" creationId="{56688E73-49B9-4052-A836-D248C825D70D}"/>
          </ac:spMkLst>
        </pc:spChg>
        <pc:spChg chg="add">
          <ac:chgData name="Anubhav Chambyal" userId="3e093740b4804006" providerId="LiveId" clId="{21BA03C5-7685-408F-9009-7FF175A7898F}" dt="2023-04-03T18:27:51.968" v="145" actId="26606"/>
          <ac:spMkLst>
            <pc:docMk/>
            <pc:sldMk cId="2085722093" sldId="257"/>
            <ac:spMk id="128" creationId="{5B6AEE0C-07FE-4154-BC7C-2F20530BC556}"/>
          </ac:spMkLst>
        </pc:spChg>
        <pc:graphicFrameChg chg="add del">
          <ac:chgData name="Anubhav Chambyal" userId="3e093740b4804006" providerId="LiveId" clId="{21BA03C5-7685-408F-9009-7FF175A7898F}" dt="2023-04-03T18:25:36.694" v="120" actId="26606"/>
          <ac:graphicFrameMkLst>
            <pc:docMk/>
            <pc:sldMk cId="2085722093" sldId="257"/>
            <ac:graphicFrameMk id="71" creationId="{0D06BC65-CD2F-5164-9F71-792814AA424A}"/>
          </ac:graphicFrameMkLst>
        </pc:graphicFrameChg>
        <pc:graphicFrameChg chg="add del">
          <ac:chgData name="Anubhav Chambyal" userId="3e093740b4804006" providerId="LiveId" clId="{21BA03C5-7685-408F-9009-7FF175A7898F}" dt="2023-04-03T18:25:39.241" v="122" actId="26606"/>
          <ac:graphicFrameMkLst>
            <pc:docMk/>
            <pc:sldMk cId="2085722093" sldId="257"/>
            <ac:graphicFrameMk id="99" creationId="{4366E10C-3968-DA1E-1538-41C6E4EDF82C}"/>
          </ac:graphicFrameMkLst>
        </pc:graphicFrameChg>
        <pc:graphicFrameChg chg="add del mod modGraphic">
          <ac:chgData name="Anubhav Chambyal" userId="3e093740b4804006" providerId="LiveId" clId="{21BA03C5-7685-408F-9009-7FF175A7898F}" dt="2023-04-03T18:31:56.474" v="183" actId="478"/>
          <ac:graphicFrameMkLst>
            <pc:docMk/>
            <pc:sldMk cId="2085722093" sldId="257"/>
            <ac:graphicFrameMk id="103" creationId="{925F789A-FD61-FB55-1657-93E22FEBD0F8}"/>
          </ac:graphicFrameMkLst>
        </pc:graphicFrameChg>
        <pc:picChg chg="add mod ord">
          <ac:chgData name="Anubhav Chambyal" userId="3e093740b4804006" providerId="LiveId" clId="{21BA03C5-7685-408F-9009-7FF175A7898F}" dt="2023-04-03T18:31:08.229" v="181" actId="1076"/>
          <ac:picMkLst>
            <pc:docMk/>
            <pc:sldMk cId="2085722093" sldId="257"/>
            <ac:picMk id="5" creationId="{C8C87FE6-FCB3-D2A2-C017-4896250BD155}"/>
          </ac:picMkLst>
        </pc:picChg>
        <pc:picChg chg="add mod">
          <ac:chgData name="Anubhav Chambyal" userId="3e093740b4804006" providerId="LiveId" clId="{21BA03C5-7685-408F-9009-7FF175A7898F}" dt="2023-04-03T18:29:15.152" v="148" actId="1076"/>
          <ac:picMkLst>
            <pc:docMk/>
            <pc:sldMk cId="2085722093" sldId="257"/>
            <ac:picMk id="11" creationId="{0E1C5E34-8E22-1DF0-93EB-F2D4465786A5}"/>
          </ac:picMkLst>
        </pc:picChg>
        <pc:cxnChg chg="add del">
          <ac:chgData name="Anubhav Chambyal" userId="3e093740b4804006" providerId="LiveId" clId="{21BA03C5-7685-408F-9009-7FF175A7898F}" dt="2023-04-03T18:25:29.812" v="114" actId="26606"/>
          <ac:cxnSpMkLst>
            <pc:docMk/>
            <pc:sldMk cId="2085722093" sldId="257"/>
            <ac:cxnSpMk id="84" creationId="{C49DA8F6-BCC1-4447-B54C-57856834B94B}"/>
          </ac:cxnSpMkLst>
        </pc:cxnChg>
      </pc:sldChg>
      <pc:sldChg chg="addSp delSp modSp new del mod setBg setClrOvrMap">
        <pc:chgData name="Anubhav Chambyal" userId="3e093740b4804006" providerId="LiveId" clId="{21BA03C5-7685-408F-9009-7FF175A7898F}" dt="2023-04-03T18:34:56.574" v="209" actId="2696"/>
        <pc:sldMkLst>
          <pc:docMk/>
          <pc:sldMk cId="2678835686" sldId="258"/>
        </pc:sldMkLst>
        <pc:spChg chg="mod ord">
          <ac:chgData name="Anubhav Chambyal" userId="3e093740b4804006" providerId="LiveId" clId="{21BA03C5-7685-408F-9009-7FF175A7898F}" dt="2023-04-03T18:33:47.324" v="200" actId="26606"/>
          <ac:spMkLst>
            <pc:docMk/>
            <pc:sldMk cId="2678835686" sldId="258"/>
            <ac:spMk id="2" creationId="{30B4E4B7-01A7-AF98-49C3-C27A43CBEC64}"/>
          </ac:spMkLst>
        </pc:spChg>
        <pc:spChg chg="del">
          <ac:chgData name="Anubhav Chambyal" userId="3e093740b4804006" providerId="LiveId" clId="{21BA03C5-7685-408F-9009-7FF175A7898F}" dt="2023-04-03T18:33:03.950" v="190" actId="931"/>
          <ac:spMkLst>
            <pc:docMk/>
            <pc:sldMk cId="2678835686" sldId="258"/>
            <ac:spMk id="3" creationId="{30622C72-BBD0-8017-B1A8-7CCC4CB006A9}"/>
          </ac:spMkLst>
        </pc:spChg>
        <pc:spChg chg="add mod">
          <ac:chgData name="Anubhav Chambyal" userId="3e093740b4804006" providerId="LiveId" clId="{21BA03C5-7685-408F-9009-7FF175A7898F}" dt="2023-04-03T18:34:42.700" v="207" actId="1076"/>
          <ac:spMkLst>
            <pc:docMk/>
            <pc:sldMk cId="2678835686" sldId="258"/>
            <ac:spMk id="7" creationId="{02F20603-DD44-C430-539B-CC9B43956584}"/>
          </ac:spMkLst>
        </pc:spChg>
        <pc:spChg chg="add del">
          <ac:chgData name="Anubhav Chambyal" userId="3e093740b4804006" providerId="LiveId" clId="{21BA03C5-7685-408F-9009-7FF175A7898F}" dt="2023-04-03T18:33:34.684" v="195" actId="26606"/>
          <ac:spMkLst>
            <pc:docMk/>
            <pc:sldMk cId="2678835686" sldId="258"/>
            <ac:spMk id="10" creationId="{AB67B9CC-F873-DDD7-14DA-7072535D54F5}"/>
          </ac:spMkLst>
        </pc:spChg>
        <pc:spChg chg="add del">
          <ac:chgData name="Anubhav Chambyal" userId="3e093740b4804006" providerId="LiveId" clId="{21BA03C5-7685-408F-9009-7FF175A7898F}" dt="2023-04-03T18:33:34.684" v="195" actId="26606"/>
          <ac:spMkLst>
            <pc:docMk/>
            <pc:sldMk cId="2678835686" sldId="258"/>
            <ac:spMk id="13" creationId="{9228552E-C8B1-4A80-8448-0787CE0FC704}"/>
          </ac:spMkLst>
        </pc:spChg>
        <pc:spChg chg="add del">
          <ac:chgData name="Anubhav Chambyal" userId="3e093740b4804006" providerId="LiveId" clId="{21BA03C5-7685-408F-9009-7FF175A7898F}" dt="2023-04-03T18:33:36.170" v="197" actId="26606"/>
          <ac:spMkLst>
            <pc:docMk/>
            <pc:sldMk cId="2678835686" sldId="258"/>
            <ac:spMk id="15" creationId="{D4974D33-8DC5-464E-8C6D-BE58F0669C17}"/>
          </ac:spMkLst>
        </pc:spChg>
        <pc:spChg chg="add del">
          <ac:chgData name="Anubhav Chambyal" userId="3e093740b4804006" providerId="LiveId" clId="{21BA03C5-7685-408F-9009-7FF175A7898F}" dt="2023-04-03T18:33:36.170" v="197" actId="26606"/>
          <ac:spMkLst>
            <pc:docMk/>
            <pc:sldMk cId="2678835686" sldId="258"/>
            <ac:spMk id="16" creationId="{F13C74B1-5B17-4795-BED0-7140497B445A}"/>
          </ac:spMkLst>
        </pc:spChg>
        <pc:spChg chg="add del">
          <ac:chgData name="Anubhav Chambyal" userId="3e093740b4804006" providerId="LiveId" clId="{21BA03C5-7685-408F-9009-7FF175A7898F}" dt="2023-04-03T18:33:36.170" v="197" actId="26606"/>
          <ac:spMkLst>
            <pc:docMk/>
            <pc:sldMk cId="2678835686" sldId="258"/>
            <ac:spMk id="17" creationId="{CC4F4BB0-59F1-1332-462C-0977DBE673F2}"/>
          </ac:spMkLst>
        </pc:spChg>
        <pc:spChg chg="add del">
          <ac:chgData name="Anubhav Chambyal" userId="3e093740b4804006" providerId="LiveId" clId="{21BA03C5-7685-408F-9009-7FF175A7898F}" dt="2023-04-03T18:33:47.290" v="199" actId="26606"/>
          <ac:spMkLst>
            <pc:docMk/>
            <pc:sldMk cId="2678835686" sldId="258"/>
            <ac:spMk id="19" creationId="{56688E73-49B9-4052-A836-D248C825D70D}"/>
          </ac:spMkLst>
        </pc:spChg>
        <pc:spChg chg="add del">
          <ac:chgData name="Anubhav Chambyal" userId="3e093740b4804006" providerId="LiveId" clId="{21BA03C5-7685-408F-9009-7FF175A7898F}" dt="2023-04-03T18:33:47.290" v="199" actId="26606"/>
          <ac:spMkLst>
            <pc:docMk/>
            <pc:sldMk cId="2678835686" sldId="258"/>
            <ac:spMk id="20" creationId="{5B6AEE0C-07FE-4154-BC7C-2F20530BC556}"/>
          </ac:spMkLst>
        </pc:spChg>
        <pc:spChg chg="add del">
          <ac:chgData name="Anubhav Chambyal" userId="3e093740b4804006" providerId="LiveId" clId="{21BA03C5-7685-408F-9009-7FF175A7898F}" dt="2023-04-03T18:33:47.290" v="199" actId="26606"/>
          <ac:spMkLst>
            <pc:docMk/>
            <pc:sldMk cId="2678835686" sldId="258"/>
            <ac:spMk id="21" creationId="{32598690-4446-444B-3D23-B3363D97FD59}"/>
          </ac:spMkLst>
        </pc:spChg>
        <pc:spChg chg="add">
          <ac:chgData name="Anubhav Chambyal" userId="3e093740b4804006" providerId="LiveId" clId="{21BA03C5-7685-408F-9009-7FF175A7898F}" dt="2023-04-03T18:33:47.324" v="200" actId="26606"/>
          <ac:spMkLst>
            <pc:docMk/>
            <pc:sldMk cId="2678835686" sldId="258"/>
            <ac:spMk id="23" creationId="{675FFAD0-2409-47F2-980A-2CF4FFC69BE2}"/>
          </ac:spMkLst>
        </pc:spChg>
        <pc:spChg chg="add">
          <ac:chgData name="Anubhav Chambyal" userId="3e093740b4804006" providerId="LiveId" clId="{21BA03C5-7685-408F-9009-7FF175A7898F}" dt="2023-04-03T18:33:47.324" v="200" actId="26606"/>
          <ac:spMkLst>
            <pc:docMk/>
            <pc:sldMk cId="2678835686" sldId="258"/>
            <ac:spMk id="24" creationId="{CBB2B1F0-0DD6-4744-9A46-7A344FB48E40}"/>
          </ac:spMkLst>
        </pc:spChg>
        <pc:spChg chg="add">
          <ac:chgData name="Anubhav Chambyal" userId="3e093740b4804006" providerId="LiveId" clId="{21BA03C5-7685-408F-9009-7FF175A7898F}" dt="2023-04-03T18:33:47.324" v="200" actId="26606"/>
          <ac:spMkLst>
            <pc:docMk/>
            <pc:sldMk cId="2678835686" sldId="258"/>
            <ac:spMk id="25" creationId="{52D502E5-F6B4-4D58-B4AE-FC466FF15EE8}"/>
          </ac:spMkLst>
        </pc:spChg>
        <pc:spChg chg="add">
          <ac:chgData name="Anubhav Chambyal" userId="3e093740b4804006" providerId="LiveId" clId="{21BA03C5-7685-408F-9009-7FF175A7898F}" dt="2023-04-03T18:33:47.324" v="200" actId="26606"/>
          <ac:spMkLst>
            <pc:docMk/>
            <pc:sldMk cId="2678835686" sldId="258"/>
            <ac:spMk id="26" creationId="{9DECDBF4-02B6-4BB4-B65B-B8107AD6A9E8}"/>
          </ac:spMkLst>
        </pc:spChg>
        <pc:spChg chg="add del">
          <ac:chgData name="Anubhav Chambyal" userId="3e093740b4804006" providerId="LiveId" clId="{21BA03C5-7685-408F-9009-7FF175A7898F}" dt="2023-04-03T18:34:10.938" v="201" actId="478"/>
          <ac:spMkLst>
            <pc:docMk/>
            <pc:sldMk cId="2678835686" sldId="258"/>
            <ac:spMk id="27" creationId="{1488318D-6180-5BD1-5277-8841423F249D}"/>
          </ac:spMkLst>
        </pc:spChg>
        <pc:picChg chg="add mod">
          <ac:chgData name="Anubhav Chambyal" userId="3e093740b4804006" providerId="LiveId" clId="{21BA03C5-7685-408F-9009-7FF175A7898F}" dt="2023-04-03T18:34:49.121" v="208" actId="1076"/>
          <ac:picMkLst>
            <pc:docMk/>
            <pc:sldMk cId="2678835686" sldId="258"/>
            <ac:picMk id="6" creationId="{F41F7F6E-BD2F-CBE3-2DA6-92B2EACA28A8}"/>
          </ac:picMkLst>
        </pc:picChg>
      </pc:sldChg>
      <pc:sldChg chg="addSp delSp modSp new del mod">
        <pc:chgData name="Anubhav Chambyal" userId="3e093740b4804006" providerId="LiveId" clId="{21BA03C5-7685-408F-9009-7FF175A7898F}" dt="2023-04-23T18:13:51.461" v="1109" actId="2696"/>
        <pc:sldMkLst>
          <pc:docMk/>
          <pc:sldMk cId="3184719486" sldId="258"/>
        </pc:sldMkLst>
        <pc:spChg chg="del">
          <ac:chgData name="Anubhav Chambyal" userId="3e093740b4804006" providerId="LiveId" clId="{21BA03C5-7685-408F-9009-7FF175A7898F}" dt="2023-04-03T18:49:26.199" v="301" actId="931"/>
          <ac:spMkLst>
            <pc:docMk/>
            <pc:sldMk cId="3184719486" sldId="258"/>
            <ac:spMk id="3" creationId="{9A6DE1EA-755A-CBBB-5599-F7EDD6A87EDB}"/>
          </ac:spMkLst>
        </pc:spChg>
        <pc:spChg chg="add mod">
          <ac:chgData name="Anubhav Chambyal" userId="3e093740b4804006" providerId="LiveId" clId="{21BA03C5-7685-408F-9009-7FF175A7898F}" dt="2023-04-23T18:13:25.940" v="1107" actId="2085"/>
          <ac:spMkLst>
            <pc:docMk/>
            <pc:sldMk cId="3184719486" sldId="258"/>
            <ac:spMk id="4" creationId="{B4483243-BA17-CB74-23C1-34955F7689F8}"/>
          </ac:spMkLst>
        </pc:spChg>
        <pc:spChg chg="add mod">
          <ac:chgData name="Anubhav Chambyal" userId="3e093740b4804006" providerId="LiveId" clId="{21BA03C5-7685-408F-9009-7FF175A7898F}" dt="2023-04-23T18:13:26.983" v="1108" actId="1076"/>
          <ac:spMkLst>
            <pc:docMk/>
            <pc:sldMk cId="3184719486" sldId="258"/>
            <ac:spMk id="6" creationId="{B7EFD2B7-C4AF-8B51-79B4-A958B8D0E3CD}"/>
          </ac:spMkLst>
        </pc:spChg>
        <pc:spChg chg="add del mod">
          <ac:chgData name="Anubhav Chambyal" userId="3e093740b4804006" providerId="LiveId" clId="{21BA03C5-7685-408F-9009-7FF175A7898F}" dt="2023-04-03T18:52:42.872" v="346" actId="478"/>
          <ac:spMkLst>
            <pc:docMk/>
            <pc:sldMk cId="3184719486" sldId="258"/>
            <ac:spMk id="7" creationId="{D95493A8-901A-6BFE-633C-CD1B7E6143B4}"/>
          </ac:spMkLst>
        </pc:spChg>
        <pc:spChg chg="add del mod">
          <ac:chgData name="Anubhav Chambyal" userId="3e093740b4804006" providerId="LiveId" clId="{21BA03C5-7685-408F-9009-7FF175A7898F}" dt="2023-04-03T18:59:21.101" v="373" actId="26606"/>
          <ac:spMkLst>
            <pc:docMk/>
            <pc:sldMk cId="3184719486" sldId="258"/>
            <ac:spMk id="8" creationId="{035885D2-3974-659D-1949-61AD1F98C935}"/>
          </ac:spMkLst>
        </pc:spChg>
        <pc:spChg chg="add del mod">
          <ac:chgData name="Anubhav Chambyal" userId="3e093740b4804006" providerId="LiveId" clId="{21BA03C5-7685-408F-9009-7FF175A7898F}" dt="2023-04-03T19:00:30.887" v="380"/>
          <ac:spMkLst>
            <pc:docMk/>
            <pc:sldMk cId="3184719486" sldId="258"/>
            <ac:spMk id="9" creationId="{7D7CF5F3-81FC-9FF6-B8E2-E5842B292F5C}"/>
          </ac:spMkLst>
        </pc:spChg>
        <pc:graphicFrameChg chg="add mod modGraphic">
          <ac:chgData name="Anubhav Chambyal" userId="3e093740b4804006" providerId="LiveId" clId="{21BA03C5-7685-408F-9009-7FF175A7898F}" dt="2023-04-23T18:12:59.445" v="1101" actId="20577"/>
          <ac:graphicFrameMkLst>
            <pc:docMk/>
            <pc:sldMk cId="3184719486" sldId="258"/>
            <ac:graphicFrameMk id="11" creationId="{9279E24A-D92E-D912-A8F2-F78B03C175A2}"/>
          </ac:graphicFrameMkLst>
        </pc:graphicFrameChg>
        <pc:picChg chg="add del mod">
          <ac:chgData name="Anubhav Chambyal" userId="3e093740b4804006" providerId="LiveId" clId="{21BA03C5-7685-408F-9009-7FF175A7898F}" dt="2023-04-23T18:13:01.490" v="1103" actId="478"/>
          <ac:picMkLst>
            <pc:docMk/>
            <pc:sldMk cId="3184719486" sldId="258"/>
            <ac:picMk id="5" creationId="{BEFF5B7D-F2FB-4B63-676C-DF6CD4E4D2BE}"/>
          </ac:picMkLst>
        </pc:picChg>
      </pc:sldChg>
      <pc:sldChg chg="addSp delSp modSp new mod setBg setClrOvrMap">
        <pc:chgData name="Anubhav Chambyal" userId="3e093740b4804006" providerId="LiveId" clId="{21BA03C5-7685-408F-9009-7FF175A7898F}" dt="2023-04-23T18:41:18.784" v="1393"/>
        <pc:sldMkLst>
          <pc:docMk/>
          <pc:sldMk cId="1420913605" sldId="259"/>
        </pc:sldMkLst>
        <pc:spChg chg="mod">
          <ac:chgData name="Anubhav Chambyal" userId="3e093740b4804006" providerId="LiveId" clId="{21BA03C5-7685-408F-9009-7FF175A7898F}" dt="2023-04-23T18:41:18.784" v="1393"/>
          <ac:spMkLst>
            <pc:docMk/>
            <pc:sldMk cId="1420913605" sldId="259"/>
            <ac:spMk id="2" creationId="{3E137ADF-E20E-314A-730C-B0E784C87B77}"/>
          </ac:spMkLst>
        </pc:spChg>
        <pc:spChg chg="del">
          <ac:chgData name="Anubhav Chambyal" userId="3e093740b4804006" providerId="LiveId" clId="{21BA03C5-7685-408F-9009-7FF175A7898F}" dt="2023-04-03T19:06:26.856" v="381" actId="931"/>
          <ac:spMkLst>
            <pc:docMk/>
            <pc:sldMk cId="1420913605" sldId="259"/>
            <ac:spMk id="3" creationId="{96471AC2-F765-2C73-79B2-64BED896F320}"/>
          </ac:spMkLst>
        </pc:spChg>
        <pc:spChg chg="add mod ord">
          <ac:chgData name="Anubhav Chambyal" userId="3e093740b4804006" providerId="LiveId" clId="{21BA03C5-7685-408F-9009-7FF175A7898F}" dt="2023-04-23T18:35:20.180" v="1315" actId="255"/>
          <ac:spMkLst>
            <pc:docMk/>
            <pc:sldMk cId="1420913605" sldId="259"/>
            <ac:spMk id="4" creationId="{6EBEA023-BE5C-09D0-E9AF-94B1697BB2B1}"/>
          </ac:spMkLst>
        </pc:spChg>
        <pc:spChg chg="add del mod">
          <ac:chgData name="Anubhav Chambyal" userId="3e093740b4804006" providerId="LiveId" clId="{21BA03C5-7685-408F-9009-7FF175A7898F}" dt="2023-04-03T19:12:47.147" v="422"/>
          <ac:spMkLst>
            <pc:docMk/>
            <pc:sldMk cId="1420913605" sldId="259"/>
            <ac:spMk id="7" creationId="{8405E26C-F30C-66C4-25FB-F7EAEE71F0B7}"/>
          </ac:spMkLst>
        </pc:spChg>
        <pc:spChg chg="add del mod">
          <ac:chgData name="Anubhav Chambyal" userId="3e093740b4804006" providerId="LiveId" clId="{21BA03C5-7685-408F-9009-7FF175A7898F}" dt="2023-04-23T18:29:12.563" v="1229" actId="478"/>
          <ac:spMkLst>
            <pc:docMk/>
            <pc:sldMk cId="1420913605" sldId="259"/>
            <ac:spMk id="8" creationId="{10C49B95-7A77-4452-FFD6-90874E55D57F}"/>
          </ac:spMkLst>
        </pc:spChg>
        <pc:spChg chg="add del mod">
          <ac:chgData name="Anubhav Chambyal" userId="3e093740b4804006" providerId="LiveId" clId="{21BA03C5-7685-408F-9009-7FF175A7898F}" dt="2023-04-23T18:23:00.569" v="1191"/>
          <ac:spMkLst>
            <pc:docMk/>
            <pc:sldMk cId="1420913605" sldId="259"/>
            <ac:spMk id="9" creationId="{B07C1EA3-2B14-0EFF-CF5F-95CC363D87DA}"/>
          </ac:spMkLst>
        </pc:spChg>
        <pc:spChg chg="add del">
          <ac:chgData name="Anubhav Chambyal" userId="3e093740b4804006" providerId="LiveId" clId="{21BA03C5-7685-408F-9009-7FF175A7898F}" dt="2023-04-03T19:14:59.310" v="457" actId="26606"/>
          <ac:spMkLst>
            <pc:docMk/>
            <pc:sldMk cId="1420913605" sldId="259"/>
            <ac:spMk id="14" creationId="{56E9B3E6-E277-4D68-BA48-9CB43FFBD6E2}"/>
          </ac:spMkLst>
        </pc:spChg>
        <pc:spChg chg="add del">
          <ac:chgData name="Anubhav Chambyal" userId="3e093740b4804006" providerId="LiveId" clId="{21BA03C5-7685-408F-9009-7FF175A7898F}" dt="2023-04-03T19:15:15.305" v="465" actId="26606"/>
          <ac:spMkLst>
            <pc:docMk/>
            <pc:sldMk cId="1420913605" sldId="259"/>
            <ac:spMk id="18" creationId="{9DECDBF4-02B6-4BB4-B65B-B8107AD6A9E8}"/>
          </ac:spMkLst>
        </pc:spChg>
        <pc:spChg chg="add del">
          <ac:chgData name="Anubhav Chambyal" userId="3e093740b4804006" providerId="LiveId" clId="{21BA03C5-7685-408F-9009-7FF175A7898F}" dt="2023-04-03T19:15:06.138" v="461" actId="26606"/>
          <ac:spMkLst>
            <pc:docMk/>
            <pc:sldMk cId="1420913605" sldId="259"/>
            <ac:spMk id="20" creationId="{E659831F-0D9A-4C63-9EBB-8435B85A440F}"/>
          </ac:spMkLst>
        </pc:spChg>
        <pc:spChg chg="add del">
          <ac:chgData name="Anubhav Chambyal" userId="3e093740b4804006" providerId="LiveId" clId="{21BA03C5-7685-408F-9009-7FF175A7898F}" dt="2023-04-03T19:14:59.310" v="457" actId="26606"/>
          <ac:spMkLst>
            <pc:docMk/>
            <pc:sldMk cId="1420913605" sldId="259"/>
            <ac:spMk id="21" creationId="{D5B0017B-2ECA-49AF-B397-DC140825DF8D}"/>
          </ac:spMkLst>
        </pc:spChg>
        <pc:spChg chg="add del">
          <ac:chgData name="Anubhav Chambyal" userId="3e093740b4804006" providerId="LiveId" clId="{21BA03C5-7685-408F-9009-7FF175A7898F}" dt="2023-04-03T19:15:43.472" v="487" actId="26606"/>
          <ac:spMkLst>
            <pc:docMk/>
            <pc:sldMk cId="1420913605" sldId="259"/>
            <ac:spMk id="22" creationId="{ED888B23-07FA-482A-96DF-47E31AF1A603}"/>
          </ac:spMkLst>
        </pc:spChg>
        <pc:spChg chg="add del">
          <ac:chgData name="Anubhav Chambyal" userId="3e093740b4804006" providerId="LiveId" clId="{21BA03C5-7685-408F-9009-7FF175A7898F}" dt="2023-04-03T19:15:00.892" v="459" actId="26606"/>
          <ac:spMkLst>
            <pc:docMk/>
            <pc:sldMk cId="1420913605" sldId="259"/>
            <ac:spMk id="25" creationId="{DCC231C8-C761-4B31-9B1C-C6D19248C6B3}"/>
          </ac:spMkLst>
        </pc:spChg>
        <pc:spChg chg="add del">
          <ac:chgData name="Anubhav Chambyal" userId="3e093740b4804006" providerId="LiveId" clId="{21BA03C5-7685-408F-9009-7FF175A7898F}" dt="2023-04-03T19:15:06.138" v="461" actId="26606"/>
          <ac:spMkLst>
            <pc:docMk/>
            <pc:sldMk cId="1420913605" sldId="259"/>
            <ac:spMk id="27" creationId="{9D8233B0-41B5-4D9A-AEEC-13DB66A8C9B5}"/>
          </ac:spMkLst>
        </pc:spChg>
        <pc:spChg chg="add del">
          <ac:chgData name="Anubhav Chambyal" userId="3e093740b4804006" providerId="LiveId" clId="{21BA03C5-7685-408F-9009-7FF175A7898F}" dt="2023-04-03T19:15:13.396" v="463" actId="26606"/>
          <ac:spMkLst>
            <pc:docMk/>
            <pc:sldMk cId="1420913605" sldId="259"/>
            <ac:spMk id="30" creationId="{6C4028FD-8BAA-4A19-BFDE-594D991B7552}"/>
          </ac:spMkLst>
        </pc:spChg>
        <pc:spChg chg="add del">
          <ac:chgData name="Anubhav Chambyal" userId="3e093740b4804006" providerId="LiveId" clId="{21BA03C5-7685-408F-9009-7FF175A7898F}" dt="2023-04-03T19:15:15.305" v="465" actId="26606"/>
          <ac:spMkLst>
            <pc:docMk/>
            <pc:sldMk cId="1420913605" sldId="259"/>
            <ac:spMk id="32" creationId="{53B021B3-DE93-4AB7-8A18-CF5F1CED88B8}"/>
          </ac:spMkLst>
        </pc:spChg>
        <pc:spChg chg="add del">
          <ac:chgData name="Anubhav Chambyal" userId="3e093740b4804006" providerId="LiveId" clId="{21BA03C5-7685-408F-9009-7FF175A7898F}" dt="2023-04-03T19:15:15.305" v="465" actId="26606"/>
          <ac:spMkLst>
            <pc:docMk/>
            <pc:sldMk cId="1420913605" sldId="259"/>
            <ac:spMk id="33" creationId="{52D502E5-F6B4-4D58-B4AE-FC466FF15EE8}"/>
          </ac:spMkLst>
        </pc:spChg>
        <pc:spChg chg="add del">
          <ac:chgData name="Anubhav Chambyal" userId="3e093740b4804006" providerId="LiveId" clId="{21BA03C5-7685-408F-9009-7FF175A7898F}" dt="2023-04-03T19:15:17.671" v="467" actId="26606"/>
          <ac:spMkLst>
            <pc:docMk/>
            <pc:sldMk cId="1420913605" sldId="259"/>
            <ac:spMk id="35" creationId="{963038BC-9FCB-466B-8EE5-7B0DC8F25C95}"/>
          </ac:spMkLst>
        </pc:spChg>
        <pc:spChg chg="add del">
          <ac:chgData name="Anubhav Chambyal" userId="3e093740b4804006" providerId="LiveId" clId="{21BA03C5-7685-408F-9009-7FF175A7898F}" dt="2023-04-03T19:15:17.671" v="467" actId="26606"/>
          <ac:spMkLst>
            <pc:docMk/>
            <pc:sldMk cId="1420913605" sldId="259"/>
            <ac:spMk id="36" creationId="{058F4797-C77D-4821-B8FF-057D7524C62D}"/>
          </ac:spMkLst>
        </pc:spChg>
        <pc:spChg chg="add del">
          <ac:chgData name="Anubhav Chambyal" userId="3e093740b4804006" providerId="LiveId" clId="{21BA03C5-7685-408F-9009-7FF175A7898F}" dt="2023-04-03T19:15:17.671" v="467" actId="26606"/>
          <ac:spMkLst>
            <pc:docMk/>
            <pc:sldMk cId="1420913605" sldId="259"/>
            <ac:spMk id="37" creationId="{290CB3DB-B42E-47BF-A595-527CB329A21A}"/>
          </ac:spMkLst>
        </pc:spChg>
        <pc:spChg chg="add del">
          <ac:chgData name="Anubhav Chambyal" userId="3e093740b4804006" providerId="LiveId" clId="{21BA03C5-7685-408F-9009-7FF175A7898F}" dt="2023-04-03T19:15:19.426" v="469" actId="26606"/>
          <ac:spMkLst>
            <pc:docMk/>
            <pc:sldMk cId="1420913605" sldId="259"/>
            <ac:spMk id="39" creationId="{BACC6370-2D7E-4714-9D71-7542949D7D5D}"/>
          </ac:spMkLst>
        </pc:spChg>
        <pc:spChg chg="add del">
          <ac:chgData name="Anubhav Chambyal" userId="3e093740b4804006" providerId="LiveId" clId="{21BA03C5-7685-408F-9009-7FF175A7898F}" dt="2023-04-03T19:15:19.426" v="469" actId="26606"/>
          <ac:spMkLst>
            <pc:docMk/>
            <pc:sldMk cId="1420913605" sldId="259"/>
            <ac:spMk id="40" creationId="{B444D337-4D9F-40A8-BA84-C0BFA7A8AD66}"/>
          </ac:spMkLst>
        </pc:spChg>
        <pc:spChg chg="add del">
          <ac:chgData name="Anubhav Chambyal" userId="3e093740b4804006" providerId="LiveId" clId="{21BA03C5-7685-408F-9009-7FF175A7898F}" dt="2023-04-03T19:15:19.426" v="469" actId="26606"/>
          <ac:spMkLst>
            <pc:docMk/>
            <pc:sldMk cId="1420913605" sldId="259"/>
            <ac:spMk id="41" creationId="{70478D1D-B50E-41C8-8A55-36A53D449402}"/>
          </ac:spMkLst>
        </pc:spChg>
        <pc:spChg chg="add del">
          <ac:chgData name="Anubhav Chambyal" userId="3e093740b4804006" providerId="LiveId" clId="{21BA03C5-7685-408F-9009-7FF175A7898F}" dt="2023-04-03T19:15:20.582" v="471" actId="26606"/>
          <ac:spMkLst>
            <pc:docMk/>
            <pc:sldMk cId="1420913605" sldId="259"/>
            <ac:spMk id="43" creationId="{160022CF-D73B-45FB-8DD4-1B1C0C92E702}"/>
          </ac:spMkLst>
        </pc:spChg>
        <pc:spChg chg="add del">
          <ac:chgData name="Anubhav Chambyal" userId="3e093740b4804006" providerId="LiveId" clId="{21BA03C5-7685-408F-9009-7FF175A7898F}" dt="2023-04-03T19:15:20.582" v="471" actId="26606"/>
          <ac:spMkLst>
            <pc:docMk/>
            <pc:sldMk cId="1420913605" sldId="259"/>
            <ac:spMk id="44" creationId="{AC2C106E-0A9A-4090-95B9-B7070646D255}"/>
          </ac:spMkLst>
        </pc:spChg>
        <pc:spChg chg="add del">
          <ac:chgData name="Anubhav Chambyal" userId="3e093740b4804006" providerId="LiveId" clId="{21BA03C5-7685-408F-9009-7FF175A7898F}" dt="2023-04-03T19:15:22.878" v="473" actId="26606"/>
          <ac:spMkLst>
            <pc:docMk/>
            <pc:sldMk cId="1420913605" sldId="259"/>
            <ac:spMk id="46" creationId="{AD2F5602-6586-46E4-8645-2CDA442ABFEC}"/>
          </ac:spMkLst>
        </pc:spChg>
        <pc:spChg chg="add del">
          <ac:chgData name="Anubhav Chambyal" userId="3e093740b4804006" providerId="LiveId" clId="{21BA03C5-7685-408F-9009-7FF175A7898F}" dt="2023-04-03T19:15:22.878" v="473" actId="26606"/>
          <ac:spMkLst>
            <pc:docMk/>
            <pc:sldMk cId="1420913605" sldId="259"/>
            <ac:spMk id="47" creationId="{99434B85-DB0D-4010-A6A1-147F28D47D3B}"/>
          </ac:spMkLst>
        </pc:spChg>
        <pc:spChg chg="add del">
          <ac:chgData name="Anubhav Chambyal" userId="3e093740b4804006" providerId="LiveId" clId="{21BA03C5-7685-408F-9009-7FF175A7898F}" dt="2023-04-03T19:15:24.407" v="475" actId="26606"/>
          <ac:spMkLst>
            <pc:docMk/>
            <pc:sldMk cId="1420913605" sldId="259"/>
            <ac:spMk id="52" creationId="{56E9B3E6-E277-4D68-BA48-9CB43FFBD6E2}"/>
          </ac:spMkLst>
        </pc:spChg>
        <pc:spChg chg="add del">
          <ac:chgData name="Anubhav Chambyal" userId="3e093740b4804006" providerId="LiveId" clId="{21BA03C5-7685-408F-9009-7FF175A7898F}" dt="2023-04-03T19:15:24.407" v="475" actId="26606"/>
          <ac:spMkLst>
            <pc:docMk/>
            <pc:sldMk cId="1420913605" sldId="259"/>
            <ac:spMk id="56" creationId="{D5B0017B-2ECA-49AF-B397-DC140825DF8D}"/>
          </ac:spMkLst>
        </pc:spChg>
        <pc:spChg chg="add del">
          <ac:chgData name="Anubhav Chambyal" userId="3e093740b4804006" providerId="LiveId" clId="{21BA03C5-7685-408F-9009-7FF175A7898F}" dt="2023-04-03T19:15:25.863" v="477" actId="26606"/>
          <ac:spMkLst>
            <pc:docMk/>
            <pc:sldMk cId="1420913605" sldId="259"/>
            <ac:spMk id="59" creationId="{9D8233B0-41B5-4D9A-AEEC-13DB66A8C9B5}"/>
          </ac:spMkLst>
        </pc:spChg>
        <pc:spChg chg="add del">
          <ac:chgData name="Anubhav Chambyal" userId="3e093740b4804006" providerId="LiveId" clId="{21BA03C5-7685-408F-9009-7FF175A7898F}" dt="2023-04-03T19:15:25.863" v="477" actId="26606"/>
          <ac:spMkLst>
            <pc:docMk/>
            <pc:sldMk cId="1420913605" sldId="259"/>
            <ac:spMk id="63" creationId="{E659831F-0D9A-4C63-9EBB-8435B85A440F}"/>
          </ac:spMkLst>
        </pc:spChg>
        <pc:spChg chg="add del">
          <ac:chgData name="Anubhav Chambyal" userId="3e093740b4804006" providerId="LiveId" clId="{21BA03C5-7685-408F-9009-7FF175A7898F}" dt="2023-04-03T19:15:28.605" v="479" actId="26606"/>
          <ac:spMkLst>
            <pc:docMk/>
            <pc:sldMk cId="1420913605" sldId="259"/>
            <ac:spMk id="65" creationId="{56E9B3E6-E277-4D68-BA48-9CB43FFBD6E2}"/>
          </ac:spMkLst>
        </pc:spChg>
        <pc:spChg chg="add del">
          <ac:chgData name="Anubhav Chambyal" userId="3e093740b4804006" providerId="LiveId" clId="{21BA03C5-7685-408F-9009-7FF175A7898F}" dt="2023-04-03T19:15:28.605" v="479" actId="26606"/>
          <ac:spMkLst>
            <pc:docMk/>
            <pc:sldMk cId="1420913605" sldId="259"/>
            <ac:spMk id="68" creationId="{D5B0017B-2ECA-49AF-B397-DC140825DF8D}"/>
          </ac:spMkLst>
        </pc:spChg>
        <pc:spChg chg="add del">
          <ac:chgData name="Anubhav Chambyal" userId="3e093740b4804006" providerId="LiveId" clId="{21BA03C5-7685-408F-9009-7FF175A7898F}" dt="2023-04-03T19:15:30.086" v="481" actId="26606"/>
          <ac:spMkLst>
            <pc:docMk/>
            <pc:sldMk cId="1420913605" sldId="259"/>
            <ac:spMk id="71" creationId="{9D8233B0-41B5-4D9A-AEEC-13DB66A8C9B5}"/>
          </ac:spMkLst>
        </pc:spChg>
        <pc:spChg chg="add del">
          <ac:chgData name="Anubhav Chambyal" userId="3e093740b4804006" providerId="LiveId" clId="{21BA03C5-7685-408F-9009-7FF175A7898F}" dt="2023-04-03T19:15:30.086" v="481" actId="26606"/>
          <ac:spMkLst>
            <pc:docMk/>
            <pc:sldMk cId="1420913605" sldId="259"/>
            <ac:spMk id="75" creationId="{E659831F-0D9A-4C63-9EBB-8435B85A440F}"/>
          </ac:spMkLst>
        </pc:spChg>
        <pc:spChg chg="add del">
          <ac:chgData name="Anubhav Chambyal" userId="3e093740b4804006" providerId="LiveId" clId="{21BA03C5-7685-408F-9009-7FF175A7898F}" dt="2023-04-03T19:15:37.085" v="483" actId="26606"/>
          <ac:spMkLst>
            <pc:docMk/>
            <pc:sldMk cId="1420913605" sldId="259"/>
            <ac:spMk id="77" creationId="{56E9B3E6-E277-4D68-BA48-9CB43FFBD6E2}"/>
          </ac:spMkLst>
        </pc:spChg>
        <pc:spChg chg="add del">
          <ac:chgData name="Anubhav Chambyal" userId="3e093740b4804006" providerId="LiveId" clId="{21BA03C5-7685-408F-9009-7FF175A7898F}" dt="2023-04-03T19:15:37.085" v="483" actId="26606"/>
          <ac:spMkLst>
            <pc:docMk/>
            <pc:sldMk cId="1420913605" sldId="259"/>
            <ac:spMk id="80" creationId="{D5B0017B-2ECA-49AF-B397-DC140825DF8D}"/>
          </ac:spMkLst>
        </pc:spChg>
        <pc:spChg chg="add del">
          <ac:chgData name="Anubhav Chambyal" userId="3e093740b4804006" providerId="LiveId" clId="{21BA03C5-7685-408F-9009-7FF175A7898F}" dt="2023-04-03T19:15:41.209" v="485" actId="26606"/>
          <ac:spMkLst>
            <pc:docMk/>
            <pc:sldMk cId="1420913605" sldId="259"/>
            <ac:spMk id="83" creationId="{70DFC902-7D23-471A-B557-B6B6917D7A0D}"/>
          </ac:spMkLst>
        </pc:spChg>
        <pc:spChg chg="add del">
          <ac:chgData name="Anubhav Chambyal" userId="3e093740b4804006" providerId="LiveId" clId="{21BA03C5-7685-408F-9009-7FF175A7898F}" dt="2023-04-03T19:15:41.209" v="485" actId="26606"/>
          <ac:spMkLst>
            <pc:docMk/>
            <pc:sldMk cId="1420913605" sldId="259"/>
            <ac:spMk id="84" creationId="{A55D5633-D557-4DCA-982C-FF36EB7A1C00}"/>
          </ac:spMkLst>
        </pc:spChg>
        <pc:spChg chg="add del">
          <ac:chgData name="Anubhav Chambyal" userId="3e093740b4804006" providerId="LiveId" clId="{21BA03C5-7685-408F-9009-7FF175A7898F}" dt="2023-04-03T19:15:43.472" v="487" actId="26606"/>
          <ac:spMkLst>
            <pc:docMk/>
            <pc:sldMk cId="1420913605" sldId="259"/>
            <ac:spMk id="86" creationId="{5C8908E2-EE49-44D2-9428-A28D2312A8D5}"/>
          </ac:spMkLst>
        </pc:spChg>
        <pc:spChg chg="add del">
          <ac:chgData name="Anubhav Chambyal" userId="3e093740b4804006" providerId="LiveId" clId="{21BA03C5-7685-408F-9009-7FF175A7898F}" dt="2023-04-03T19:15:43.472" v="487" actId="26606"/>
          <ac:spMkLst>
            <pc:docMk/>
            <pc:sldMk cId="1420913605" sldId="259"/>
            <ac:spMk id="89" creationId="{7449A6C7-D15F-4AA5-BFA5-71A404B47016}"/>
          </ac:spMkLst>
        </pc:spChg>
        <pc:spChg chg="add del">
          <ac:chgData name="Anubhav Chambyal" userId="3e093740b4804006" providerId="LiveId" clId="{21BA03C5-7685-408F-9009-7FF175A7898F}" dt="2023-04-03T19:15:48.252" v="489" actId="26606"/>
          <ac:spMkLst>
            <pc:docMk/>
            <pc:sldMk cId="1420913605" sldId="259"/>
            <ac:spMk id="91" creationId="{963038BC-9FCB-466B-8EE5-7B0DC8F25C95}"/>
          </ac:spMkLst>
        </pc:spChg>
        <pc:spChg chg="add del">
          <ac:chgData name="Anubhav Chambyal" userId="3e093740b4804006" providerId="LiveId" clId="{21BA03C5-7685-408F-9009-7FF175A7898F}" dt="2023-04-03T19:15:48.252" v="489" actId="26606"/>
          <ac:spMkLst>
            <pc:docMk/>
            <pc:sldMk cId="1420913605" sldId="259"/>
            <ac:spMk id="92" creationId="{058F4797-C77D-4821-B8FF-057D7524C62D}"/>
          </ac:spMkLst>
        </pc:spChg>
        <pc:spChg chg="add del">
          <ac:chgData name="Anubhav Chambyal" userId="3e093740b4804006" providerId="LiveId" clId="{21BA03C5-7685-408F-9009-7FF175A7898F}" dt="2023-04-03T19:15:48.252" v="489" actId="26606"/>
          <ac:spMkLst>
            <pc:docMk/>
            <pc:sldMk cId="1420913605" sldId="259"/>
            <ac:spMk id="93" creationId="{290CB3DB-B42E-47BF-A595-527CB329A21A}"/>
          </ac:spMkLst>
        </pc:spChg>
        <pc:spChg chg="add del">
          <ac:chgData name="Anubhav Chambyal" userId="3e093740b4804006" providerId="LiveId" clId="{21BA03C5-7685-408F-9009-7FF175A7898F}" dt="2023-04-23T18:28:47.280" v="1227" actId="26606"/>
          <ac:spMkLst>
            <pc:docMk/>
            <pc:sldMk cId="1420913605" sldId="259"/>
            <ac:spMk id="95" creationId="{56E9B3E6-E277-4D68-BA48-9CB43FFBD6E2}"/>
          </ac:spMkLst>
        </pc:spChg>
        <pc:spChg chg="add del">
          <ac:chgData name="Anubhav Chambyal" userId="3e093740b4804006" providerId="LiveId" clId="{21BA03C5-7685-408F-9009-7FF175A7898F}" dt="2023-04-23T18:28:47.280" v="1227" actId="26606"/>
          <ac:spMkLst>
            <pc:docMk/>
            <pc:sldMk cId="1420913605" sldId="259"/>
            <ac:spMk id="98" creationId="{D5B0017B-2ECA-49AF-B397-DC140825DF8D}"/>
          </ac:spMkLst>
        </pc:spChg>
        <pc:spChg chg="add del">
          <ac:chgData name="Anubhav Chambyal" userId="3e093740b4804006" providerId="LiveId" clId="{21BA03C5-7685-408F-9009-7FF175A7898F}" dt="2023-04-23T18:28:47.271" v="1226" actId="26606"/>
          <ac:spMkLst>
            <pc:docMk/>
            <pc:sldMk cId="1420913605" sldId="259"/>
            <ac:spMk id="104" creationId="{9F7D788E-2C1B-4EF4-8719-12613771FF98}"/>
          </ac:spMkLst>
        </pc:spChg>
        <pc:spChg chg="add del">
          <ac:chgData name="Anubhav Chambyal" userId="3e093740b4804006" providerId="LiveId" clId="{21BA03C5-7685-408F-9009-7FF175A7898F}" dt="2023-04-23T18:28:47.271" v="1226" actId="26606"/>
          <ac:spMkLst>
            <pc:docMk/>
            <pc:sldMk cId="1420913605" sldId="259"/>
            <ac:spMk id="106" creationId="{7C54E824-C0F4-480B-BC88-689F50C45FBD}"/>
          </ac:spMkLst>
        </pc:spChg>
        <pc:spChg chg="add del">
          <ac:chgData name="Anubhav Chambyal" userId="3e093740b4804006" providerId="LiveId" clId="{21BA03C5-7685-408F-9009-7FF175A7898F}" dt="2023-04-23T18:28:47.271" v="1226" actId="26606"/>
          <ac:spMkLst>
            <pc:docMk/>
            <pc:sldMk cId="1420913605" sldId="259"/>
            <ac:spMk id="108" creationId="{58DEA6A1-FC5C-4E6E-BBBF-7E472949B394}"/>
          </ac:spMkLst>
        </pc:spChg>
        <pc:spChg chg="add del">
          <ac:chgData name="Anubhav Chambyal" userId="3e093740b4804006" providerId="LiveId" clId="{21BA03C5-7685-408F-9009-7FF175A7898F}" dt="2023-04-23T18:28:47.271" v="1226" actId="26606"/>
          <ac:spMkLst>
            <pc:docMk/>
            <pc:sldMk cId="1420913605" sldId="259"/>
            <ac:spMk id="110" creationId="{96AAAC3B-1954-46B7-BBAC-27DFF5B5295F}"/>
          </ac:spMkLst>
        </pc:spChg>
        <pc:spChg chg="add del">
          <ac:chgData name="Anubhav Chambyal" userId="3e093740b4804006" providerId="LiveId" clId="{21BA03C5-7685-408F-9009-7FF175A7898F}" dt="2023-04-23T18:28:47.271" v="1226" actId="26606"/>
          <ac:spMkLst>
            <pc:docMk/>
            <pc:sldMk cId="1420913605" sldId="259"/>
            <ac:spMk id="112" creationId="{A5AD6500-BB62-4AAC-9D2F-C10DDC90CBB1}"/>
          </ac:spMkLst>
        </pc:spChg>
        <pc:spChg chg="add del">
          <ac:chgData name="Anubhav Chambyal" userId="3e093740b4804006" providerId="LiveId" clId="{21BA03C5-7685-408F-9009-7FF175A7898F}" dt="2023-04-23T18:29:40.309" v="1240" actId="26606"/>
          <ac:spMkLst>
            <pc:docMk/>
            <pc:sldMk cId="1420913605" sldId="259"/>
            <ac:spMk id="114" creationId="{4FFBEE45-F140-49D5-85EA-C78C24340B23}"/>
          </ac:spMkLst>
        </pc:spChg>
        <pc:spChg chg="add del">
          <ac:chgData name="Anubhav Chambyal" userId="3e093740b4804006" providerId="LiveId" clId="{21BA03C5-7685-408F-9009-7FF175A7898F}" dt="2023-04-23T18:29:18.768" v="1231" actId="26606"/>
          <ac:spMkLst>
            <pc:docMk/>
            <pc:sldMk cId="1420913605" sldId="259"/>
            <ac:spMk id="120" creationId="{80DF40B2-80F7-4E71-B46C-284163F3654A}"/>
          </ac:spMkLst>
        </pc:spChg>
        <pc:spChg chg="add del">
          <ac:chgData name="Anubhav Chambyal" userId="3e093740b4804006" providerId="LiveId" clId="{21BA03C5-7685-408F-9009-7FF175A7898F}" dt="2023-04-23T18:29:21.930" v="1233" actId="26606"/>
          <ac:spMkLst>
            <pc:docMk/>
            <pc:sldMk cId="1420913605" sldId="259"/>
            <ac:spMk id="122" creationId="{5E46F2E7-848F-4A6C-A098-4764FDEA771A}"/>
          </ac:spMkLst>
        </pc:spChg>
        <pc:spChg chg="add del">
          <ac:chgData name="Anubhav Chambyal" userId="3e093740b4804006" providerId="LiveId" clId="{21BA03C5-7685-408F-9009-7FF175A7898F}" dt="2023-04-23T18:29:21.930" v="1233" actId="26606"/>
          <ac:spMkLst>
            <pc:docMk/>
            <pc:sldMk cId="1420913605" sldId="259"/>
            <ac:spMk id="123" creationId="{8F90786E-B72D-4C32-BDCE-A170B007822D}"/>
          </ac:spMkLst>
        </pc:spChg>
        <pc:spChg chg="add del">
          <ac:chgData name="Anubhav Chambyal" userId="3e093740b4804006" providerId="LiveId" clId="{21BA03C5-7685-408F-9009-7FF175A7898F}" dt="2023-04-23T18:29:25.787" v="1235" actId="26606"/>
          <ac:spMkLst>
            <pc:docMk/>
            <pc:sldMk cId="1420913605" sldId="259"/>
            <ac:spMk id="126" creationId="{F13C74B1-5B17-4795-BED0-7140497B445A}"/>
          </ac:spMkLst>
        </pc:spChg>
        <pc:spChg chg="add del">
          <ac:chgData name="Anubhav Chambyal" userId="3e093740b4804006" providerId="LiveId" clId="{21BA03C5-7685-408F-9009-7FF175A7898F}" dt="2023-04-23T18:29:25.787" v="1235" actId="26606"/>
          <ac:spMkLst>
            <pc:docMk/>
            <pc:sldMk cId="1420913605" sldId="259"/>
            <ac:spMk id="127" creationId="{D4974D33-8DC5-464E-8C6D-BE58F0669C17}"/>
          </ac:spMkLst>
        </pc:spChg>
        <pc:spChg chg="add del">
          <ac:chgData name="Anubhav Chambyal" userId="3e093740b4804006" providerId="LiveId" clId="{21BA03C5-7685-408F-9009-7FF175A7898F}" dt="2023-04-23T18:29:32.440" v="1237" actId="26606"/>
          <ac:spMkLst>
            <pc:docMk/>
            <pc:sldMk cId="1420913605" sldId="259"/>
            <ac:spMk id="130" creationId="{9228552E-C8B1-4A80-8448-0787CE0FC704}"/>
          </ac:spMkLst>
        </pc:spChg>
        <pc:spChg chg="add del">
          <ac:chgData name="Anubhav Chambyal" userId="3e093740b4804006" providerId="LiveId" clId="{21BA03C5-7685-408F-9009-7FF175A7898F}" dt="2023-04-23T18:29:40.255" v="1239" actId="26606"/>
          <ac:spMkLst>
            <pc:docMk/>
            <pc:sldMk cId="1420913605" sldId="259"/>
            <ac:spMk id="133" creationId="{80DF40B2-80F7-4E71-B46C-284163F3654A}"/>
          </ac:spMkLst>
        </pc:spChg>
        <pc:spChg chg="add del">
          <ac:chgData name="Anubhav Chambyal" userId="3e093740b4804006" providerId="LiveId" clId="{21BA03C5-7685-408F-9009-7FF175A7898F}" dt="2023-04-23T18:30:20.418" v="1258" actId="26606"/>
          <ac:spMkLst>
            <pc:docMk/>
            <pc:sldMk cId="1420913605" sldId="259"/>
            <ac:spMk id="136" creationId="{9228552E-C8B1-4A80-8448-0787CE0FC704}"/>
          </ac:spMkLst>
        </pc:spChg>
        <pc:spChg chg="add del">
          <ac:chgData name="Anubhav Chambyal" userId="3e093740b4804006" providerId="LiveId" clId="{21BA03C5-7685-408F-9009-7FF175A7898F}" dt="2023-04-23T18:30:01.278" v="1249" actId="26606"/>
          <ac:spMkLst>
            <pc:docMk/>
            <pc:sldMk cId="1420913605" sldId="259"/>
            <ac:spMk id="142" creationId="{04812C46-200A-4DEB-A05E-3ED6C68C2387}"/>
          </ac:spMkLst>
        </pc:spChg>
        <pc:spChg chg="add del">
          <ac:chgData name="Anubhav Chambyal" userId="3e093740b4804006" providerId="LiveId" clId="{21BA03C5-7685-408F-9009-7FF175A7898F}" dt="2023-04-23T18:30:01.278" v="1249" actId="26606"/>
          <ac:spMkLst>
            <pc:docMk/>
            <pc:sldMk cId="1420913605" sldId="259"/>
            <ac:spMk id="144" creationId="{D1EA859B-E555-4109-94F3-6700E046E008}"/>
          </ac:spMkLst>
        </pc:spChg>
        <pc:spChg chg="add del">
          <ac:chgData name="Anubhav Chambyal" userId="3e093740b4804006" providerId="LiveId" clId="{21BA03C5-7685-408F-9009-7FF175A7898F}" dt="2023-04-23T18:30:02.854" v="1251" actId="26606"/>
          <ac:spMkLst>
            <pc:docMk/>
            <pc:sldMk cId="1420913605" sldId="259"/>
            <ac:spMk id="146" creationId="{55D4142C-5077-457F-A6AD-3FECFDB39685}"/>
          </ac:spMkLst>
        </pc:spChg>
        <pc:spChg chg="add del">
          <ac:chgData name="Anubhav Chambyal" userId="3e093740b4804006" providerId="LiveId" clId="{21BA03C5-7685-408F-9009-7FF175A7898F}" dt="2023-04-23T18:30:02.854" v="1251" actId="26606"/>
          <ac:spMkLst>
            <pc:docMk/>
            <pc:sldMk cId="1420913605" sldId="259"/>
            <ac:spMk id="147" creationId="{9AA72BD9-2C5A-4EDC-931F-5AA08EACA0F3}"/>
          </ac:spMkLst>
        </pc:spChg>
        <pc:spChg chg="add del">
          <ac:chgData name="Anubhav Chambyal" userId="3e093740b4804006" providerId="LiveId" clId="{21BA03C5-7685-408F-9009-7FF175A7898F}" dt="2023-04-23T18:30:02.854" v="1251" actId="26606"/>
          <ac:spMkLst>
            <pc:docMk/>
            <pc:sldMk cId="1420913605" sldId="259"/>
            <ac:spMk id="148" creationId="{7A5F0580-5EE9-419F-96EE-B6529EF6E7D0}"/>
          </ac:spMkLst>
        </pc:spChg>
        <pc:spChg chg="add del">
          <ac:chgData name="Anubhav Chambyal" userId="3e093740b4804006" providerId="LiveId" clId="{21BA03C5-7685-408F-9009-7FF175A7898F}" dt="2023-04-23T18:30:02.854" v="1251" actId="26606"/>
          <ac:spMkLst>
            <pc:docMk/>
            <pc:sldMk cId="1420913605" sldId="259"/>
            <ac:spMk id="149" creationId="{DD3981AC-7B61-4947-BCF3-F7AA7FA385B9}"/>
          </ac:spMkLst>
        </pc:spChg>
        <pc:spChg chg="add del">
          <ac:chgData name="Anubhav Chambyal" userId="3e093740b4804006" providerId="LiveId" clId="{21BA03C5-7685-408F-9009-7FF175A7898F}" dt="2023-04-23T18:30:05.988" v="1253" actId="26606"/>
          <ac:spMkLst>
            <pc:docMk/>
            <pc:sldMk cId="1420913605" sldId="259"/>
            <ac:spMk id="151" creationId="{8FC9BE17-9A7B-462D-AE50-3D8777387304}"/>
          </ac:spMkLst>
        </pc:spChg>
        <pc:spChg chg="add del">
          <ac:chgData name="Anubhav Chambyal" userId="3e093740b4804006" providerId="LiveId" clId="{21BA03C5-7685-408F-9009-7FF175A7898F}" dt="2023-04-23T18:30:05.988" v="1253" actId="26606"/>
          <ac:spMkLst>
            <pc:docMk/>
            <pc:sldMk cId="1420913605" sldId="259"/>
            <ac:spMk id="152" creationId="{3EBE8569-6AEC-4B8C-8D53-2DE337CDBA65}"/>
          </ac:spMkLst>
        </pc:spChg>
        <pc:spChg chg="add del">
          <ac:chgData name="Anubhav Chambyal" userId="3e093740b4804006" providerId="LiveId" clId="{21BA03C5-7685-408F-9009-7FF175A7898F}" dt="2023-04-23T18:30:05.988" v="1253" actId="26606"/>
          <ac:spMkLst>
            <pc:docMk/>
            <pc:sldMk cId="1420913605" sldId="259"/>
            <ac:spMk id="153" creationId="{55D4142C-5077-457F-A6AD-3FECFDB39685}"/>
          </ac:spMkLst>
        </pc:spChg>
        <pc:spChg chg="add del">
          <ac:chgData name="Anubhav Chambyal" userId="3e093740b4804006" providerId="LiveId" clId="{21BA03C5-7685-408F-9009-7FF175A7898F}" dt="2023-04-23T18:30:05.988" v="1253" actId="26606"/>
          <ac:spMkLst>
            <pc:docMk/>
            <pc:sldMk cId="1420913605" sldId="259"/>
            <ac:spMk id="154" creationId="{7A5F0580-5EE9-419F-96EE-B6529EF6E7D0}"/>
          </ac:spMkLst>
        </pc:spChg>
        <pc:spChg chg="add del">
          <ac:chgData name="Anubhav Chambyal" userId="3e093740b4804006" providerId="LiveId" clId="{21BA03C5-7685-408F-9009-7FF175A7898F}" dt="2023-04-23T18:30:09.782" v="1255" actId="26606"/>
          <ac:spMkLst>
            <pc:docMk/>
            <pc:sldMk cId="1420913605" sldId="259"/>
            <ac:spMk id="156" creationId="{1A9F7B4E-B03D-4F64-BE33-00D074458D45}"/>
          </ac:spMkLst>
        </pc:spChg>
        <pc:spChg chg="add del">
          <ac:chgData name="Anubhav Chambyal" userId="3e093740b4804006" providerId="LiveId" clId="{21BA03C5-7685-408F-9009-7FF175A7898F}" dt="2023-04-23T18:30:09.782" v="1255" actId="26606"/>
          <ac:spMkLst>
            <pc:docMk/>
            <pc:sldMk cId="1420913605" sldId="259"/>
            <ac:spMk id="157" creationId="{7E2BE7F7-CA89-4002-ACCE-A478AEA24F5E}"/>
          </ac:spMkLst>
        </pc:spChg>
        <pc:spChg chg="add del">
          <ac:chgData name="Anubhav Chambyal" userId="3e093740b4804006" providerId="LiveId" clId="{21BA03C5-7685-408F-9009-7FF175A7898F}" dt="2023-04-23T18:30:20.411" v="1257" actId="26606"/>
          <ac:spMkLst>
            <pc:docMk/>
            <pc:sldMk cId="1420913605" sldId="259"/>
            <ac:spMk id="159" creationId="{257363FD-7E77-4145-9483-331A807ADF0E}"/>
          </ac:spMkLst>
        </pc:spChg>
        <pc:spChg chg="add del">
          <ac:chgData name="Anubhav Chambyal" userId="3e093740b4804006" providerId="LiveId" clId="{21BA03C5-7685-408F-9009-7FF175A7898F}" dt="2023-04-23T18:30:49.918" v="1268" actId="26606"/>
          <ac:spMkLst>
            <pc:docMk/>
            <pc:sldMk cId="1420913605" sldId="259"/>
            <ac:spMk id="161" creationId="{3EEB8ED6-9142-4A11-B029-18DDE98C4952}"/>
          </ac:spMkLst>
        </pc:spChg>
        <pc:spChg chg="add del">
          <ac:chgData name="Anubhav Chambyal" userId="3e093740b4804006" providerId="LiveId" clId="{21BA03C5-7685-408F-9009-7FF175A7898F}" dt="2023-04-23T18:30:40.836" v="1263" actId="26606"/>
          <ac:spMkLst>
            <pc:docMk/>
            <pc:sldMk cId="1420913605" sldId="259"/>
            <ac:spMk id="166" creationId="{3EEB8ED6-9142-4A11-B029-18DDE98C4952}"/>
          </ac:spMkLst>
        </pc:spChg>
        <pc:spChg chg="add del">
          <ac:chgData name="Anubhav Chambyal" userId="3e093740b4804006" providerId="LiveId" clId="{21BA03C5-7685-408F-9009-7FF175A7898F}" dt="2023-04-23T18:30:43.324" v="1265" actId="26606"/>
          <ac:spMkLst>
            <pc:docMk/>
            <pc:sldMk cId="1420913605" sldId="259"/>
            <ac:spMk id="168" creationId="{70BEB1E7-2F88-40BC-B73D-42E5B6F80BFC}"/>
          </ac:spMkLst>
        </pc:spChg>
        <pc:spChg chg="add del">
          <ac:chgData name="Anubhav Chambyal" userId="3e093740b4804006" providerId="LiveId" clId="{21BA03C5-7685-408F-9009-7FF175A7898F}" dt="2023-04-23T18:30:43.324" v="1265" actId="26606"/>
          <ac:spMkLst>
            <pc:docMk/>
            <pc:sldMk cId="1420913605" sldId="259"/>
            <ac:spMk id="169" creationId="{4F7EBAE4-9945-4473-9E34-B2C66EA0F03D}"/>
          </ac:spMkLst>
        </pc:spChg>
        <pc:spChg chg="add del">
          <ac:chgData name="Anubhav Chambyal" userId="3e093740b4804006" providerId="LiveId" clId="{21BA03C5-7685-408F-9009-7FF175A7898F}" dt="2023-04-23T18:30:43.324" v="1265" actId="26606"/>
          <ac:spMkLst>
            <pc:docMk/>
            <pc:sldMk cId="1420913605" sldId="259"/>
            <ac:spMk id="170" creationId="{A7B99495-F43F-4D80-A44F-2CB4764EB90B}"/>
          </ac:spMkLst>
        </pc:spChg>
        <pc:spChg chg="add del">
          <ac:chgData name="Anubhav Chambyal" userId="3e093740b4804006" providerId="LiveId" clId="{21BA03C5-7685-408F-9009-7FF175A7898F}" dt="2023-04-23T18:30:49.910" v="1267" actId="26606"/>
          <ac:spMkLst>
            <pc:docMk/>
            <pc:sldMk cId="1420913605" sldId="259"/>
            <ac:spMk id="172" creationId="{743AA782-23D1-4521-8CAD-47662984AA08}"/>
          </ac:spMkLst>
        </pc:spChg>
        <pc:spChg chg="add del">
          <ac:chgData name="Anubhav Chambyal" userId="3e093740b4804006" providerId="LiveId" clId="{21BA03C5-7685-408F-9009-7FF175A7898F}" dt="2023-04-23T18:30:49.910" v="1267" actId="26606"/>
          <ac:spMkLst>
            <pc:docMk/>
            <pc:sldMk cId="1420913605" sldId="259"/>
            <ac:spMk id="173" creationId="{71877DBC-BB60-40F0-AC93-2ACDBAAE60CE}"/>
          </ac:spMkLst>
        </pc:spChg>
        <pc:spChg chg="add del">
          <ac:chgData name="Anubhav Chambyal" userId="3e093740b4804006" providerId="LiveId" clId="{21BA03C5-7685-408F-9009-7FF175A7898F}" dt="2023-04-23T18:31:54.333" v="1287" actId="26606"/>
          <ac:spMkLst>
            <pc:docMk/>
            <pc:sldMk cId="1420913605" sldId="259"/>
            <ac:spMk id="175" creationId="{04812C46-200A-4DEB-A05E-3ED6C68C2387}"/>
          </ac:spMkLst>
        </pc:spChg>
        <pc:spChg chg="add del">
          <ac:chgData name="Anubhav Chambyal" userId="3e093740b4804006" providerId="LiveId" clId="{21BA03C5-7685-408F-9009-7FF175A7898F}" dt="2023-04-23T18:31:54.333" v="1287" actId="26606"/>
          <ac:spMkLst>
            <pc:docMk/>
            <pc:sldMk cId="1420913605" sldId="259"/>
            <ac:spMk id="176" creationId="{BA1B5697-42F2-4D35-AC70-5153F421356F}"/>
          </ac:spMkLst>
        </pc:spChg>
        <pc:spChg chg="add del">
          <ac:chgData name="Anubhav Chambyal" userId="3e093740b4804006" providerId="LiveId" clId="{21BA03C5-7685-408F-9009-7FF175A7898F}" dt="2023-04-23T18:31:38.590" v="1276" actId="26606"/>
          <ac:spMkLst>
            <pc:docMk/>
            <pc:sldMk cId="1420913605" sldId="259"/>
            <ac:spMk id="181" creationId="{04812C46-200A-4DEB-A05E-3ED6C68C2387}"/>
          </ac:spMkLst>
        </pc:spChg>
        <pc:spChg chg="add del">
          <ac:chgData name="Anubhav Chambyal" userId="3e093740b4804006" providerId="LiveId" clId="{21BA03C5-7685-408F-9009-7FF175A7898F}" dt="2023-04-23T18:31:38.590" v="1276" actId="26606"/>
          <ac:spMkLst>
            <pc:docMk/>
            <pc:sldMk cId="1420913605" sldId="259"/>
            <ac:spMk id="183" creationId="{BA1B5697-42F2-4D35-AC70-5153F421356F}"/>
          </ac:spMkLst>
        </pc:spChg>
        <pc:spChg chg="add del">
          <ac:chgData name="Anubhav Chambyal" userId="3e093740b4804006" providerId="LiveId" clId="{21BA03C5-7685-408F-9009-7FF175A7898F}" dt="2023-04-23T18:31:42.716" v="1278" actId="26606"/>
          <ac:spMkLst>
            <pc:docMk/>
            <pc:sldMk cId="1420913605" sldId="259"/>
            <ac:spMk id="185" creationId="{D009D6D5-DAC2-4A8B-A17A-E206B9012D09}"/>
          </ac:spMkLst>
        </pc:spChg>
        <pc:spChg chg="add del">
          <ac:chgData name="Anubhav Chambyal" userId="3e093740b4804006" providerId="LiveId" clId="{21BA03C5-7685-408F-9009-7FF175A7898F}" dt="2023-04-23T18:31:44.490" v="1280" actId="26606"/>
          <ac:spMkLst>
            <pc:docMk/>
            <pc:sldMk cId="1420913605" sldId="259"/>
            <ac:spMk id="187" creationId="{23E547B5-89CF-4EC0-96DE-25771AED0799}"/>
          </ac:spMkLst>
        </pc:spChg>
        <pc:spChg chg="add del">
          <ac:chgData name="Anubhav Chambyal" userId="3e093740b4804006" providerId="LiveId" clId="{21BA03C5-7685-408F-9009-7FF175A7898F}" dt="2023-04-23T18:31:44.490" v="1280" actId="26606"/>
          <ac:spMkLst>
            <pc:docMk/>
            <pc:sldMk cId="1420913605" sldId="259"/>
            <ac:spMk id="188" creationId="{3F0B8CEB-8279-4E5E-A0CE-1FC9F71736F2}"/>
          </ac:spMkLst>
        </pc:spChg>
        <pc:spChg chg="add del">
          <ac:chgData name="Anubhav Chambyal" userId="3e093740b4804006" providerId="LiveId" clId="{21BA03C5-7685-408F-9009-7FF175A7898F}" dt="2023-04-23T18:31:48.549" v="1282" actId="26606"/>
          <ac:spMkLst>
            <pc:docMk/>
            <pc:sldMk cId="1420913605" sldId="259"/>
            <ac:spMk id="190" creationId="{4F7EBAE4-9945-4473-9E34-B2C66EA0F03D}"/>
          </ac:spMkLst>
        </pc:spChg>
        <pc:spChg chg="add del">
          <ac:chgData name="Anubhav Chambyal" userId="3e093740b4804006" providerId="LiveId" clId="{21BA03C5-7685-408F-9009-7FF175A7898F}" dt="2023-04-23T18:31:48.549" v="1282" actId="26606"/>
          <ac:spMkLst>
            <pc:docMk/>
            <pc:sldMk cId="1420913605" sldId="259"/>
            <ac:spMk id="191" creationId="{70BEB1E7-2F88-40BC-B73D-42E5B6F80BFC}"/>
          </ac:spMkLst>
        </pc:spChg>
        <pc:spChg chg="add del">
          <ac:chgData name="Anubhav Chambyal" userId="3e093740b4804006" providerId="LiveId" clId="{21BA03C5-7685-408F-9009-7FF175A7898F}" dt="2023-04-23T18:31:48.549" v="1282" actId="26606"/>
          <ac:spMkLst>
            <pc:docMk/>
            <pc:sldMk cId="1420913605" sldId="259"/>
            <ac:spMk id="192" creationId="{A7B99495-F43F-4D80-A44F-2CB4764EB90B}"/>
          </ac:spMkLst>
        </pc:spChg>
        <pc:spChg chg="add del">
          <ac:chgData name="Anubhav Chambyal" userId="3e093740b4804006" providerId="LiveId" clId="{21BA03C5-7685-408F-9009-7FF175A7898F}" dt="2023-04-23T18:31:52.876" v="1284" actId="26606"/>
          <ac:spMkLst>
            <pc:docMk/>
            <pc:sldMk cId="1420913605" sldId="259"/>
            <ac:spMk id="194" creationId="{B80816F2-EFB0-44E7-94C9-B65CB34DFAFF}"/>
          </ac:spMkLst>
        </pc:spChg>
        <pc:spChg chg="add del">
          <ac:chgData name="Anubhav Chambyal" userId="3e093740b4804006" providerId="LiveId" clId="{21BA03C5-7685-408F-9009-7FF175A7898F}" dt="2023-04-23T18:31:54.325" v="1286" actId="26606"/>
          <ac:spMkLst>
            <pc:docMk/>
            <pc:sldMk cId="1420913605" sldId="259"/>
            <ac:spMk id="196" creationId="{04812C46-200A-4DEB-A05E-3ED6C68C2387}"/>
          </ac:spMkLst>
        </pc:spChg>
        <pc:spChg chg="add del">
          <ac:chgData name="Anubhav Chambyal" userId="3e093740b4804006" providerId="LiveId" clId="{21BA03C5-7685-408F-9009-7FF175A7898F}" dt="2023-04-23T18:31:54.325" v="1286" actId="26606"/>
          <ac:spMkLst>
            <pc:docMk/>
            <pc:sldMk cId="1420913605" sldId="259"/>
            <ac:spMk id="197" creationId="{BA1B5697-42F2-4D35-AC70-5153F421356F}"/>
          </ac:spMkLst>
        </pc:spChg>
        <pc:spChg chg="add del">
          <ac:chgData name="Anubhav Chambyal" userId="3e093740b4804006" providerId="LiveId" clId="{21BA03C5-7685-408F-9009-7FF175A7898F}" dt="2023-04-23T18:34:04.054" v="1303" actId="26606"/>
          <ac:spMkLst>
            <pc:docMk/>
            <pc:sldMk cId="1420913605" sldId="259"/>
            <ac:spMk id="199" creationId="{D009D6D5-DAC2-4A8B-A17A-E206B9012D09}"/>
          </ac:spMkLst>
        </pc:spChg>
        <pc:spChg chg="add del">
          <ac:chgData name="Anubhav Chambyal" userId="3e093740b4804006" providerId="LiveId" clId="{21BA03C5-7685-408F-9009-7FF175A7898F}" dt="2023-04-23T18:33:13.169" v="1292" actId="26606"/>
          <ac:spMkLst>
            <pc:docMk/>
            <pc:sldMk cId="1420913605" sldId="259"/>
            <ac:spMk id="204" creationId="{9D25F302-27C5-414F-97F8-6EA0A6C028BA}"/>
          </ac:spMkLst>
        </pc:spChg>
        <pc:spChg chg="add del">
          <ac:chgData name="Anubhav Chambyal" userId="3e093740b4804006" providerId="LiveId" clId="{21BA03C5-7685-408F-9009-7FF175A7898F}" dt="2023-04-23T18:33:13.169" v="1292" actId="26606"/>
          <ac:spMkLst>
            <pc:docMk/>
            <pc:sldMk cId="1420913605" sldId="259"/>
            <ac:spMk id="206" creationId="{830A36F8-48C2-4842-A87B-8CE8DF4E7FD2}"/>
          </ac:spMkLst>
        </pc:spChg>
        <pc:spChg chg="add del">
          <ac:chgData name="Anubhav Chambyal" userId="3e093740b4804006" providerId="LiveId" clId="{21BA03C5-7685-408F-9009-7FF175A7898F}" dt="2023-04-23T18:33:13.169" v="1292" actId="26606"/>
          <ac:spMkLst>
            <pc:docMk/>
            <pc:sldMk cId="1420913605" sldId="259"/>
            <ac:spMk id="208" creationId="{51C89C42-AF83-451A-81EA-4728447557EF}"/>
          </ac:spMkLst>
        </pc:spChg>
        <pc:spChg chg="add del">
          <ac:chgData name="Anubhav Chambyal" userId="3e093740b4804006" providerId="LiveId" clId="{21BA03C5-7685-408F-9009-7FF175A7898F}" dt="2023-04-23T18:33:26.311" v="1294" actId="26606"/>
          <ac:spMkLst>
            <pc:docMk/>
            <pc:sldMk cId="1420913605" sldId="259"/>
            <ac:spMk id="210" creationId="{D009D6D5-DAC2-4A8B-A17A-E206B9012D09}"/>
          </ac:spMkLst>
        </pc:spChg>
        <pc:spChg chg="add del">
          <ac:chgData name="Anubhav Chambyal" userId="3e093740b4804006" providerId="LiveId" clId="{21BA03C5-7685-408F-9009-7FF175A7898F}" dt="2023-04-23T18:33:37.069" v="1296" actId="26606"/>
          <ac:spMkLst>
            <pc:docMk/>
            <pc:sldMk cId="1420913605" sldId="259"/>
            <ac:spMk id="212" creationId="{637B2035-1FCB-439A-B421-095E136C7E07}"/>
          </ac:spMkLst>
        </pc:spChg>
        <pc:spChg chg="add del">
          <ac:chgData name="Anubhav Chambyal" userId="3e093740b4804006" providerId="LiveId" clId="{21BA03C5-7685-408F-9009-7FF175A7898F}" dt="2023-04-23T18:33:37.069" v="1296" actId="26606"/>
          <ac:spMkLst>
            <pc:docMk/>
            <pc:sldMk cId="1420913605" sldId="259"/>
            <ac:spMk id="213" creationId="{676D6CDF-C512-4739-B158-55EE955EFA39}"/>
          </ac:spMkLst>
        </pc:spChg>
        <pc:spChg chg="add del">
          <ac:chgData name="Anubhav Chambyal" userId="3e093740b4804006" providerId="LiveId" clId="{21BA03C5-7685-408F-9009-7FF175A7898F}" dt="2023-04-23T18:33:42.779" v="1298" actId="26606"/>
          <ac:spMkLst>
            <pc:docMk/>
            <pc:sldMk cId="1420913605" sldId="259"/>
            <ac:spMk id="215" creationId="{79BB35BC-D5C2-4C8B-A22A-A71E6191913B}"/>
          </ac:spMkLst>
        </pc:spChg>
        <pc:spChg chg="add del">
          <ac:chgData name="Anubhav Chambyal" userId="3e093740b4804006" providerId="LiveId" clId="{21BA03C5-7685-408F-9009-7FF175A7898F}" dt="2023-04-23T18:34:00.197" v="1300" actId="26606"/>
          <ac:spMkLst>
            <pc:docMk/>
            <pc:sldMk cId="1420913605" sldId="259"/>
            <ac:spMk id="217" creationId="{637B2035-1FCB-439A-B421-095E136C7E07}"/>
          </ac:spMkLst>
        </pc:spChg>
        <pc:spChg chg="add del">
          <ac:chgData name="Anubhav Chambyal" userId="3e093740b4804006" providerId="LiveId" clId="{21BA03C5-7685-408F-9009-7FF175A7898F}" dt="2023-04-23T18:34:00.197" v="1300" actId="26606"/>
          <ac:spMkLst>
            <pc:docMk/>
            <pc:sldMk cId="1420913605" sldId="259"/>
            <ac:spMk id="218" creationId="{676D6CDF-C512-4739-B158-55EE955EFA39}"/>
          </ac:spMkLst>
        </pc:spChg>
        <pc:spChg chg="add del">
          <ac:chgData name="Anubhav Chambyal" userId="3e093740b4804006" providerId="LiveId" clId="{21BA03C5-7685-408F-9009-7FF175A7898F}" dt="2023-04-23T18:34:04.049" v="1302" actId="26606"/>
          <ac:spMkLst>
            <pc:docMk/>
            <pc:sldMk cId="1420913605" sldId="259"/>
            <ac:spMk id="220" creationId="{637B2035-1FCB-439A-B421-095E136C7E07}"/>
          </ac:spMkLst>
        </pc:spChg>
        <pc:spChg chg="add del">
          <ac:chgData name="Anubhav Chambyal" userId="3e093740b4804006" providerId="LiveId" clId="{21BA03C5-7685-408F-9009-7FF175A7898F}" dt="2023-04-23T18:34:04.049" v="1302" actId="26606"/>
          <ac:spMkLst>
            <pc:docMk/>
            <pc:sldMk cId="1420913605" sldId="259"/>
            <ac:spMk id="221" creationId="{B39A1F5A-E57E-4178-8F57-A18DC747E5E1}"/>
          </ac:spMkLst>
        </pc:spChg>
        <pc:spChg chg="add del">
          <ac:chgData name="Anubhav Chambyal" userId="3e093740b4804006" providerId="LiveId" clId="{21BA03C5-7685-408F-9009-7FF175A7898F}" dt="2023-04-23T18:34:04.049" v="1302" actId="26606"/>
          <ac:spMkLst>
            <pc:docMk/>
            <pc:sldMk cId="1420913605" sldId="259"/>
            <ac:spMk id="222" creationId="{CF93DC6C-1BFD-4414-BF23-471C8831CA04}"/>
          </ac:spMkLst>
        </pc:spChg>
        <pc:spChg chg="add del">
          <ac:chgData name="Anubhav Chambyal" userId="3e093740b4804006" providerId="LiveId" clId="{21BA03C5-7685-408F-9009-7FF175A7898F}" dt="2023-04-23T18:34:04.049" v="1302" actId="26606"/>
          <ac:spMkLst>
            <pc:docMk/>
            <pc:sldMk cId="1420913605" sldId="259"/>
            <ac:spMk id="223" creationId="{001928A5-13A8-4372-8A77-BCAAE5553E6F}"/>
          </ac:spMkLst>
        </pc:spChg>
        <pc:spChg chg="add">
          <ac:chgData name="Anubhav Chambyal" userId="3e093740b4804006" providerId="LiveId" clId="{21BA03C5-7685-408F-9009-7FF175A7898F}" dt="2023-04-23T18:34:04.054" v="1303" actId="26606"/>
          <ac:spMkLst>
            <pc:docMk/>
            <pc:sldMk cId="1420913605" sldId="259"/>
            <ac:spMk id="225" creationId="{637B2035-1FCB-439A-B421-095E136C7E07}"/>
          </ac:spMkLst>
        </pc:spChg>
        <pc:spChg chg="add">
          <ac:chgData name="Anubhav Chambyal" userId="3e093740b4804006" providerId="LiveId" clId="{21BA03C5-7685-408F-9009-7FF175A7898F}" dt="2023-04-23T18:34:04.054" v="1303" actId="26606"/>
          <ac:spMkLst>
            <pc:docMk/>
            <pc:sldMk cId="1420913605" sldId="259"/>
            <ac:spMk id="226" creationId="{676D6CDF-C512-4739-B158-55EE955EFA39}"/>
          </ac:spMkLst>
        </pc:spChg>
        <pc:grpChg chg="add del">
          <ac:chgData name="Anubhav Chambyal" userId="3e093740b4804006" providerId="LiveId" clId="{21BA03C5-7685-408F-9009-7FF175A7898F}" dt="2023-04-03T19:14:59.310" v="457" actId="26606"/>
          <ac:grpSpMkLst>
            <pc:docMk/>
            <pc:sldMk cId="1420913605" sldId="259"/>
            <ac:grpSpMk id="16" creationId="{AE1C45F0-260A-458C-96ED-C1F6D2151219}"/>
          </ac:grpSpMkLst>
        </pc:grpChg>
        <pc:grpChg chg="add del">
          <ac:chgData name="Anubhav Chambyal" userId="3e093740b4804006" providerId="LiveId" clId="{21BA03C5-7685-408F-9009-7FF175A7898F}" dt="2023-04-03T19:15:06.138" v="461" actId="26606"/>
          <ac:grpSpMkLst>
            <pc:docMk/>
            <pc:sldMk cId="1420913605" sldId="259"/>
            <ac:grpSpMk id="28" creationId="{28FAF094-D087-493F-8DF9-A486C2D6BBAA}"/>
          </ac:grpSpMkLst>
        </pc:grpChg>
        <pc:grpChg chg="add del">
          <ac:chgData name="Anubhav Chambyal" userId="3e093740b4804006" providerId="LiveId" clId="{21BA03C5-7685-408F-9009-7FF175A7898F}" dt="2023-04-03T19:15:22.878" v="473" actId="26606"/>
          <ac:grpSpMkLst>
            <pc:docMk/>
            <pc:sldMk cId="1420913605" sldId="259"/>
            <ac:grpSpMk id="48" creationId="{F2E5F4F0-80C0-49F3-84A2-453DE42F2074}"/>
          </ac:grpSpMkLst>
        </pc:grpChg>
        <pc:grpChg chg="add del">
          <ac:chgData name="Anubhav Chambyal" userId="3e093740b4804006" providerId="LiveId" clId="{21BA03C5-7685-408F-9009-7FF175A7898F}" dt="2023-04-03T19:15:24.407" v="475" actId="26606"/>
          <ac:grpSpMkLst>
            <pc:docMk/>
            <pc:sldMk cId="1420913605" sldId="259"/>
            <ac:grpSpMk id="53" creationId="{AE1C45F0-260A-458C-96ED-C1F6D2151219}"/>
          </ac:grpSpMkLst>
        </pc:grpChg>
        <pc:grpChg chg="add del">
          <ac:chgData name="Anubhav Chambyal" userId="3e093740b4804006" providerId="LiveId" clId="{21BA03C5-7685-408F-9009-7FF175A7898F}" dt="2023-04-03T19:15:25.863" v="477" actId="26606"/>
          <ac:grpSpMkLst>
            <pc:docMk/>
            <pc:sldMk cId="1420913605" sldId="259"/>
            <ac:grpSpMk id="60" creationId="{28FAF094-D087-493F-8DF9-A486C2D6BBAA}"/>
          </ac:grpSpMkLst>
        </pc:grpChg>
        <pc:grpChg chg="add del">
          <ac:chgData name="Anubhav Chambyal" userId="3e093740b4804006" providerId="LiveId" clId="{21BA03C5-7685-408F-9009-7FF175A7898F}" dt="2023-04-03T19:15:28.605" v="479" actId="26606"/>
          <ac:grpSpMkLst>
            <pc:docMk/>
            <pc:sldMk cId="1420913605" sldId="259"/>
            <ac:grpSpMk id="66" creationId="{AE1C45F0-260A-458C-96ED-C1F6D2151219}"/>
          </ac:grpSpMkLst>
        </pc:grpChg>
        <pc:grpChg chg="add del">
          <ac:chgData name="Anubhav Chambyal" userId="3e093740b4804006" providerId="LiveId" clId="{21BA03C5-7685-408F-9009-7FF175A7898F}" dt="2023-04-03T19:15:30.086" v="481" actId="26606"/>
          <ac:grpSpMkLst>
            <pc:docMk/>
            <pc:sldMk cId="1420913605" sldId="259"/>
            <ac:grpSpMk id="72" creationId="{28FAF094-D087-493F-8DF9-A486C2D6BBAA}"/>
          </ac:grpSpMkLst>
        </pc:grpChg>
        <pc:grpChg chg="add del">
          <ac:chgData name="Anubhav Chambyal" userId="3e093740b4804006" providerId="LiveId" clId="{21BA03C5-7685-408F-9009-7FF175A7898F}" dt="2023-04-03T19:15:37.085" v="483" actId="26606"/>
          <ac:grpSpMkLst>
            <pc:docMk/>
            <pc:sldMk cId="1420913605" sldId="259"/>
            <ac:grpSpMk id="78" creationId="{AE1C45F0-260A-458C-96ED-C1F6D2151219}"/>
          </ac:grpSpMkLst>
        </pc:grpChg>
        <pc:grpChg chg="add del">
          <ac:chgData name="Anubhav Chambyal" userId="3e093740b4804006" providerId="LiveId" clId="{21BA03C5-7685-408F-9009-7FF175A7898F}" dt="2023-04-03T19:15:43.472" v="487" actId="26606"/>
          <ac:grpSpMkLst>
            <pc:docMk/>
            <pc:sldMk cId="1420913605" sldId="259"/>
            <ac:grpSpMk id="87" creationId="{05314994-6337-4875-8CF5-652CAFE8342C}"/>
          </ac:grpSpMkLst>
        </pc:grpChg>
        <pc:grpChg chg="add del">
          <ac:chgData name="Anubhav Chambyal" userId="3e093740b4804006" providerId="LiveId" clId="{21BA03C5-7685-408F-9009-7FF175A7898F}" dt="2023-04-23T18:28:47.280" v="1227" actId="26606"/>
          <ac:grpSpMkLst>
            <pc:docMk/>
            <pc:sldMk cId="1420913605" sldId="259"/>
            <ac:grpSpMk id="96" creationId="{AE1C45F0-260A-458C-96ED-C1F6D2151219}"/>
          </ac:grpSpMkLst>
        </pc:grpChg>
        <pc:picChg chg="add del mod">
          <ac:chgData name="Anubhav Chambyal" userId="3e093740b4804006" providerId="LiveId" clId="{21BA03C5-7685-408F-9009-7FF175A7898F}" dt="2023-04-03T19:06:43.837" v="384" actId="478"/>
          <ac:picMkLst>
            <pc:docMk/>
            <pc:sldMk cId="1420913605" sldId="259"/>
            <ac:picMk id="5" creationId="{14DDE758-4A50-50F5-66FC-787E4CF8EC3B}"/>
          </ac:picMkLst>
        </pc:picChg>
        <pc:picChg chg="add del">
          <ac:chgData name="Anubhav Chambyal" userId="3e093740b4804006" providerId="LiveId" clId="{21BA03C5-7685-408F-9009-7FF175A7898F}" dt="2023-04-23T18:29:18.768" v="1231" actId="26606"/>
          <ac:picMkLst>
            <pc:docMk/>
            <pc:sldMk cId="1420913605" sldId="259"/>
            <ac:picMk id="116" creationId="{EA57DB4F-E9DA-822F-5879-6D988C7CD868}"/>
          </ac:picMkLst>
        </pc:picChg>
        <pc:picChg chg="add del">
          <ac:chgData name="Anubhav Chambyal" userId="3e093740b4804006" providerId="LiveId" clId="{21BA03C5-7685-408F-9009-7FF175A7898F}" dt="2023-04-23T18:29:21.930" v="1233" actId="26606"/>
          <ac:picMkLst>
            <pc:docMk/>
            <pc:sldMk cId="1420913605" sldId="259"/>
            <ac:picMk id="124" creationId="{2BFBDA3B-7F80-9A76-5CE0-E0B3577DB985}"/>
          </ac:picMkLst>
        </pc:picChg>
        <pc:picChg chg="add del">
          <ac:chgData name="Anubhav Chambyal" userId="3e093740b4804006" providerId="LiveId" clId="{21BA03C5-7685-408F-9009-7FF175A7898F}" dt="2023-04-23T18:29:25.787" v="1235" actId="26606"/>
          <ac:picMkLst>
            <pc:docMk/>
            <pc:sldMk cId="1420913605" sldId="259"/>
            <ac:picMk id="128" creationId="{293033E5-9C59-A260-2F02-C1D05492A7E4}"/>
          </ac:picMkLst>
        </pc:picChg>
        <pc:picChg chg="add del">
          <ac:chgData name="Anubhav Chambyal" userId="3e093740b4804006" providerId="LiveId" clId="{21BA03C5-7685-408F-9009-7FF175A7898F}" dt="2023-04-23T18:29:32.440" v="1237" actId="26606"/>
          <ac:picMkLst>
            <pc:docMk/>
            <pc:sldMk cId="1420913605" sldId="259"/>
            <ac:picMk id="131" creationId="{12F87D10-9F12-C366-BB92-D1495E91E11D}"/>
          </ac:picMkLst>
        </pc:picChg>
        <pc:picChg chg="add del">
          <ac:chgData name="Anubhav Chambyal" userId="3e093740b4804006" providerId="LiveId" clId="{21BA03C5-7685-408F-9009-7FF175A7898F}" dt="2023-04-23T18:29:40.255" v="1239" actId="26606"/>
          <ac:picMkLst>
            <pc:docMk/>
            <pc:sldMk cId="1420913605" sldId="259"/>
            <ac:picMk id="134" creationId="{EA57DB4F-E9DA-822F-5879-6D988C7CD868}"/>
          </ac:picMkLst>
        </pc:picChg>
        <pc:picChg chg="add mod ord">
          <ac:chgData name="Anubhav Chambyal" userId="3e093740b4804006" providerId="LiveId" clId="{21BA03C5-7685-408F-9009-7FF175A7898F}" dt="2023-04-23T18:34:04.054" v="1303" actId="26606"/>
          <ac:picMkLst>
            <pc:docMk/>
            <pc:sldMk cId="1420913605" sldId="259"/>
            <ac:picMk id="137" creationId="{12F87D10-9F12-C366-BB92-D1495E91E11D}"/>
          </ac:picMkLst>
        </pc:picChg>
        <pc:cxnChg chg="add del">
          <ac:chgData name="Anubhav Chambyal" userId="3e093740b4804006" providerId="LiveId" clId="{21BA03C5-7685-408F-9009-7FF175A7898F}" dt="2023-04-03T19:14:59.310" v="457" actId="26606"/>
          <ac:cxnSpMkLst>
            <pc:docMk/>
            <pc:sldMk cId="1420913605" sldId="259"/>
            <ac:cxnSpMk id="23" creationId="{6CF1BAF6-AD41-4082-B212-8A1F9A2E8779}"/>
          </ac:cxnSpMkLst>
        </pc:cxnChg>
        <pc:cxnChg chg="add del">
          <ac:chgData name="Anubhav Chambyal" userId="3e093740b4804006" providerId="LiveId" clId="{21BA03C5-7685-408F-9009-7FF175A7898F}" dt="2023-04-03T19:15:24.407" v="475" actId="26606"/>
          <ac:cxnSpMkLst>
            <pc:docMk/>
            <pc:sldMk cId="1420913605" sldId="259"/>
            <ac:cxnSpMk id="57" creationId="{6CF1BAF6-AD41-4082-B212-8A1F9A2E8779}"/>
          </ac:cxnSpMkLst>
        </pc:cxnChg>
        <pc:cxnChg chg="add del">
          <ac:chgData name="Anubhav Chambyal" userId="3e093740b4804006" providerId="LiveId" clId="{21BA03C5-7685-408F-9009-7FF175A7898F}" dt="2023-04-03T19:15:28.605" v="479" actId="26606"/>
          <ac:cxnSpMkLst>
            <pc:docMk/>
            <pc:sldMk cId="1420913605" sldId="259"/>
            <ac:cxnSpMk id="69" creationId="{6CF1BAF6-AD41-4082-B212-8A1F9A2E8779}"/>
          </ac:cxnSpMkLst>
        </pc:cxnChg>
        <pc:cxnChg chg="add del">
          <ac:chgData name="Anubhav Chambyal" userId="3e093740b4804006" providerId="LiveId" clId="{21BA03C5-7685-408F-9009-7FF175A7898F}" dt="2023-04-03T19:15:37.085" v="483" actId="26606"/>
          <ac:cxnSpMkLst>
            <pc:docMk/>
            <pc:sldMk cId="1420913605" sldId="259"/>
            <ac:cxnSpMk id="81" creationId="{6CF1BAF6-AD41-4082-B212-8A1F9A2E8779}"/>
          </ac:cxnSpMkLst>
        </pc:cxnChg>
        <pc:cxnChg chg="add del">
          <ac:chgData name="Anubhav Chambyal" userId="3e093740b4804006" providerId="LiveId" clId="{21BA03C5-7685-408F-9009-7FF175A7898F}" dt="2023-04-23T18:28:47.280" v="1227" actId="26606"/>
          <ac:cxnSpMkLst>
            <pc:docMk/>
            <pc:sldMk cId="1420913605" sldId="259"/>
            <ac:cxnSpMk id="99" creationId="{6CF1BAF6-AD41-4082-B212-8A1F9A2E8779}"/>
          </ac:cxnSpMkLst>
        </pc:cxnChg>
      </pc:sldChg>
      <pc:sldChg chg="addSp delSp modSp new mod setBg">
        <pc:chgData name="Anubhav Chambyal" userId="3e093740b4804006" providerId="LiveId" clId="{21BA03C5-7685-408F-9009-7FF175A7898F}" dt="2023-04-23T18:42:44.888" v="1400" actId="27636"/>
        <pc:sldMkLst>
          <pc:docMk/>
          <pc:sldMk cId="1650092649" sldId="260"/>
        </pc:sldMkLst>
        <pc:spChg chg="mod">
          <ac:chgData name="Anubhav Chambyal" userId="3e093740b4804006" providerId="LiveId" clId="{21BA03C5-7685-408F-9009-7FF175A7898F}" dt="2023-04-23T18:41:10.631" v="1392"/>
          <ac:spMkLst>
            <pc:docMk/>
            <pc:sldMk cId="1650092649" sldId="260"/>
            <ac:spMk id="2" creationId="{D50340C5-DC85-D530-37E4-883BF2147538}"/>
          </ac:spMkLst>
        </pc:spChg>
        <pc:spChg chg="add del mod">
          <ac:chgData name="Anubhav Chambyal" userId="3e093740b4804006" providerId="LiveId" clId="{21BA03C5-7685-408F-9009-7FF175A7898F}" dt="2023-04-03T19:18:12.233" v="535" actId="26606"/>
          <ac:spMkLst>
            <pc:docMk/>
            <pc:sldMk cId="1650092649" sldId="260"/>
            <ac:spMk id="3" creationId="{7E7C3C38-A947-E343-B9BF-D854E6DCF1D1}"/>
          </ac:spMkLst>
        </pc:spChg>
        <pc:spChg chg="add del mod">
          <ac:chgData name="Anubhav Chambyal" userId="3e093740b4804006" providerId="LiveId" clId="{21BA03C5-7685-408F-9009-7FF175A7898F}" dt="2023-04-23T18:39:04.311" v="1372" actId="478"/>
          <ac:spMkLst>
            <pc:docMk/>
            <pc:sldMk cId="1650092649" sldId="260"/>
            <ac:spMk id="4" creationId="{E9941AB6-7EC7-6951-EAFA-925CF7D8BB29}"/>
          </ac:spMkLst>
        </pc:spChg>
        <pc:spChg chg="add mod">
          <ac:chgData name="Anubhav Chambyal" userId="3e093740b4804006" providerId="LiveId" clId="{21BA03C5-7685-408F-9009-7FF175A7898F}" dt="2023-04-23T18:42:44.888" v="1400" actId="27636"/>
          <ac:spMkLst>
            <pc:docMk/>
            <pc:sldMk cId="1650092649" sldId="260"/>
            <ac:spMk id="6" creationId="{E5819048-053E-957B-0B57-DB615BFBFFC3}"/>
          </ac:spMkLst>
        </pc:spChg>
        <pc:spChg chg="add del">
          <ac:chgData name="Anubhav Chambyal" userId="3e093740b4804006" providerId="LiveId" clId="{21BA03C5-7685-408F-9009-7FF175A7898F}" dt="2023-04-03T19:17:55.804" v="518" actId="26606"/>
          <ac:spMkLst>
            <pc:docMk/>
            <pc:sldMk cId="1650092649" sldId="260"/>
            <ac:spMk id="8" creationId="{B6CDA21F-E7AF-4C75-8395-33F58D5B0E45}"/>
          </ac:spMkLst>
        </pc:spChg>
        <pc:spChg chg="add del">
          <ac:chgData name="Anubhav Chambyal" userId="3e093740b4804006" providerId="LiveId" clId="{21BA03C5-7685-408F-9009-7FF175A7898F}" dt="2023-04-03T19:17:42.774" v="508" actId="26606"/>
          <ac:spMkLst>
            <pc:docMk/>
            <pc:sldMk cId="1650092649" sldId="260"/>
            <ac:spMk id="9" creationId="{56E9B3E6-E277-4D68-BA48-9CB43FFBD6E2}"/>
          </ac:spMkLst>
        </pc:spChg>
        <pc:spChg chg="add del">
          <ac:chgData name="Anubhav Chambyal" userId="3e093740b4804006" providerId="LiveId" clId="{21BA03C5-7685-408F-9009-7FF175A7898F}" dt="2023-04-03T19:17:59.659" v="522" actId="26606"/>
          <ac:spMkLst>
            <pc:docMk/>
            <pc:sldMk cId="1650092649" sldId="260"/>
            <ac:spMk id="12" creationId="{975D1CFA-2CDB-4B64-BD9F-85744E8DA12F}"/>
          </ac:spMkLst>
        </pc:spChg>
        <pc:spChg chg="add del">
          <ac:chgData name="Anubhav Chambyal" userId="3e093740b4804006" providerId="LiveId" clId="{21BA03C5-7685-408F-9009-7FF175A7898F}" dt="2023-04-03T19:17:50.564" v="512" actId="26606"/>
          <ac:spMkLst>
            <pc:docMk/>
            <pc:sldMk cId="1650092649" sldId="260"/>
            <ac:spMk id="13" creationId="{9DECDBF4-02B6-4BB4-B65B-B8107AD6A9E8}"/>
          </ac:spMkLst>
        </pc:spChg>
        <pc:spChg chg="add del">
          <ac:chgData name="Anubhav Chambyal" userId="3e093740b4804006" providerId="LiveId" clId="{21BA03C5-7685-408F-9009-7FF175A7898F}" dt="2023-04-03T19:17:52.976" v="514" actId="26606"/>
          <ac:spMkLst>
            <pc:docMk/>
            <pc:sldMk cId="1650092649" sldId="260"/>
            <ac:spMk id="15" creationId="{063BBA22-50EA-4C4D-BE05-F1CE4E63AA56}"/>
          </ac:spMkLst>
        </pc:spChg>
        <pc:spChg chg="add del">
          <ac:chgData name="Anubhav Chambyal" userId="3e093740b4804006" providerId="LiveId" clId="{21BA03C5-7685-408F-9009-7FF175A7898F}" dt="2023-04-03T19:17:42.774" v="508" actId="26606"/>
          <ac:spMkLst>
            <pc:docMk/>
            <pc:sldMk cId="1650092649" sldId="260"/>
            <ac:spMk id="16" creationId="{D5B0017B-2ECA-49AF-B397-DC140825DF8D}"/>
          </ac:spMkLst>
        </pc:spChg>
        <pc:spChg chg="add del">
          <ac:chgData name="Anubhav Chambyal" userId="3e093740b4804006" providerId="LiveId" clId="{21BA03C5-7685-408F-9009-7FF175A7898F}" dt="2023-04-03T19:17:44.795" v="510" actId="26606"/>
          <ac:spMkLst>
            <pc:docMk/>
            <pc:sldMk cId="1650092649" sldId="260"/>
            <ac:spMk id="20" creationId="{56E9B3E6-E277-4D68-BA48-9CB43FFBD6E2}"/>
          </ac:spMkLst>
        </pc:spChg>
        <pc:spChg chg="add del">
          <ac:chgData name="Anubhav Chambyal" userId="3e093740b4804006" providerId="LiveId" clId="{21BA03C5-7685-408F-9009-7FF175A7898F}" dt="2023-04-03T19:17:44.795" v="510" actId="26606"/>
          <ac:spMkLst>
            <pc:docMk/>
            <pc:sldMk cId="1650092649" sldId="260"/>
            <ac:spMk id="25" creationId="{D5B0017B-2ECA-49AF-B397-DC140825DF8D}"/>
          </ac:spMkLst>
        </pc:spChg>
        <pc:spChg chg="add del">
          <ac:chgData name="Anubhav Chambyal" userId="3e093740b4804006" providerId="LiveId" clId="{21BA03C5-7685-408F-9009-7FF175A7898F}" dt="2023-04-03T19:17:50.564" v="512" actId="26606"/>
          <ac:spMkLst>
            <pc:docMk/>
            <pc:sldMk cId="1650092649" sldId="260"/>
            <ac:spMk id="29" creationId="{53B021B3-DE93-4AB7-8A18-CF5F1CED88B8}"/>
          </ac:spMkLst>
        </pc:spChg>
        <pc:spChg chg="add del">
          <ac:chgData name="Anubhav Chambyal" userId="3e093740b4804006" providerId="LiveId" clId="{21BA03C5-7685-408F-9009-7FF175A7898F}" dt="2023-04-03T19:17:50.564" v="512" actId="26606"/>
          <ac:spMkLst>
            <pc:docMk/>
            <pc:sldMk cId="1650092649" sldId="260"/>
            <ac:spMk id="30" creationId="{52D502E5-F6B4-4D58-B4AE-FC466FF15EE8}"/>
          </ac:spMkLst>
        </pc:spChg>
        <pc:spChg chg="add del">
          <ac:chgData name="Anubhav Chambyal" userId="3e093740b4804006" providerId="LiveId" clId="{21BA03C5-7685-408F-9009-7FF175A7898F}" dt="2023-04-03T19:17:52.976" v="514" actId="26606"/>
          <ac:spMkLst>
            <pc:docMk/>
            <pc:sldMk cId="1650092649" sldId="260"/>
            <ac:spMk id="33" creationId="{BACC6370-2D7E-4714-9D71-7542949D7D5D}"/>
          </ac:spMkLst>
        </pc:spChg>
        <pc:spChg chg="add del">
          <ac:chgData name="Anubhav Chambyal" userId="3e093740b4804006" providerId="LiveId" clId="{21BA03C5-7685-408F-9009-7FF175A7898F}" dt="2023-04-03T19:17:52.976" v="514" actId="26606"/>
          <ac:spMkLst>
            <pc:docMk/>
            <pc:sldMk cId="1650092649" sldId="260"/>
            <ac:spMk id="34" creationId="{F68B3F68-107C-434F-AA38-110D5EA91B85}"/>
          </ac:spMkLst>
        </pc:spChg>
        <pc:spChg chg="add del">
          <ac:chgData name="Anubhav Chambyal" userId="3e093740b4804006" providerId="LiveId" clId="{21BA03C5-7685-408F-9009-7FF175A7898F}" dt="2023-04-03T19:17:52.976" v="514" actId="26606"/>
          <ac:spMkLst>
            <pc:docMk/>
            <pc:sldMk cId="1650092649" sldId="260"/>
            <ac:spMk id="35" creationId="{AAD0DBB9-1A4B-4391-81D4-CB19F9AB918A}"/>
          </ac:spMkLst>
        </pc:spChg>
        <pc:spChg chg="add del">
          <ac:chgData name="Anubhav Chambyal" userId="3e093740b4804006" providerId="LiveId" clId="{21BA03C5-7685-408F-9009-7FF175A7898F}" dt="2023-04-03T19:17:54.243" v="516" actId="26606"/>
          <ac:spMkLst>
            <pc:docMk/>
            <pc:sldMk cId="1650092649" sldId="260"/>
            <ac:spMk id="38" creationId="{576152AB-DB4E-43E1-BE8B-9E2B5DE4CA12}"/>
          </ac:spMkLst>
        </pc:spChg>
        <pc:spChg chg="add del">
          <ac:chgData name="Anubhav Chambyal" userId="3e093740b4804006" providerId="LiveId" clId="{21BA03C5-7685-408F-9009-7FF175A7898F}" dt="2023-04-03T19:17:54.243" v="516" actId="26606"/>
          <ac:spMkLst>
            <pc:docMk/>
            <pc:sldMk cId="1650092649" sldId="260"/>
            <ac:spMk id="39" creationId="{92544CF4-9B52-4A7B-A4B3-88C72729B77D}"/>
          </ac:spMkLst>
        </pc:spChg>
        <pc:spChg chg="add del">
          <ac:chgData name="Anubhav Chambyal" userId="3e093740b4804006" providerId="LiveId" clId="{21BA03C5-7685-408F-9009-7FF175A7898F}" dt="2023-04-03T19:17:54.243" v="516" actId="26606"/>
          <ac:spMkLst>
            <pc:docMk/>
            <pc:sldMk cId="1650092649" sldId="260"/>
            <ac:spMk id="40" creationId="{E75862C5-5C00-4421-BC7B-9B7B86DBC80D}"/>
          </ac:spMkLst>
        </pc:spChg>
        <pc:spChg chg="add del">
          <ac:chgData name="Anubhav Chambyal" userId="3e093740b4804006" providerId="LiveId" clId="{21BA03C5-7685-408F-9009-7FF175A7898F}" dt="2023-04-03T19:17:54.243" v="516" actId="26606"/>
          <ac:spMkLst>
            <pc:docMk/>
            <pc:sldMk cId="1650092649" sldId="260"/>
            <ac:spMk id="41" creationId="{089440EF-9BE9-4AE9-8C28-00B02296CDB6}"/>
          </ac:spMkLst>
        </pc:spChg>
        <pc:spChg chg="add del">
          <ac:chgData name="Anubhav Chambyal" userId="3e093740b4804006" providerId="LiveId" clId="{21BA03C5-7685-408F-9009-7FF175A7898F}" dt="2023-04-03T19:17:55.804" v="518" actId="26606"/>
          <ac:spMkLst>
            <pc:docMk/>
            <pc:sldMk cId="1650092649" sldId="260"/>
            <ac:spMk id="46" creationId="{D5B0017B-2ECA-49AF-B397-DC140825DF8D}"/>
          </ac:spMkLst>
        </pc:spChg>
        <pc:spChg chg="add del">
          <ac:chgData name="Anubhav Chambyal" userId="3e093740b4804006" providerId="LiveId" clId="{21BA03C5-7685-408F-9009-7FF175A7898F}" dt="2023-04-03T19:17:55.804" v="518" actId="26606"/>
          <ac:spMkLst>
            <pc:docMk/>
            <pc:sldMk cId="1650092649" sldId="260"/>
            <ac:spMk id="47" creationId="{7E7C3C38-A947-E343-B9BF-D854E6DCF1D1}"/>
          </ac:spMkLst>
        </pc:spChg>
        <pc:spChg chg="add del">
          <ac:chgData name="Anubhav Chambyal" userId="3e093740b4804006" providerId="LiveId" clId="{21BA03C5-7685-408F-9009-7FF175A7898F}" dt="2023-04-03T19:17:57.687" v="520" actId="26606"/>
          <ac:spMkLst>
            <pc:docMk/>
            <pc:sldMk cId="1650092649" sldId="260"/>
            <ac:spMk id="49" creationId="{B50AB553-2A96-4A92-96F2-93548E096954}"/>
          </ac:spMkLst>
        </pc:spChg>
        <pc:spChg chg="add del">
          <ac:chgData name="Anubhav Chambyal" userId="3e093740b4804006" providerId="LiveId" clId="{21BA03C5-7685-408F-9009-7FF175A7898F}" dt="2023-04-03T19:17:59.659" v="522" actId="26606"/>
          <ac:spMkLst>
            <pc:docMk/>
            <pc:sldMk cId="1650092649" sldId="260"/>
            <ac:spMk id="52" creationId="{EDDBB197-D710-4A4F-A9CA-FD2177498BE8}"/>
          </ac:spMkLst>
        </pc:spChg>
        <pc:spChg chg="add del">
          <ac:chgData name="Anubhav Chambyal" userId="3e093740b4804006" providerId="LiveId" clId="{21BA03C5-7685-408F-9009-7FF175A7898F}" dt="2023-04-03T19:17:59.659" v="522" actId="26606"/>
          <ac:spMkLst>
            <pc:docMk/>
            <pc:sldMk cId="1650092649" sldId="260"/>
            <ac:spMk id="53" creationId="{7E7C3C38-A947-E343-B9BF-D854E6DCF1D1}"/>
          </ac:spMkLst>
        </pc:spChg>
        <pc:spChg chg="add del">
          <ac:chgData name="Anubhav Chambyal" userId="3e093740b4804006" providerId="LiveId" clId="{21BA03C5-7685-408F-9009-7FF175A7898F}" dt="2023-04-03T19:18:06.789" v="526" actId="26606"/>
          <ac:spMkLst>
            <pc:docMk/>
            <pc:sldMk cId="1650092649" sldId="260"/>
            <ac:spMk id="61" creationId="{56E9B3E6-E277-4D68-BA48-9CB43FFBD6E2}"/>
          </ac:spMkLst>
        </pc:spChg>
        <pc:spChg chg="add del">
          <ac:chgData name="Anubhav Chambyal" userId="3e093740b4804006" providerId="LiveId" clId="{21BA03C5-7685-408F-9009-7FF175A7898F}" dt="2023-04-03T19:18:06.789" v="526" actId="26606"/>
          <ac:spMkLst>
            <pc:docMk/>
            <pc:sldMk cId="1650092649" sldId="260"/>
            <ac:spMk id="66" creationId="{D5B0017B-2ECA-49AF-B397-DC140825DF8D}"/>
          </ac:spMkLst>
        </pc:spChg>
        <pc:spChg chg="add del">
          <ac:chgData name="Anubhav Chambyal" userId="3e093740b4804006" providerId="LiveId" clId="{21BA03C5-7685-408F-9009-7FF175A7898F}" dt="2023-04-03T19:18:08.773" v="528" actId="26606"/>
          <ac:spMkLst>
            <pc:docMk/>
            <pc:sldMk cId="1650092649" sldId="260"/>
            <ac:spMk id="70" creationId="{56E9B3E6-E277-4D68-BA48-9CB43FFBD6E2}"/>
          </ac:spMkLst>
        </pc:spChg>
        <pc:spChg chg="add del">
          <ac:chgData name="Anubhav Chambyal" userId="3e093740b4804006" providerId="LiveId" clId="{21BA03C5-7685-408F-9009-7FF175A7898F}" dt="2023-04-03T19:18:08.773" v="528" actId="26606"/>
          <ac:spMkLst>
            <pc:docMk/>
            <pc:sldMk cId="1650092649" sldId="260"/>
            <ac:spMk id="75" creationId="{D5B0017B-2ECA-49AF-B397-DC140825DF8D}"/>
          </ac:spMkLst>
        </pc:spChg>
        <pc:spChg chg="add del">
          <ac:chgData name="Anubhav Chambyal" userId="3e093740b4804006" providerId="LiveId" clId="{21BA03C5-7685-408F-9009-7FF175A7898F}" dt="2023-04-03T19:18:10.280" v="530" actId="26606"/>
          <ac:spMkLst>
            <pc:docMk/>
            <pc:sldMk cId="1650092649" sldId="260"/>
            <ac:spMk id="79" creationId="{53B021B3-DE93-4AB7-8A18-CF5F1CED88B8}"/>
          </ac:spMkLst>
        </pc:spChg>
        <pc:spChg chg="add del">
          <ac:chgData name="Anubhav Chambyal" userId="3e093740b4804006" providerId="LiveId" clId="{21BA03C5-7685-408F-9009-7FF175A7898F}" dt="2023-04-03T19:18:10.280" v="530" actId="26606"/>
          <ac:spMkLst>
            <pc:docMk/>
            <pc:sldMk cId="1650092649" sldId="260"/>
            <ac:spMk id="80" creationId="{52D502E5-F6B4-4D58-B4AE-FC466FF15EE8}"/>
          </ac:spMkLst>
        </pc:spChg>
        <pc:spChg chg="add del">
          <ac:chgData name="Anubhav Chambyal" userId="3e093740b4804006" providerId="LiveId" clId="{21BA03C5-7685-408F-9009-7FF175A7898F}" dt="2023-04-03T19:18:10.280" v="530" actId="26606"/>
          <ac:spMkLst>
            <pc:docMk/>
            <pc:sldMk cId="1650092649" sldId="260"/>
            <ac:spMk id="81" creationId="{9DECDBF4-02B6-4BB4-B65B-B8107AD6A9E8}"/>
          </ac:spMkLst>
        </pc:spChg>
        <pc:spChg chg="add del">
          <ac:chgData name="Anubhav Chambyal" userId="3e093740b4804006" providerId="LiveId" clId="{21BA03C5-7685-408F-9009-7FF175A7898F}" dt="2023-04-03T19:18:11.217" v="532" actId="26606"/>
          <ac:spMkLst>
            <pc:docMk/>
            <pc:sldMk cId="1650092649" sldId="260"/>
            <ac:spMk id="84" creationId="{56E9B3E6-E277-4D68-BA48-9CB43FFBD6E2}"/>
          </ac:spMkLst>
        </pc:spChg>
        <pc:spChg chg="add del">
          <ac:chgData name="Anubhav Chambyal" userId="3e093740b4804006" providerId="LiveId" clId="{21BA03C5-7685-408F-9009-7FF175A7898F}" dt="2023-04-03T19:18:11.217" v="532" actId="26606"/>
          <ac:spMkLst>
            <pc:docMk/>
            <pc:sldMk cId="1650092649" sldId="260"/>
            <ac:spMk id="89" creationId="{D5B0017B-2ECA-49AF-B397-DC140825DF8D}"/>
          </ac:spMkLst>
        </pc:spChg>
        <pc:spChg chg="add del">
          <ac:chgData name="Anubhav Chambyal" userId="3e093740b4804006" providerId="LiveId" clId="{21BA03C5-7685-408F-9009-7FF175A7898F}" dt="2023-04-03T19:18:12.202" v="534" actId="26606"/>
          <ac:spMkLst>
            <pc:docMk/>
            <pc:sldMk cId="1650092649" sldId="260"/>
            <ac:spMk id="93" creationId="{56E9B3E6-E277-4D68-BA48-9CB43FFBD6E2}"/>
          </ac:spMkLst>
        </pc:spChg>
        <pc:spChg chg="add del">
          <ac:chgData name="Anubhav Chambyal" userId="3e093740b4804006" providerId="LiveId" clId="{21BA03C5-7685-408F-9009-7FF175A7898F}" dt="2023-04-03T19:18:12.202" v="534" actId="26606"/>
          <ac:spMkLst>
            <pc:docMk/>
            <pc:sldMk cId="1650092649" sldId="260"/>
            <ac:spMk id="98" creationId="{D5B0017B-2ECA-49AF-B397-DC140825DF8D}"/>
          </ac:spMkLst>
        </pc:spChg>
        <pc:spChg chg="add del">
          <ac:chgData name="Anubhav Chambyal" userId="3e093740b4804006" providerId="LiveId" clId="{21BA03C5-7685-408F-9009-7FF175A7898F}" dt="2023-04-23T18:40:00.447" v="1381" actId="26606"/>
          <ac:spMkLst>
            <pc:docMk/>
            <pc:sldMk cId="1650092649" sldId="260"/>
            <ac:spMk id="102" creationId="{53B021B3-DE93-4AB7-8A18-CF5F1CED88B8}"/>
          </ac:spMkLst>
        </pc:spChg>
        <pc:spChg chg="add del">
          <ac:chgData name="Anubhav Chambyal" userId="3e093740b4804006" providerId="LiveId" clId="{21BA03C5-7685-408F-9009-7FF175A7898F}" dt="2023-04-23T18:40:00.447" v="1381" actId="26606"/>
          <ac:spMkLst>
            <pc:docMk/>
            <pc:sldMk cId="1650092649" sldId="260"/>
            <ac:spMk id="103" creationId="{52D502E5-F6B4-4D58-B4AE-FC466FF15EE8}"/>
          </ac:spMkLst>
        </pc:spChg>
        <pc:spChg chg="add del">
          <ac:chgData name="Anubhav Chambyal" userId="3e093740b4804006" providerId="LiveId" clId="{21BA03C5-7685-408F-9009-7FF175A7898F}" dt="2023-04-23T18:40:00.447" v="1381" actId="26606"/>
          <ac:spMkLst>
            <pc:docMk/>
            <pc:sldMk cId="1650092649" sldId="260"/>
            <ac:spMk id="104" creationId="{9DECDBF4-02B6-4BB4-B65B-B8107AD6A9E8}"/>
          </ac:spMkLst>
        </pc:spChg>
        <pc:spChg chg="add del">
          <ac:chgData name="Anubhav Chambyal" userId="3e093740b4804006" providerId="LiveId" clId="{21BA03C5-7685-408F-9009-7FF175A7898F}" dt="2023-04-23T18:39:49.649" v="1376" actId="26606"/>
          <ac:spMkLst>
            <pc:docMk/>
            <pc:sldMk cId="1650092649" sldId="260"/>
            <ac:spMk id="110" creationId="{F13C74B1-5B17-4795-BED0-7140497B445A}"/>
          </ac:spMkLst>
        </pc:spChg>
        <pc:spChg chg="add del">
          <ac:chgData name="Anubhav Chambyal" userId="3e093740b4804006" providerId="LiveId" clId="{21BA03C5-7685-408F-9009-7FF175A7898F}" dt="2023-04-23T18:40:00.386" v="1380" actId="26606"/>
          <ac:spMkLst>
            <pc:docMk/>
            <pc:sldMk cId="1650092649" sldId="260"/>
            <ac:spMk id="111" creationId="{0288C6B4-AFC3-407F-A595-EFFD38D4CCAF}"/>
          </ac:spMkLst>
        </pc:spChg>
        <pc:spChg chg="add del">
          <ac:chgData name="Anubhav Chambyal" userId="3e093740b4804006" providerId="LiveId" clId="{21BA03C5-7685-408F-9009-7FF175A7898F}" dt="2023-04-23T18:39:49.649" v="1376" actId="26606"/>
          <ac:spMkLst>
            <pc:docMk/>
            <pc:sldMk cId="1650092649" sldId="260"/>
            <ac:spMk id="112" creationId="{D4974D33-8DC5-464E-8C6D-BE58F0669C17}"/>
          </ac:spMkLst>
        </pc:spChg>
        <pc:spChg chg="add del">
          <ac:chgData name="Anubhav Chambyal" userId="3e093740b4804006" providerId="LiveId" clId="{21BA03C5-7685-408F-9009-7FF175A7898F}" dt="2023-04-23T18:40:00.386" v="1380" actId="26606"/>
          <ac:spMkLst>
            <pc:docMk/>
            <pc:sldMk cId="1650092649" sldId="260"/>
            <ac:spMk id="113" creationId="{CF236821-17FE-429B-8D2C-08E13A64EA40}"/>
          </ac:spMkLst>
        </pc:spChg>
        <pc:spChg chg="add del">
          <ac:chgData name="Anubhav Chambyal" userId="3e093740b4804006" providerId="LiveId" clId="{21BA03C5-7685-408F-9009-7FF175A7898F}" dt="2023-04-23T18:39:55.324" v="1378" actId="26606"/>
          <ac:spMkLst>
            <pc:docMk/>
            <pc:sldMk cId="1650092649" sldId="260"/>
            <ac:spMk id="114" creationId="{915128D9-2797-47FA-B6FE-EC24E6B8437A}"/>
          </ac:spMkLst>
        </pc:spChg>
        <pc:spChg chg="add del">
          <ac:chgData name="Anubhav Chambyal" userId="3e093740b4804006" providerId="LiveId" clId="{21BA03C5-7685-408F-9009-7FF175A7898F}" dt="2023-04-23T18:39:55.324" v="1378" actId="26606"/>
          <ac:spMkLst>
            <pc:docMk/>
            <pc:sldMk cId="1650092649" sldId="260"/>
            <ac:spMk id="115" creationId="{8380AD67-C5CA-4918-B4BB-C359BB03EEDD}"/>
          </ac:spMkLst>
        </pc:spChg>
        <pc:spChg chg="add del">
          <ac:chgData name="Anubhav Chambyal" userId="3e093740b4804006" providerId="LiveId" clId="{21BA03C5-7685-408F-9009-7FF175A7898F}" dt="2023-04-23T18:39:55.324" v="1378" actId="26606"/>
          <ac:spMkLst>
            <pc:docMk/>
            <pc:sldMk cId="1650092649" sldId="260"/>
            <ac:spMk id="117" creationId="{EABAD4DA-87BA-4F70-9EF0-45C6BCF17823}"/>
          </ac:spMkLst>
        </pc:spChg>
        <pc:spChg chg="add del">
          <ac:chgData name="Anubhav Chambyal" userId="3e093740b4804006" providerId="LiveId" clId="{21BA03C5-7685-408F-9009-7FF175A7898F}" dt="2023-04-23T18:40:00.386" v="1380" actId="26606"/>
          <ac:spMkLst>
            <pc:docMk/>
            <pc:sldMk cId="1650092649" sldId="260"/>
            <ac:spMk id="119" creationId="{7A5F0580-5EE9-419F-96EE-B6529EF6E7D0}"/>
          </ac:spMkLst>
        </pc:spChg>
        <pc:spChg chg="add del">
          <ac:chgData name="Anubhav Chambyal" userId="3e093740b4804006" providerId="LiveId" clId="{21BA03C5-7685-408F-9009-7FF175A7898F}" dt="2023-04-23T18:40:00.386" v="1380" actId="26606"/>
          <ac:spMkLst>
            <pc:docMk/>
            <pc:sldMk cId="1650092649" sldId="260"/>
            <ac:spMk id="120" creationId="{C0BDBCD2-E081-43AB-9119-C55465E59757}"/>
          </ac:spMkLst>
        </pc:spChg>
        <pc:spChg chg="add del">
          <ac:chgData name="Anubhav Chambyal" userId="3e093740b4804006" providerId="LiveId" clId="{21BA03C5-7685-408F-9009-7FF175A7898F}" dt="2023-04-23T18:40:00.386" v="1380" actId="26606"/>
          <ac:spMkLst>
            <pc:docMk/>
            <pc:sldMk cId="1650092649" sldId="260"/>
            <ac:spMk id="121" creationId="{98E79BE4-34FE-485A-98A5-92CE8F7C4743}"/>
          </ac:spMkLst>
        </pc:spChg>
        <pc:spChg chg="add">
          <ac:chgData name="Anubhav Chambyal" userId="3e093740b4804006" providerId="LiveId" clId="{21BA03C5-7685-408F-9009-7FF175A7898F}" dt="2023-04-23T18:40:00.447" v="1381" actId="26606"/>
          <ac:spMkLst>
            <pc:docMk/>
            <pc:sldMk cId="1650092649" sldId="260"/>
            <ac:spMk id="123" creationId="{EDDBB197-D710-4A4F-A9CA-FD2177498BE8}"/>
          </ac:spMkLst>
        </pc:spChg>
        <pc:spChg chg="add">
          <ac:chgData name="Anubhav Chambyal" userId="3e093740b4804006" providerId="LiveId" clId="{21BA03C5-7685-408F-9009-7FF175A7898F}" dt="2023-04-23T18:40:00.447" v="1381" actId="26606"/>
          <ac:spMkLst>
            <pc:docMk/>
            <pc:sldMk cId="1650092649" sldId="260"/>
            <ac:spMk id="124" creationId="{975D1CFA-2CDB-4B64-BD9F-85744E8DA12F}"/>
          </ac:spMkLst>
        </pc:spChg>
        <pc:grpChg chg="add del">
          <ac:chgData name="Anubhav Chambyal" userId="3e093740b4804006" providerId="LiveId" clId="{21BA03C5-7685-408F-9009-7FF175A7898F}" dt="2023-04-03T19:17:55.804" v="518" actId="26606"/>
          <ac:grpSpMkLst>
            <pc:docMk/>
            <pc:sldMk cId="1650092649" sldId="260"/>
            <ac:grpSpMk id="10" creationId="{AE1C45F0-260A-458C-96ED-C1F6D2151219}"/>
          </ac:grpSpMkLst>
        </pc:grpChg>
        <pc:grpChg chg="add del">
          <ac:chgData name="Anubhav Chambyal" userId="3e093740b4804006" providerId="LiveId" clId="{21BA03C5-7685-408F-9009-7FF175A7898F}" dt="2023-04-03T19:17:42.774" v="508" actId="26606"/>
          <ac:grpSpMkLst>
            <pc:docMk/>
            <pc:sldMk cId="1650092649" sldId="260"/>
            <ac:grpSpMk id="11" creationId="{AE1C45F0-260A-458C-96ED-C1F6D2151219}"/>
          </ac:grpSpMkLst>
        </pc:grpChg>
        <pc:grpChg chg="add del">
          <ac:chgData name="Anubhav Chambyal" userId="3e093740b4804006" providerId="LiveId" clId="{21BA03C5-7685-408F-9009-7FF175A7898F}" dt="2023-04-03T19:17:59.659" v="522" actId="26606"/>
          <ac:grpSpMkLst>
            <pc:docMk/>
            <pc:sldMk cId="1650092649" sldId="260"/>
            <ac:grpSpMk id="14" creationId="{25EE5136-01F1-466C-962D-BA9B4C6757AA}"/>
          </ac:grpSpMkLst>
        </pc:grpChg>
        <pc:grpChg chg="add del">
          <ac:chgData name="Anubhav Chambyal" userId="3e093740b4804006" providerId="LiveId" clId="{21BA03C5-7685-408F-9009-7FF175A7898F}" dt="2023-04-03T19:17:44.795" v="510" actId="26606"/>
          <ac:grpSpMkLst>
            <pc:docMk/>
            <pc:sldMk cId="1650092649" sldId="260"/>
            <ac:grpSpMk id="21" creationId="{AE1C45F0-260A-458C-96ED-C1F6D2151219}"/>
          </ac:grpSpMkLst>
        </pc:grpChg>
        <pc:grpChg chg="add del">
          <ac:chgData name="Anubhav Chambyal" userId="3e093740b4804006" providerId="LiveId" clId="{21BA03C5-7685-408F-9009-7FF175A7898F}" dt="2023-04-03T19:18:06.789" v="526" actId="26606"/>
          <ac:grpSpMkLst>
            <pc:docMk/>
            <pc:sldMk cId="1650092649" sldId="260"/>
            <ac:grpSpMk id="62" creationId="{AE1C45F0-260A-458C-96ED-C1F6D2151219}"/>
          </ac:grpSpMkLst>
        </pc:grpChg>
        <pc:grpChg chg="add del">
          <ac:chgData name="Anubhav Chambyal" userId="3e093740b4804006" providerId="LiveId" clId="{21BA03C5-7685-408F-9009-7FF175A7898F}" dt="2023-04-03T19:18:08.773" v="528" actId="26606"/>
          <ac:grpSpMkLst>
            <pc:docMk/>
            <pc:sldMk cId="1650092649" sldId="260"/>
            <ac:grpSpMk id="71" creationId="{AE1C45F0-260A-458C-96ED-C1F6D2151219}"/>
          </ac:grpSpMkLst>
        </pc:grpChg>
        <pc:grpChg chg="add del">
          <ac:chgData name="Anubhav Chambyal" userId="3e093740b4804006" providerId="LiveId" clId="{21BA03C5-7685-408F-9009-7FF175A7898F}" dt="2023-04-03T19:18:11.217" v="532" actId="26606"/>
          <ac:grpSpMkLst>
            <pc:docMk/>
            <pc:sldMk cId="1650092649" sldId="260"/>
            <ac:grpSpMk id="85" creationId="{AE1C45F0-260A-458C-96ED-C1F6D2151219}"/>
          </ac:grpSpMkLst>
        </pc:grpChg>
        <pc:grpChg chg="add del">
          <ac:chgData name="Anubhav Chambyal" userId="3e093740b4804006" providerId="LiveId" clId="{21BA03C5-7685-408F-9009-7FF175A7898F}" dt="2023-04-03T19:18:12.202" v="534" actId="26606"/>
          <ac:grpSpMkLst>
            <pc:docMk/>
            <pc:sldMk cId="1650092649" sldId="260"/>
            <ac:grpSpMk id="94" creationId="{AE1C45F0-260A-458C-96ED-C1F6D2151219}"/>
          </ac:grpSpMkLst>
        </pc:grpChg>
        <pc:grpChg chg="add">
          <ac:chgData name="Anubhav Chambyal" userId="3e093740b4804006" providerId="LiveId" clId="{21BA03C5-7685-408F-9009-7FF175A7898F}" dt="2023-04-23T18:40:00.447" v="1381" actId="26606"/>
          <ac:grpSpMkLst>
            <pc:docMk/>
            <pc:sldMk cId="1650092649" sldId="260"/>
            <ac:grpSpMk id="125" creationId="{25EE5136-01F1-466C-962D-BA9B4C6757AA}"/>
          </ac:grpSpMkLst>
        </pc:grpChg>
        <pc:graphicFrameChg chg="add del">
          <ac:chgData name="Anubhav Chambyal" userId="3e093740b4804006" providerId="LiveId" clId="{21BA03C5-7685-408F-9009-7FF175A7898F}" dt="2023-04-03T19:17:42.774" v="508" actId="26606"/>
          <ac:graphicFrameMkLst>
            <pc:docMk/>
            <pc:sldMk cId="1650092649" sldId="260"/>
            <ac:graphicFrameMk id="5" creationId="{894283A3-7793-032A-2C1F-1260CAC13539}"/>
          </ac:graphicFrameMkLst>
        </pc:graphicFrameChg>
        <pc:graphicFrameChg chg="add del">
          <ac:chgData name="Anubhav Chambyal" userId="3e093740b4804006" providerId="LiveId" clId="{21BA03C5-7685-408F-9009-7FF175A7898F}" dt="2023-04-03T19:17:44.795" v="510" actId="26606"/>
          <ac:graphicFrameMkLst>
            <pc:docMk/>
            <pc:sldMk cId="1650092649" sldId="260"/>
            <ac:graphicFrameMk id="27" creationId="{80C8DC5E-3169-8251-1F51-1242016FB940}"/>
          </ac:graphicFrameMkLst>
        </pc:graphicFrameChg>
        <pc:graphicFrameChg chg="add del">
          <ac:chgData name="Anubhav Chambyal" userId="3e093740b4804006" providerId="LiveId" clId="{21BA03C5-7685-408F-9009-7FF175A7898F}" dt="2023-04-03T19:17:50.564" v="512" actId="26606"/>
          <ac:graphicFrameMkLst>
            <pc:docMk/>
            <pc:sldMk cId="1650092649" sldId="260"/>
            <ac:graphicFrameMk id="31" creationId="{5DBBAE80-DDC8-EB08-0832-861665E30FFD}"/>
          </ac:graphicFrameMkLst>
        </pc:graphicFrameChg>
        <pc:graphicFrameChg chg="add del">
          <ac:chgData name="Anubhav Chambyal" userId="3e093740b4804006" providerId="LiveId" clId="{21BA03C5-7685-408F-9009-7FF175A7898F}" dt="2023-04-03T19:17:52.976" v="514" actId="26606"/>
          <ac:graphicFrameMkLst>
            <pc:docMk/>
            <pc:sldMk cId="1650092649" sldId="260"/>
            <ac:graphicFrameMk id="36" creationId="{CEA4CC7A-2D76-AA8D-E723-ACD7EF46464D}"/>
          </ac:graphicFrameMkLst>
        </pc:graphicFrameChg>
        <pc:graphicFrameChg chg="add del">
          <ac:chgData name="Anubhav Chambyal" userId="3e093740b4804006" providerId="LiveId" clId="{21BA03C5-7685-408F-9009-7FF175A7898F}" dt="2023-04-03T19:17:54.243" v="516" actId="26606"/>
          <ac:graphicFrameMkLst>
            <pc:docMk/>
            <pc:sldMk cId="1650092649" sldId="260"/>
            <ac:graphicFrameMk id="42" creationId="{13E9F327-ADDB-E172-74EA-C13E81AE61C3}"/>
          </ac:graphicFrameMkLst>
        </pc:graphicFrameChg>
        <pc:graphicFrameChg chg="add del">
          <ac:chgData name="Anubhav Chambyal" userId="3e093740b4804006" providerId="LiveId" clId="{21BA03C5-7685-408F-9009-7FF175A7898F}" dt="2023-04-03T19:17:57.687" v="520" actId="26606"/>
          <ac:graphicFrameMkLst>
            <pc:docMk/>
            <pc:sldMk cId="1650092649" sldId="260"/>
            <ac:graphicFrameMk id="50" creationId="{865C07DF-5839-C5C5-47CB-786BD03BEBDB}"/>
          </ac:graphicFrameMkLst>
        </pc:graphicFrameChg>
        <pc:graphicFrameChg chg="add del">
          <ac:chgData name="Anubhav Chambyal" userId="3e093740b4804006" providerId="LiveId" clId="{21BA03C5-7685-408F-9009-7FF175A7898F}" dt="2023-04-03T19:18:02.999" v="524" actId="26606"/>
          <ac:graphicFrameMkLst>
            <pc:docMk/>
            <pc:sldMk cId="1650092649" sldId="260"/>
            <ac:graphicFrameMk id="59" creationId="{F83FFE74-1D96-9AFD-4009-8B934BFB77BA}"/>
          </ac:graphicFrameMkLst>
        </pc:graphicFrameChg>
        <pc:graphicFrameChg chg="add del">
          <ac:chgData name="Anubhav Chambyal" userId="3e093740b4804006" providerId="LiveId" clId="{21BA03C5-7685-408F-9009-7FF175A7898F}" dt="2023-04-03T19:18:06.789" v="526" actId="26606"/>
          <ac:graphicFrameMkLst>
            <pc:docMk/>
            <pc:sldMk cId="1650092649" sldId="260"/>
            <ac:graphicFrameMk id="68" creationId="{894283A3-7793-032A-2C1F-1260CAC13539}"/>
          </ac:graphicFrameMkLst>
        </pc:graphicFrameChg>
        <pc:graphicFrameChg chg="add del">
          <ac:chgData name="Anubhav Chambyal" userId="3e093740b4804006" providerId="LiveId" clId="{21BA03C5-7685-408F-9009-7FF175A7898F}" dt="2023-04-03T19:18:08.773" v="528" actId="26606"/>
          <ac:graphicFrameMkLst>
            <pc:docMk/>
            <pc:sldMk cId="1650092649" sldId="260"/>
            <ac:graphicFrameMk id="77" creationId="{80C8DC5E-3169-8251-1F51-1242016FB940}"/>
          </ac:graphicFrameMkLst>
        </pc:graphicFrameChg>
        <pc:graphicFrameChg chg="add del">
          <ac:chgData name="Anubhav Chambyal" userId="3e093740b4804006" providerId="LiveId" clId="{21BA03C5-7685-408F-9009-7FF175A7898F}" dt="2023-04-03T19:18:10.280" v="530" actId="26606"/>
          <ac:graphicFrameMkLst>
            <pc:docMk/>
            <pc:sldMk cId="1650092649" sldId="260"/>
            <ac:graphicFrameMk id="82" creationId="{5DBBAE80-DDC8-EB08-0832-861665E30FFD}"/>
          </ac:graphicFrameMkLst>
        </pc:graphicFrameChg>
        <pc:graphicFrameChg chg="add del">
          <ac:chgData name="Anubhav Chambyal" userId="3e093740b4804006" providerId="LiveId" clId="{21BA03C5-7685-408F-9009-7FF175A7898F}" dt="2023-04-03T19:18:11.217" v="532" actId="26606"/>
          <ac:graphicFrameMkLst>
            <pc:docMk/>
            <pc:sldMk cId="1650092649" sldId="260"/>
            <ac:graphicFrameMk id="91" creationId="{894283A3-7793-032A-2C1F-1260CAC13539}"/>
          </ac:graphicFrameMkLst>
        </pc:graphicFrameChg>
        <pc:graphicFrameChg chg="add del">
          <ac:chgData name="Anubhav Chambyal" userId="3e093740b4804006" providerId="LiveId" clId="{21BA03C5-7685-408F-9009-7FF175A7898F}" dt="2023-04-03T19:18:12.202" v="534" actId="26606"/>
          <ac:graphicFrameMkLst>
            <pc:docMk/>
            <pc:sldMk cId="1650092649" sldId="260"/>
            <ac:graphicFrameMk id="100" creationId="{80C8DC5E-3169-8251-1F51-1242016FB940}"/>
          </ac:graphicFrameMkLst>
        </pc:graphicFrameChg>
        <pc:graphicFrameChg chg="add del mod">
          <ac:chgData name="Anubhav Chambyal" userId="3e093740b4804006" providerId="LiveId" clId="{21BA03C5-7685-408F-9009-7FF175A7898F}" dt="2023-04-23T18:38:50.427" v="1371" actId="478"/>
          <ac:graphicFrameMkLst>
            <pc:docMk/>
            <pc:sldMk cId="1650092649" sldId="260"/>
            <ac:graphicFrameMk id="105" creationId="{5DBBAE80-DDC8-EB08-0832-861665E30FFD}"/>
          </ac:graphicFrameMkLst>
        </pc:graphicFrameChg>
        <pc:picChg chg="add del">
          <ac:chgData name="Anubhav Chambyal" userId="3e093740b4804006" providerId="LiveId" clId="{21BA03C5-7685-408F-9009-7FF175A7898F}" dt="2023-04-03T19:17:57.687" v="520" actId="26606"/>
          <ac:picMkLst>
            <pc:docMk/>
            <pc:sldMk cId="1650092649" sldId="260"/>
            <ac:picMk id="6" creationId="{AD4B3FF4-4C7F-3B84-4EE7-16499E12EBB4}"/>
          </ac:picMkLst>
        </pc:picChg>
        <pc:picChg chg="add del">
          <ac:chgData name="Anubhav Chambyal" userId="3e093740b4804006" providerId="LiveId" clId="{21BA03C5-7685-408F-9009-7FF175A7898F}" dt="2023-04-03T19:17:59.659" v="522" actId="26606"/>
          <ac:picMkLst>
            <pc:docMk/>
            <pc:sldMk cId="1650092649" sldId="260"/>
            <ac:picMk id="7" creationId="{87D825AC-A6A1-3279-2923-A0314E2C45E0}"/>
          </ac:picMkLst>
        </pc:picChg>
        <pc:picChg chg="add del">
          <ac:chgData name="Anubhav Chambyal" userId="3e093740b4804006" providerId="LiveId" clId="{21BA03C5-7685-408F-9009-7FF175A7898F}" dt="2023-04-23T18:39:49.649" v="1376" actId="26606"/>
          <ac:picMkLst>
            <pc:docMk/>
            <pc:sldMk cId="1650092649" sldId="260"/>
            <ac:picMk id="106" creationId="{C18F361D-204F-5FE1-BCED-EBA5A2418975}"/>
          </ac:picMkLst>
        </pc:picChg>
        <pc:picChg chg="add del">
          <ac:chgData name="Anubhav Chambyal" userId="3e093740b4804006" providerId="LiveId" clId="{21BA03C5-7685-408F-9009-7FF175A7898F}" dt="2023-04-23T18:40:00.386" v="1380" actId="26606"/>
          <ac:picMkLst>
            <pc:docMk/>
            <pc:sldMk cId="1650092649" sldId="260"/>
            <ac:picMk id="108" creationId="{CB64FED5-0069-C0DD-327E-665313DF3CA7}"/>
          </ac:picMkLst>
        </pc:picChg>
        <pc:picChg chg="add del">
          <ac:chgData name="Anubhav Chambyal" userId="3e093740b4804006" providerId="LiveId" clId="{21BA03C5-7685-408F-9009-7FF175A7898F}" dt="2023-04-23T18:39:55.324" v="1378" actId="26606"/>
          <ac:picMkLst>
            <pc:docMk/>
            <pc:sldMk cId="1650092649" sldId="260"/>
            <ac:picMk id="116" creationId="{8563CFF1-5C94-2806-07B2-C10FCC192D97}"/>
          </ac:picMkLst>
        </pc:picChg>
        <pc:picChg chg="add">
          <ac:chgData name="Anubhav Chambyal" userId="3e093740b4804006" providerId="LiveId" clId="{21BA03C5-7685-408F-9009-7FF175A7898F}" dt="2023-04-23T18:40:00.447" v="1381" actId="26606"/>
          <ac:picMkLst>
            <pc:docMk/>
            <pc:sldMk cId="1650092649" sldId="260"/>
            <ac:picMk id="129" creationId="{D37572EF-F80B-B802-47EF-136509E50A85}"/>
          </ac:picMkLst>
        </pc:picChg>
        <pc:cxnChg chg="add del">
          <ac:chgData name="Anubhav Chambyal" userId="3e093740b4804006" providerId="LiveId" clId="{21BA03C5-7685-408F-9009-7FF175A7898F}" dt="2023-04-03T19:17:55.804" v="518" actId="26606"/>
          <ac:cxnSpMkLst>
            <pc:docMk/>
            <pc:sldMk cId="1650092649" sldId="260"/>
            <ac:cxnSpMk id="17" creationId="{6CF1BAF6-AD41-4082-B212-8A1F9A2E8779}"/>
          </ac:cxnSpMkLst>
        </pc:cxnChg>
        <pc:cxnChg chg="add del">
          <ac:chgData name="Anubhav Chambyal" userId="3e093740b4804006" providerId="LiveId" clId="{21BA03C5-7685-408F-9009-7FF175A7898F}" dt="2023-04-03T19:17:42.774" v="508" actId="26606"/>
          <ac:cxnSpMkLst>
            <pc:docMk/>
            <pc:sldMk cId="1650092649" sldId="260"/>
            <ac:cxnSpMk id="18" creationId="{6CF1BAF6-AD41-4082-B212-8A1F9A2E8779}"/>
          </ac:cxnSpMkLst>
        </pc:cxnChg>
        <pc:cxnChg chg="add del">
          <ac:chgData name="Anubhav Chambyal" userId="3e093740b4804006" providerId="LiveId" clId="{21BA03C5-7685-408F-9009-7FF175A7898F}" dt="2023-04-03T19:17:44.795" v="510" actId="26606"/>
          <ac:cxnSpMkLst>
            <pc:docMk/>
            <pc:sldMk cId="1650092649" sldId="260"/>
            <ac:cxnSpMk id="26" creationId="{6CF1BAF6-AD41-4082-B212-8A1F9A2E8779}"/>
          </ac:cxnSpMkLst>
        </pc:cxnChg>
        <pc:cxnChg chg="add del">
          <ac:chgData name="Anubhav Chambyal" userId="3e093740b4804006" providerId="LiveId" clId="{21BA03C5-7685-408F-9009-7FF175A7898F}" dt="2023-04-03T19:18:06.789" v="526" actId="26606"/>
          <ac:cxnSpMkLst>
            <pc:docMk/>
            <pc:sldMk cId="1650092649" sldId="260"/>
            <ac:cxnSpMk id="67" creationId="{6CF1BAF6-AD41-4082-B212-8A1F9A2E8779}"/>
          </ac:cxnSpMkLst>
        </pc:cxnChg>
        <pc:cxnChg chg="add del">
          <ac:chgData name="Anubhav Chambyal" userId="3e093740b4804006" providerId="LiveId" clId="{21BA03C5-7685-408F-9009-7FF175A7898F}" dt="2023-04-03T19:18:08.773" v="528" actId="26606"/>
          <ac:cxnSpMkLst>
            <pc:docMk/>
            <pc:sldMk cId="1650092649" sldId="260"/>
            <ac:cxnSpMk id="76" creationId="{6CF1BAF6-AD41-4082-B212-8A1F9A2E8779}"/>
          </ac:cxnSpMkLst>
        </pc:cxnChg>
        <pc:cxnChg chg="add del">
          <ac:chgData name="Anubhav Chambyal" userId="3e093740b4804006" providerId="LiveId" clId="{21BA03C5-7685-408F-9009-7FF175A7898F}" dt="2023-04-03T19:18:11.217" v="532" actId="26606"/>
          <ac:cxnSpMkLst>
            <pc:docMk/>
            <pc:sldMk cId="1650092649" sldId="260"/>
            <ac:cxnSpMk id="90" creationId="{6CF1BAF6-AD41-4082-B212-8A1F9A2E8779}"/>
          </ac:cxnSpMkLst>
        </pc:cxnChg>
        <pc:cxnChg chg="add del">
          <ac:chgData name="Anubhav Chambyal" userId="3e093740b4804006" providerId="LiveId" clId="{21BA03C5-7685-408F-9009-7FF175A7898F}" dt="2023-04-03T19:18:12.202" v="534" actId="26606"/>
          <ac:cxnSpMkLst>
            <pc:docMk/>
            <pc:sldMk cId="1650092649" sldId="260"/>
            <ac:cxnSpMk id="99" creationId="{6CF1BAF6-AD41-4082-B212-8A1F9A2E8779}"/>
          </ac:cxnSpMkLst>
        </pc:cxnChg>
      </pc:sldChg>
      <pc:sldChg chg="addSp delSp modSp new del mod">
        <pc:chgData name="Anubhav Chambyal" userId="3e093740b4804006" providerId="LiveId" clId="{21BA03C5-7685-408F-9009-7FF175A7898F}" dt="2023-04-23T18:35:34.545" v="1317" actId="2696"/>
        <pc:sldMkLst>
          <pc:docMk/>
          <pc:sldMk cId="930837960" sldId="261"/>
        </pc:sldMkLst>
        <pc:spChg chg="del">
          <ac:chgData name="Anubhav Chambyal" userId="3e093740b4804006" providerId="LiveId" clId="{21BA03C5-7685-408F-9009-7FF175A7898F}" dt="2023-04-23T18:27:31.493" v="1214" actId="478"/>
          <ac:spMkLst>
            <pc:docMk/>
            <pc:sldMk cId="930837960" sldId="261"/>
            <ac:spMk id="2" creationId="{8D975696-E499-B680-330F-C998AF3FD3F5}"/>
          </ac:spMkLst>
        </pc:spChg>
        <pc:spChg chg="del">
          <ac:chgData name="Anubhav Chambyal" userId="3e093740b4804006" providerId="LiveId" clId="{21BA03C5-7685-408F-9009-7FF175A7898F}" dt="2023-04-23T18:27:22.108" v="1213" actId="478"/>
          <ac:spMkLst>
            <pc:docMk/>
            <pc:sldMk cId="930837960" sldId="261"/>
            <ac:spMk id="3" creationId="{A278B4B1-5554-34F1-8159-998D7531D3F9}"/>
          </ac:spMkLst>
        </pc:spChg>
        <pc:spChg chg="add del mod">
          <ac:chgData name="Anubhav Chambyal" userId="3e093740b4804006" providerId="LiveId" clId="{21BA03C5-7685-408F-9009-7FF175A7898F}" dt="2023-04-23T18:35:25.818" v="1316" actId="478"/>
          <ac:spMkLst>
            <pc:docMk/>
            <pc:sldMk cId="930837960" sldId="261"/>
            <ac:spMk id="5" creationId="{55D207D4-C4BD-5D21-65F5-83064BB7CC9C}"/>
          </ac:spMkLst>
        </pc:spChg>
      </pc:sldChg>
      <pc:sldChg chg="addSp delSp modSp new mod">
        <pc:chgData name="Anubhav Chambyal" userId="3e093740b4804006" providerId="LiveId" clId="{21BA03C5-7685-408F-9009-7FF175A7898F}" dt="2023-04-23T19:02:57.845" v="1587" actId="115"/>
        <pc:sldMkLst>
          <pc:docMk/>
          <pc:sldMk cId="1925859446" sldId="261"/>
        </pc:sldMkLst>
        <pc:spChg chg="mod">
          <ac:chgData name="Anubhav Chambyal" userId="3e093740b4804006" providerId="LiveId" clId="{21BA03C5-7685-408F-9009-7FF175A7898F}" dt="2023-04-23T18:51:21.050" v="1449" actId="255"/>
          <ac:spMkLst>
            <pc:docMk/>
            <pc:sldMk cId="1925859446" sldId="261"/>
            <ac:spMk id="2" creationId="{79E6D0DF-EC49-A0C7-A998-596ED9CEFAAF}"/>
          </ac:spMkLst>
        </pc:spChg>
        <pc:spChg chg="del">
          <ac:chgData name="Anubhav Chambyal" userId="3e093740b4804006" providerId="LiveId" clId="{21BA03C5-7685-408F-9009-7FF175A7898F}" dt="2023-04-23T18:43:19.041" v="1402" actId="478"/>
          <ac:spMkLst>
            <pc:docMk/>
            <pc:sldMk cId="1925859446" sldId="261"/>
            <ac:spMk id="3" creationId="{C29D6FBE-158A-7303-8A97-900252D1FF76}"/>
          </ac:spMkLst>
        </pc:spChg>
        <pc:spChg chg="add mod">
          <ac:chgData name="Anubhav Chambyal" userId="3e093740b4804006" providerId="LiveId" clId="{21BA03C5-7685-408F-9009-7FF175A7898F}" dt="2023-04-23T19:02:57.845" v="1587" actId="115"/>
          <ac:spMkLst>
            <pc:docMk/>
            <pc:sldMk cId="1925859446" sldId="261"/>
            <ac:spMk id="5" creationId="{322EF4A9-FD47-3A16-4B88-8ADB3769AFFF}"/>
          </ac:spMkLst>
        </pc:spChg>
      </pc:sldChg>
      <pc:sldChg chg="new del">
        <pc:chgData name="Anubhav Chambyal" userId="3e093740b4804006" providerId="LiveId" clId="{21BA03C5-7685-408F-9009-7FF175A7898F}" dt="2023-04-23T18:17:40.944" v="1130" actId="2696"/>
        <pc:sldMkLst>
          <pc:docMk/>
          <pc:sldMk cId="331529916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48E9-9830-A8DE-D43C-5E85C9C41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B14F4-E386-8394-5660-A2E3FF73D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F41F-D810-9305-B832-49F2F167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142A-8A7C-4A6A-AD9F-956AF2F47911}" type="datetimeFigureOut">
              <a:rPr lang="en-IN" smtClean="0"/>
              <a:t>24-04-23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EB13E-9448-9402-4067-C57FF960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8832A-1B86-88C3-EC47-9FDF884E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317-597A-4915-9486-40D5FD6E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3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DE5E-704E-7152-01B7-6DDA5C7F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F958C-4F01-5013-F7E5-4AE755141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EFA5-9D31-68B9-4375-65421C4F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142A-8A7C-4A6A-AD9F-956AF2F47911}" type="datetimeFigureOut">
              <a:rPr lang="en-IN" smtClean="0"/>
              <a:t>24-04-23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7D197-3764-2236-D717-238AAC9E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77BC-A287-C51A-C558-4DD8D8E8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317-597A-4915-9486-40D5FD6E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4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B8454-65B5-09E6-A338-0805C6C91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14D63-8284-4843-C3EA-D0E9B7B0C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EA979-04B7-7B98-3179-25AB2E52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142A-8A7C-4A6A-AD9F-956AF2F47911}" type="datetimeFigureOut">
              <a:rPr lang="en-IN" smtClean="0"/>
              <a:t>24-04-23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42C91-DEAA-B065-4A0A-140B6171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4C0FA-A399-D46A-BAA9-020AF7DC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317-597A-4915-9486-40D5FD6E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3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DB25-2A3D-8470-BC5E-A0B634AE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DF2F-3F11-8B36-445E-ECD4AA880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96B02-EE55-DB8C-B35D-461CC48F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142A-8A7C-4A6A-AD9F-956AF2F47911}" type="datetimeFigureOut">
              <a:rPr lang="en-IN" smtClean="0"/>
              <a:t>24-04-23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0E9B-8552-5BD3-9898-111A3C42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B2547-8EB4-6EB7-5C97-3A80ABF9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317-597A-4915-9486-40D5FD6E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73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8489-C24A-6153-7711-CF5D443F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ED45-D288-E2B5-564B-27D16FF29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F45C-9FFE-5521-44A7-1A9CB746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142A-8A7C-4A6A-AD9F-956AF2F47911}" type="datetimeFigureOut">
              <a:rPr lang="en-IN" smtClean="0"/>
              <a:t>24-04-23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246DF-AF18-7F1F-8CF0-3B87825D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307A6-9BBC-A210-A9AC-8BD58568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317-597A-4915-9486-40D5FD6E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8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2548-28A5-F5D0-B4EA-C34B82C3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A511-D747-DE1F-8079-73002D2CB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311A8-2E65-4077-91C2-ECA394A71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15D30-D589-31AE-DC8B-D4906EEE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142A-8A7C-4A6A-AD9F-956AF2F47911}" type="datetimeFigureOut">
              <a:rPr lang="en-IN" smtClean="0"/>
              <a:t>24-04-23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944A6-A170-79B5-904B-DA61C5E8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83F4E-873E-644D-AE41-B0D2CD48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317-597A-4915-9486-40D5FD6E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5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E1E8-6DAD-3C60-1F99-2D54E4E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25D9D-A4D2-F12E-0E28-8C5638586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41302-7F3C-79AB-53A6-A950EAC21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AFFCC-17B7-CA23-4775-5425836C3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DFE36-C380-378B-DA95-1FB44C856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4FA86-937E-40A2-83E4-900AFCD1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142A-8A7C-4A6A-AD9F-956AF2F47911}" type="datetimeFigureOut">
              <a:rPr lang="en-IN" smtClean="0"/>
              <a:t>24-04-23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F3923-692E-E5BD-8F1C-88BE567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0EFDE-1CD0-F917-F613-F33F4A0D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317-597A-4915-9486-40D5FD6E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81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5049-346B-0B54-F705-5876E70E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86CE7-2AED-161C-E2EA-9EF72E29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142A-8A7C-4A6A-AD9F-956AF2F47911}" type="datetimeFigureOut">
              <a:rPr lang="en-IN" smtClean="0"/>
              <a:t>24-04-23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D03F3-6F74-53B2-FC06-7B5883D0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6740C-E5BC-8061-359C-C1704360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317-597A-4915-9486-40D5FD6E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9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71C53-63DA-8BFA-ADBE-6B034DE2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142A-8A7C-4A6A-AD9F-956AF2F47911}" type="datetimeFigureOut">
              <a:rPr lang="en-IN" smtClean="0"/>
              <a:t>24-04-23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8D485-DEDE-8E79-FE86-D70A7786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9E65F-2E25-A0A8-56E1-80825EB5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317-597A-4915-9486-40D5FD6E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88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0080-EF85-68C4-79D7-A00E58DD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07A3F-A79F-770C-BDE2-FFD34B4EF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5F600-10AF-07C9-2DBA-F0AB68584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B70A-BDCE-3A57-6E3F-9F78E947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142A-8A7C-4A6A-AD9F-956AF2F47911}" type="datetimeFigureOut">
              <a:rPr lang="en-IN" smtClean="0"/>
              <a:t>24-04-23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A73E-D094-FA34-A27F-C3DD884C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29DDB-72EC-B43E-50FB-E1FC5B8A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317-597A-4915-9486-40D5FD6E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75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0A2F-D2E7-5BFB-82C5-E2148618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0705C-C8A9-9BD1-305A-973D63E5C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8D8DA-1047-13AD-64C7-3DB9AF21E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DF7C1-15E9-CE1A-47EA-6286A9A9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142A-8A7C-4A6A-AD9F-956AF2F47911}" type="datetimeFigureOut">
              <a:rPr lang="en-IN" smtClean="0"/>
              <a:t>24-04-23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0C0E8-A013-B759-16CE-6C54022B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604BD-4ACF-0BD7-DF6A-2A3BBD26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317-597A-4915-9486-40D5FD6E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25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866BB-644B-E804-4EAE-19B32E2B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F4285-BA92-8A9D-DDEA-220B55B07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AF03F-ACC2-B0AC-43A8-990FE90E8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142A-8A7C-4A6A-AD9F-956AF2F47911}" type="datetimeFigureOut">
              <a:rPr lang="en-IN" smtClean="0"/>
              <a:t>24-04-23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5ABC-4221-D5CE-232A-1A2E5DFD6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9C61-F1D9-4D4D-C019-F0E1CDC2C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7317-597A-4915-9486-40D5FD6E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" name="Rectangle 16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indoor, tiled&#10;&#10;Description automatically generated">
            <a:extLst>
              <a:ext uri="{FF2B5EF4-FFF2-40B4-BE49-F238E27FC236}">
                <a16:creationId xmlns:a16="http://schemas.microsoft.com/office/drawing/2014/main" id="{FDE5D584-EEBF-1A99-5F55-49636B3A4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r="26503" b="9090"/>
          <a:stretch/>
        </p:blipFill>
        <p:spPr>
          <a:xfrm>
            <a:off x="3523488" y="30490"/>
            <a:ext cx="8668512" cy="6857990"/>
          </a:xfrm>
          <a:prstGeom prst="rect">
            <a:avLst/>
          </a:prstGeom>
        </p:spPr>
      </p:pic>
      <p:sp>
        <p:nvSpPr>
          <p:cNvPr id="166" name="Rectangle 16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A1EFE-86BD-212E-2B05-99154F9DF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ChessMaster: A Java-based Chess Game with GUI</a:t>
            </a:r>
            <a:endParaRPr lang="en-IN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8259C-53B1-ECB3-D016-BD6E7A2E3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/>
              <a:t>Vansh Pratap Chauhan (12110117)</a:t>
            </a:r>
          </a:p>
          <a:p>
            <a:pPr algn="l"/>
            <a:r>
              <a:rPr lang="en-IN" sz="2000" b="1" dirty="0"/>
              <a:t> Anubhav </a:t>
            </a:r>
            <a:r>
              <a:rPr lang="en-IN" sz="2000" b="1" dirty="0" err="1"/>
              <a:t>Chambyal</a:t>
            </a:r>
            <a:r>
              <a:rPr lang="en-IN" sz="2000" b="1" dirty="0"/>
              <a:t> (12106411)</a:t>
            </a:r>
          </a:p>
          <a:p>
            <a:pPr algn="l"/>
            <a:r>
              <a:rPr lang="en-IN" sz="2000" b="1" dirty="0"/>
              <a:t>Saksham Mishra (12111129)</a:t>
            </a:r>
          </a:p>
        </p:txBody>
      </p:sp>
      <p:sp>
        <p:nvSpPr>
          <p:cNvPr id="167" name="Rectangle 1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9" name="Rectangle 1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530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41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BF112-D9A6-131A-FBCC-69B92142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</a:t>
            </a:r>
          </a:p>
        </p:txBody>
      </p:sp>
      <p:pic>
        <p:nvPicPr>
          <p:cNvPr id="99" name="Picture 98" descr="Glass chess pieces on board">
            <a:extLst>
              <a:ext uri="{FF2B5EF4-FFF2-40B4-BE49-F238E27FC236}">
                <a16:creationId xmlns:a16="http://schemas.microsoft.com/office/drawing/2014/main" id="{05B4312A-F95F-37CB-970E-A7DA12621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94" r="16135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Rectangle 145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C092AF-824A-5F2F-0C83-4EE8C78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600" dirty="0"/>
              <a:t>Chess is a classic and popular game that has been played for centuries.</a:t>
            </a:r>
          </a:p>
          <a:p>
            <a:r>
              <a:rPr lang="en-US" sz="1600" dirty="0"/>
              <a:t>Our project aims to create a modern and dynamic version of chess using Java programming.</a:t>
            </a:r>
          </a:p>
          <a:p>
            <a:r>
              <a:rPr lang="en-US" sz="1600" dirty="0"/>
              <a:t>We wanted to provide a user-friendly graphical interface and an artificial intelligence opponent for a challenging experience.</a:t>
            </a:r>
          </a:p>
          <a:p>
            <a:r>
              <a:rPr lang="en-US" sz="1600" dirty="0"/>
              <a:t>We used object-oriented programming principles </a:t>
            </a:r>
          </a:p>
          <a:p>
            <a:r>
              <a:rPr lang="en-US" sz="1600" dirty="0"/>
              <a:t>Testing was conducted to ensure a smooth and bug-free experience for the user.</a:t>
            </a:r>
          </a:p>
          <a:p>
            <a:r>
              <a:rPr lang="en-US" sz="1600" dirty="0"/>
              <a:t>In this presentation, we will cover the main features of our chess game, including its architecture, implementation details, user interface, testing, and future work.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B6BD3-6ADF-7F6F-CE56-5D88284370C9}"/>
              </a:ext>
            </a:extLst>
          </p:cNvPr>
          <p:cNvSpPr txBox="1"/>
          <p:nvPr/>
        </p:nvSpPr>
        <p:spPr>
          <a:xfrm>
            <a:off x="640661" y="3543056"/>
            <a:ext cx="5692953" cy="265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b="0" i="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93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03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05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37ADF-E20E-314A-730C-B0E784C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1" y="508000"/>
            <a:ext cx="6618781" cy="185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DETAILS:</a:t>
            </a:r>
          </a:p>
        </p:txBody>
      </p:sp>
      <p:pic>
        <p:nvPicPr>
          <p:cNvPr id="137" name="Picture 115" descr="A yellow chessboard and chess pieces">
            <a:extLst>
              <a:ext uri="{FF2B5EF4-FFF2-40B4-BE49-F238E27FC236}">
                <a16:creationId xmlns:a16="http://schemas.microsoft.com/office/drawing/2014/main" id="{12F87D10-9F12-C366-BB92-D1495E91E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" r="622" b="-2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EA023-BE5C-09D0-E9AF-94B1697BB2B1}"/>
              </a:ext>
            </a:extLst>
          </p:cNvPr>
          <p:cNvSpPr txBox="1"/>
          <p:nvPr/>
        </p:nvSpPr>
        <p:spPr>
          <a:xfrm>
            <a:off x="6623896" y="1239519"/>
            <a:ext cx="4555782" cy="54450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We implemented our chess game using Java programming language and the standard Java Development Kit (JDK).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We utilized the Java FX to create the game's graphical user interface (GUI). This allowed us to create a visually appealing and user-friendly interface for the game.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To implement the game's logic and rules, we followed the standard rules of chess and utilized object-oriented programming principles.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We created classes to represent each chess piece and implemented their movement rules and interactions with other pieces on the board.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2091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340C5-DC85-D530-37E4-883BF214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1729"/>
            <a:ext cx="4977976" cy="16813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INTERFACE:</a:t>
            </a:r>
            <a:endParaRPr lang="en-US" sz="4800" b="1" u="sng" kern="1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19048-053E-957B-0B57-DB615BFBFFC3}"/>
              </a:ext>
            </a:extLst>
          </p:cNvPr>
          <p:cNvSpPr txBox="1"/>
          <p:nvPr/>
        </p:nvSpPr>
        <p:spPr>
          <a:xfrm>
            <a:off x="535611" y="1944851"/>
            <a:ext cx="7069328" cy="3947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We created a user-friendly graphical user interface (GUI) for our chess game using the Java FX.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 GUI features a classic chessboard layout with intuitive controls that allow the user to easily move pieces and interact with the game.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We included visual feedback to indicate valid moves and possible captures, which helps the user understand the game's rules and mechanics.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 GUI displays useful information such as captured pieces, turn order, and game status, which helps the user keep track of the game's progress and make strategic decisions.</a:t>
            </a:r>
          </a:p>
        </p:txBody>
      </p:sp>
      <p:grpSp>
        <p:nvGrpSpPr>
          <p:cNvPr id="125" name="Group 1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26" name="Freeform: Shape 1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9" name="Graphic 107" descr="Chess Pieces">
            <a:extLst>
              <a:ext uri="{FF2B5EF4-FFF2-40B4-BE49-F238E27FC236}">
                <a16:creationId xmlns:a16="http://schemas.microsoft.com/office/drawing/2014/main" id="{D37572EF-F80B-B802-47EF-136509E50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9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56922A-A971-420F-262A-7018FE175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2354E-83EB-2B46-CE3F-6C5C668F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36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LET’S  GO  TO  CODE  &gt;</a:t>
            </a:r>
          </a:p>
        </p:txBody>
      </p:sp>
    </p:spTree>
    <p:extLst>
      <p:ext uri="{BB962C8B-B14F-4D97-AF65-F5344CB8AC3E}">
        <p14:creationId xmlns:p14="http://schemas.microsoft.com/office/powerpoint/2010/main" val="42026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325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Söhne</vt:lpstr>
      <vt:lpstr>Office Theme</vt:lpstr>
      <vt:lpstr>ChessMaster: A Java-based Chess Game with GUI</vt:lpstr>
      <vt:lpstr>INTRODUCTION:</vt:lpstr>
      <vt:lpstr>IMPLEMENTATION DETAILS:</vt:lpstr>
      <vt:lpstr>USER INTERFACE:</vt:lpstr>
      <vt:lpstr>LET’S  GO  TO  CODE  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BASED ON A.I.</dc:title>
  <dc:creator>Anubhav Chambyal</dc:creator>
  <cp:lastModifiedBy>Vansh Pratap Chauhan</cp:lastModifiedBy>
  <cp:revision>5</cp:revision>
  <dcterms:created xsi:type="dcterms:W3CDTF">2023-04-03T18:03:05Z</dcterms:created>
  <dcterms:modified xsi:type="dcterms:W3CDTF">2023-04-24T06:18:45Z</dcterms:modified>
</cp:coreProperties>
</file>