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437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B51C3-9888-4E73-AD08-70ED9BD116D7}" type="datetimeFigureOut">
              <a:rPr lang="pt-BR" smtClean="0"/>
              <a:t>25/11/2022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94A9A-212F-447A-BC26-6D0CE21DC1E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B51C3-9888-4E73-AD08-70ED9BD116D7}" type="datetimeFigureOut">
              <a:rPr lang="pt-BR" smtClean="0"/>
              <a:t>25/11/2022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94A9A-212F-447A-BC26-6D0CE21DC1E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B51C3-9888-4E73-AD08-70ED9BD116D7}" type="datetimeFigureOut">
              <a:rPr lang="pt-BR" smtClean="0"/>
              <a:t>25/11/2022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94A9A-212F-447A-BC26-6D0CE21DC1E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B51C3-9888-4E73-AD08-70ED9BD116D7}" type="datetimeFigureOut">
              <a:rPr lang="pt-BR" smtClean="0"/>
              <a:t>25/11/2022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94A9A-212F-447A-BC26-6D0CE21DC1E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B51C3-9888-4E73-AD08-70ED9BD116D7}" type="datetimeFigureOut">
              <a:rPr lang="pt-BR" smtClean="0"/>
              <a:t>25/11/2022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94A9A-212F-447A-BC26-6D0CE21DC1E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B51C3-9888-4E73-AD08-70ED9BD116D7}" type="datetimeFigureOut">
              <a:rPr lang="pt-BR" smtClean="0"/>
              <a:t>25/11/2022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94A9A-212F-447A-BC26-6D0CE21DC1E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B51C3-9888-4E73-AD08-70ED9BD116D7}" type="datetimeFigureOut">
              <a:rPr lang="pt-BR" smtClean="0"/>
              <a:t>25/11/2022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94A9A-212F-447A-BC26-6D0CE21DC1E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B51C3-9888-4E73-AD08-70ED9BD116D7}" type="datetimeFigureOut">
              <a:rPr lang="pt-BR" smtClean="0"/>
              <a:t>25/11/2022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94A9A-212F-447A-BC26-6D0CE21DC1E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B51C3-9888-4E73-AD08-70ED9BD116D7}" type="datetimeFigureOut">
              <a:rPr lang="pt-BR" smtClean="0"/>
              <a:t>25/11/2022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94A9A-212F-447A-BC26-6D0CE21DC1E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B51C3-9888-4E73-AD08-70ED9BD116D7}" type="datetimeFigureOut">
              <a:rPr lang="pt-BR" smtClean="0"/>
              <a:t>25/11/2022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94A9A-212F-447A-BC26-6D0CE21DC1E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B51C3-9888-4E73-AD08-70ED9BD116D7}" type="datetimeFigureOut">
              <a:rPr lang="pt-BR" smtClean="0"/>
              <a:t>25/11/2022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94A9A-212F-447A-BC26-6D0CE21DC1E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B51C3-9888-4E73-AD08-70ED9BD116D7}" type="datetimeFigureOut">
              <a:rPr lang="pt-BR" smtClean="0"/>
              <a:t>25/11/2022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94A9A-212F-447A-BC26-6D0CE21DC1EC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0" y="404664"/>
            <a:ext cx="9900592" cy="6237057"/>
            <a:chOff x="0" y="404664"/>
            <a:chExt cx="9900592" cy="6237057"/>
          </a:xfrm>
        </p:grpSpPr>
        <p:pic>
          <p:nvPicPr>
            <p:cNvPr id="4" name="Imagem 3" descr="top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68552" y="476672"/>
              <a:ext cx="4932040" cy="6165049"/>
            </a:xfrm>
            <a:prstGeom prst="rect">
              <a:avLst/>
            </a:prstGeom>
          </p:spPr>
        </p:pic>
        <p:pic>
          <p:nvPicPr>
            <p:cNvPr id="5" name="Imagem 4" descr="nuvem_1.png"/>
            <p:cNvPicPr>
              <a:picLocks noChangeAspect="1"/>
            </p:cNvPicPr>
            <p:nvPr/>
          </p:nvPicPr>
          <p:blipFill>
            <a:blip r:embed="rId3" cstate="print"/>
            <a:srcRect l="11340" r="11171"/>
            <a:stretch>
              <a:fillRect/>
            </a:stretch>
          </p:blipFill>
          <p:spPr>
            <a:xfrm>
              <a:off x="0" y="404664"/>
              <a:ext cx="5440327" cy="56166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Blog_Midia_Alternativa.png"/>
          <p:cNvPicPr>
            <a:picLocks noChangeAspect="1"/>
          </p:cNvPicPr>
          <p:nvPr/>
        </p:nvPicPr>
        <p:blipFill>
          <a:blip r:embed="rId2" cstate="print"/>
          <a:srcRect l="26375" t="3544" r="2751" b="53543"/>
          <a:stretch>
            <a:fillRect/>
          </a:stretch>
        </p:blipFill>
        <p:spPr>
          <a:xfrm>
            <a:off x="1115616" y="1844824"/>
            <a:ext cx="5400600" cy="261595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eputados.png"/>
          <p:cNvPicPr>
            <a:picLocks noChangeAspect="1"/>
          </p:cNvPicPr>
          <p:nvPr/>
        </p:nvPicPr>
        <p:blipFill>
          <a:blip r:embed="rId2" cstate="print"/>
          <a:srcRect l="12285" t="2362" r="6446" b="53932"/>
          <a:stretch>
            <a:fillRect/>
          </a:stretch>
        </p:blipFill>
        <p:spPr>
          <a:xfrm>
            <a:off x="2483768" y="1052736"/>
            <a:ext cx="6192688" cy="266429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direita.png"/>
          <p:cNvPicPr>
            <a:picLocks noChangeAspect="1"/>
          </p:cNvPicPr>
          <p:nvPr/>
        </p:nvPicPr>
        <p:blipFill>
          <a:blip r:embed="rId2" cstate="print"/>
          <a:srcRect l="3696" t="5938" r="21651" b="52875"/>
          <a:stretch>
            <a:fillRect/>
          </a:stretch>
        </p:blipFill>
        <p:spPr>
          <a:xfrm>
            <a:off x="1475656" y="2276872"/>
            <a:ext cx="5688632" cy="25107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EBC_Agencia_Brasil.png"/>
          <p:cNvPicPr>
            <a:picLocks noChangeAspect="1"/>
          </p:cNvPicPr>
          <p:nvPr/>
        </p:nvPicPr>
        <p:blipFill>
          <a:blip r:embed="rId2" cstate="print"/>
          <a:srcRect l="13230" t="3544" r="7392" b="53544"/>
          <a:stretch>
            <a:fillRect/>
          </a:stretch>
        </p:blipFill>
        <p:spPr>
          <a:xfrm>
            <a:off x="539552" y="836712"/>
            <a:ext cx="6048672" cy="261595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Estados.png"/>
          <p:cNvPicPr>
            <a:picLocks noChangeAspect="1"/>
          </p:cNvPicPr>
          <p:nvPr/>
        </p:nvPicPr>
        <p:blipFill>
          <a:blip r:embed="rId2" cstate="print"/>
          <a:srcRect l="15035" t="2751" r="5586" b="52362"/>
          <a:stretch>
            <a:fillRect/>
          </a:stretch>
        </p:blipFill>
        <p:spPr>
          <a:xfrm>
            <a:off x="395536" y="620688"/>
            <a:ext cx="7640428" cy="345638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Midia_Tradicional.png"/>
          <p:cNvPicPr>
            <a:picLocks noChangeAspect="1"/>
          </p:cNvPicPr>
          <p:nvPr/>
        </p:nvPicPr>
        <p:blipFill>
          <a:blip r:embed="rId2" cstate="print"/>
          <a:srcRect l="32045" t="3544" r="4641" b="54038"/>
          <a:stretch>
            <a:fillRect/>
          </a:stretch>
        </p:blipFill>
        <p:spPr>
          <a:xfrm>
            <a:off x="2123728" y="1772816"/>
            <a:ext cx="4824536" cy="258582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Prefeitura.png"/>
          <p:cNvPicPr>
            <a:picLocks noChangeAspect="1"/>
          </p:cNvPicPr>
          <p:nvPr/>
        </p:nvPicPr>
        <p:blipFill>
          <a:blip r:embed="rId2" cstate="print"/>
          <a:srcRect l="16925" t="2751" r="5586" b="53544"/>
          <a:stretch>
            <a:fillRect/>
          </a:stretch>
        </p:blipFill>
        <p:spPr>
          <a:xfrm>
            <a:off x="1259632" y="2132856"/>
            <a:ext cx="5904656" cy="266429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Senado.png"/>
          <p:cNvPicPr>
            <a:picLocks noChangeAspect="1"/>
          </p:cNvPicPr>
          <p:nvPr/>
        </p:nvPicPr>
        <p:blipFill>
          <a:blip r:embed="rId2" cstate="print"/>
          <a:srcRect l="14175" t="3544" r="7391" b="53932"/>
          <a:stretch>
            <a:fillRect/>
          </a:stretch>
        </p:blipFill>
        <p:spPr>
          <a:xfrm>
            <a:off x="1331640" y="692696"/>
            <a:ext cx="5976664" cy="259228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Apresentação na tela 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Steven Ross</dc:creator>
  <cp:lastModifiedBy>Steven Ross</cp:lastModifiedBy>
  <cp:revision>2</cp:revision>
  <dcterms:created xsi:type="dcterms:W3CDTF">2022-11-25T22:55:21Z</dcterms:created>
  <dcterms:modified xsi:type="dcterms:W3CDTF">2022-11-25T23:08:18Z</dcterms:modified>
</cp:coreProperties>
</file>