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7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5396-1D5A-4DB8-A47A-520926C7CF4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BFCA-CB3E-42D9-9284-B34F1210971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70570" y="-9525"/>
            <a:ext cx="8594727" cy="7182941"/>
            <a:chOff x="270570" y="-9525"/>
            <a:chExt cx="8594727" cy="71829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41911"/>
            <a:stretch>
              <a:fillRect/>
            </a:stretch>
          </p:blipFill>
          <p:spPr bwMode="auto">
            <a:xfrm>
              <a:off x="271587" y="1"/>
              <a:ext cx="4278741" cy="2420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r="41948"/>
            <a:stretch>
              <a:fillRect/>
            </a:stretch>
          </p:blipFill>
          <p:spPr bwMode="auto">
            <a:xfrm>
              <a:off x="4536505" y="-9525"/>
              <a:ext cx="4283967" cy="24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upo 18"/>
            <p:cNvGrpSpPr/>
            <p:nvPr/>
          </p:nvGrpSpPr>
          <p:grpSpPr>
            <a:xfrm>
              <a:off x="270570" y="2385028"/>
              <a:ext cx="8591430" cy="2448272"/>
              <a:chOff x="270570" y="2385028"/>
              <a:chExt cx="8591430" cy="2448272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270570" y="2394555"/>
                <a:ext cx="4248472" cy="24208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0">
                    <a:schemeClr val="bg2"/>
                  </a:gs>
                  <a:gs pos="0">
                    <a:schemeClr val="accent3">
                      <a:lumMod val="50000"/>
                    </a:schemeClr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 descr="aldir_blanc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71583" y="2457036"/>
                <a:ext cx="2419469" cy="2376264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467544" y="2745068"/>
                <a:ext cx="3600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 smtClean="0">
                    <a:solidFill>
                      <a:schemeClr val="bg1"/>
                    </a:solidFill>
                    <a:latin typeface="Bahnschrift Light SemiCondensed" pitchFamily="34" charset="0"/>
                  </a:rPr>
                  <a:t>A Lei Aldir Blanc na Câmara dos Deputados</a:t>
                </a:r>
                <a:endParaRPr lang="pt-BR" sz="2400" dirty="0">
                  <a:solidFill>
                    <a:schemeClr val="bg1"/>
                  </a:solidFill>
                  <a:latin typeface="Bahnschrift Light SemiCondensed" pitchFamily="34" charset="0"/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514623" y="2385028"/>
                <a:ext cx="4248472" cy="242088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0">
                    <a:schemeClr val="bg1"/>
                  </a:gs>
                  <a:gs pos="50000">
                    <a:schemeClr val="tx2">
                      <a:lumMod val="7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Imagem 10" descr="aldir_blanc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42531" y="2447509"/>
                <a:ext cx="2419469" cy="2376264"/>
              </a:xfrm>
              <a:prstGeom prst="rect">
                <a:avLst/>
              </a:prstGeom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4738492" y="2735541"/>
                <a:ext cx="3600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 smtClean="0">
                    <a:solidFill>
                      <a:schemeClr val="bg1"/>
                    </a:solidFill>
                    <a:latin typeface="Bahnschrift Light SemiCondensed" pitchFamily="34" charset="0"/>
                  </a:rPr>
                  <a:t>A Lei Aldir Blanc na Secretaria Especial</a:t>
                </a:r>
              </a:p>
              <a:p>
                <a:r>
                  <a:rPr lang="pt-BR" sz="2400" dirty="0" smtClean="0">
                    <a:solidFill>
                      <a:schemeClr val="bg1"/>
                    </a:solidFill>
                    <a:latin typeface="Bahnschrift Light SemiCondensed" pitchFamily="34" charset="0"/>
                  </a:rPr>
                  <a:t>de Cultura</a:t>
                </a:r>
                <a:endParaRPr lang="pt-BR" sz="2400" dirty="0">
                  <a:solidFill>
                    <a:schemeClr val="bg1"/>
                  </a:solidFill>
                  <a:latin typeface="Bahnschrift Light SemiCondensed" pitchFamily="34" charset="0"/>
                </a:endParaRPr>
              </a:p>
            </p:txBody>
          </p:sp>
        </p:grpSp>
        <p:sp>
          <p:nvSpPr>
            <p:cNvPr id="13" name="Retângulo 12"/>
            <p:cNvSpPr/>
            <p:nvPr/>
          </p:nvSpPr>
          <p:spPr>
            <a:xfrm>
              <a:off x="273867" y="4734671"/>
              <a:ext cx="4248472" cy="242088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aldir_blan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4880" y="4797152"/>
              <a:ext cx="2419469" cy="2376264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470841" y="5085184"/>
              <a:ext cx="360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  <a:latin typeface="Bahnschrift Light SemiCondensed" pitchFamily="34" charset="0"/>
                </a:rPr>
                <a:t>A Lei Aldir Blanc no Senado Federal</a:t>
              </a:r>
              <a:endParaRPr lang="pt-BR" sz="2400" dirty="0">
                <a:solidFill>
                  <a:schemeClr val="bg1"/>
                </a:solidFill>
                <a:latin typeface="Bahnschrift Light SemiCondensed" pitchFamily="34" charset="0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517920" y="4725144"/>
              <a:ext cx="4248472" cy="2420888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0">
                  <a:schemeClr val="bg1"/>
                </a:gs>
                <a:gs pos="50000">
                  <a:schemeClr val="accent4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 descr="aldir_blan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5828" y="4787625"/>
              <a:ext cx="2419469" cy="2376264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4741789" y="5075657"/>
              <a:ext cx="360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  <a:latin typeface="Bahnschrift Light SemiCondensed" pitchFamily="34" charset="0"/>
                </a:rPr>
                <a:t>Epílogo – Colocando tudo junto</a:t>
              </a:r>
              <a:endParaRPr lang="pt-BR" sz="2400" dirty="0">
                <a:solidFill>
                  <a:schemeClr val="bg1"/>
                </a:solidFill>
                <a:latin typeface="Bahnschrift Light SemiCondensed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3</cp:revision>
  <dcterms:created xsi:type="dcterms:W3CDTF">2022-11-19T11:33:46Z</dcterms:created>
  <dcterms:modified xsi:type="dcterms:W3CDTF">2022-11-19T12:02:52Z</dcterms:modified>
</cp:coreProperties>
</file>