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9866-EBBC-4E24-BA7F-98084CDFF710}" type="datetimeFigureOut">
              <a:rPr lang="ru-RU"/>
              <a:t>22.05.2017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348A4-E086-4537-BBA6-E610EE90AC04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2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348A4-E086-4537-BBA6-E610EE90AC04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78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010025"/>
            <a:ext cx="2743200" cy="1371600"/>
          </a:xfrm>
          <a:prstGeom prst="rect">
            <a:avLst/>
          </a:prstGeom>
        </p:spPr>
      </p:pic>
      <p:pic>
        <p:nvPicPr>
          <p:cNvPr id="10" name="Рисунок 10"/>
          <p:cNvPicPr>
            <a:picLocks noChangeAspect="1"/>
          </p:cNvPicPr>
          <p:nvPr/>
        </p:nvPicPr>
        <p:blipFill rotWithShape="1">
          <a:blip r:embed="rId4"/>
          <a:srcRect l="7274" r="52130"/>
          <a:stretch/>
        </p:blipFill>
        <p:spPr>
          <a:xfrm>
            <a:off x="5915025" y="4429125"/>
            <a:ext cx="1113639" cy="531922"/>
          </a:xfrm>
          <a:prstGeom prst="rect">
            <a:avLst/>
          </a:prstGeom>
        </p:spPr>
      </p:pic>
      <p:sp>
        <p:nvSpPr>
          <p:cNvPr id="12" name="Стрелка: вправо 11"/>
          <p:cNvSpPr/>
          <p:nvPr/>
        </p:nvSpPr>
        <p:spPr>
          <a:xfrm>
            <a:off x="3419475" y="4419600"/>
            <a:ext cx="47853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5" y="2536166"/>
            <a:ext cx="2754666" cy="2121578"/>
          </a:xfrm>
          <a:prstGeom prst="rect">
            <a:avLst/>
          </a:prstGeom>
        </p:spPr>
      </p:pic>
      <p:pic>
        <p:nvPicPr>
          <p:cNvPr id="14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825" y="4276725"/>
            <a:ext cx="1134511" cy="1127742"/>
          </a:xfrm>
          <a:prstGeom prst="rect">
            <a:avLst/>
          </a:prstGeom>
        </p:spPr>
      </p:pic>
      <p:sp>
        <p:nvSpPr>
          <p:cNvPr id="19" name="Стрелка: вправо 18"/>
          <p:cNvSpPr/>
          <p:nvPr/>
        </p:nvSpPr>
        <p:spPr>
          <a:xfrm>
            <a:off x="7134225" y="4429125"/>
            <a:ext cx="47853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/>
          <p:cNvSpPr/>
          <p:nvPr/>
        </p:nvSpPr>
        <p:spPr>
          <a:xfrm>
            <a:off x="5438775" y="4457700"/>
            <a:ext cx="47853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5950" y="3705225"/>
            <a:ext cx="2014756" cy="1802907"/>
          </a:xfrm>
          <a:prstGeom prst="rect">
            <a:avLst/>
          </a:prstGeom>
        </p:spPr>
      </p:pic>
      <p:sp>
        <p:nvSpPr>
          <p:cNvPr id="25" name="TextBox 24"/>
          <p:cNvSpPr txBox="1"/>
          <p:nvPr>
            <p:extLst>
              <p:ext uri="{D42A27DB-BD31-4B8C-83A1-F6EECF244321}">
                <p14:modId xmlns:p14="http://schemas.microsoft.com/office/powerpoint/2010/main" val="3461173723"/>
              </p:ext>
            </p:extLst>
          </p:nvPr>
        </p:nvSpPr>
        <p:spPr>
          <a:xfrm>
            <a:off x="3219450" y="48482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Data loader</a:t>
            </a:r>
            <a:endParaRPr lang="en-US"/>
          </a:p>
        </p:txBody>
      </p:sp>
      <p:sp>
        <p:nvSpPr>
          <p:cNvPr id="26" name="TextBox 25"/>
          <p:cNvSpPr txBox="1"/>
          <p:nvPr>
            <p:extLst>
              <p:ext uri="{D42A27DB-BD31-4B8C-83A1-F6EECF244321}">
                <p14:modId xmlns:p14="http://schemas.microsoft.com/office/powerpoint/2010/main" val="96055665"/>
              </p:ext>
            </p:extLst>
          </p:nvPr>
        </p:nvSpPr>
        <p:spPr>
          <a:xfrm>
            <a:off x="5124450" y="51149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Natural Language processing solution</a:t>
            </a:r>
          </a:p>
        </p:txBody>
      </p:sp>
      <p:pic>
        <p:nvPicPr>
          <p:cNvPr id="27" name="Рисунок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825" y="4419600"/>
            <a:ext cx="1394103" cy="438667"/>
          </a:xfrm>
          <a:prstGeom prst="rect">
            <a:avLst/>
          </a:prstGeom>
        </p:spPr>
      </p:pic>
      <p:sp>
        <p:nvSpPr>
          <p:cNvPr id="21" name="Стрелка: вправо 20"/>
          <p:cNvSpPr/>
          <p:nvPr/>
        </p:nvSpPr>
        <p:spPr>
          <a:xfrm>
            <a:off x="9086850" y="4457700"/>
            <a:ext cx="47853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>
            <p:extLst>
              <p:ext uri="{D42A27DB-BD31-4B8C-83A1-F6EECF244321}">
                <p14:modId xmlns:p14="http://schemas.microsoft.com/office/powerpoint/2010/main" val="3741683392"/>
              </p:ext>
            </p:extLst>
          </p:nvPr>
        </p:nvSpPr>
        <p:spPr>
          <a:xfrm>
            <a:off x="6934200" y="54006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Rule check</a:t>
            </a:r>
            <a:endParaRPr lang="ru-RU" dirty="0"/>
          </a:p>
          <a:p>
            <a:pPr algn="ctr"/>
            <a:r>
              <a:rPr lang="en-US" dirty="0"/>
              <a:t> engine</a:t>
            </a:r>
            <a:endParaRPr lang="ru-RU" dirty="0"/>
          </a:p>
        </p:txBody>
      </p:sp>
      <p:sp>
        <p:nvSpPr>
          <p:cNvPr id="30" name="TextBox 29"/>
          <p:cNvSpPr txBox="1"/>
          <p:nvPr>
            <p:extLst>
              <p:ext uri="{D42A27DB-BD31-4B8C-83A1-F6EECF244321}">
                <p14:modId xmlns:p14="http://schemas.microsoft.com/office/powerpoint/2010/main" val="520557852"/>
              </p:ext>
            </p:extLst>
          </p:nvPr>
        </p:nvSpPr>
        <p:spPr>
          <a:xfrm>
            <a:off x="7304595" y="253616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Experts committee</a:t>
            </a:r>
            <a:endParaRPr lang="en-US" dirty="0" err="1"/>
          </a:p>
        </p:txBody>
      </p:sp>
      <p:sp>
        <p:nvSpPr>
          <p:cNvPr id="31" name="TextBox 30"/>
          <p:cNvSpPr txBox="1"/>
          <p:nvPr>
            <p:extLst>
              <p:ext uri="{D42A27DB-BD31-4B8C-83A1-F6EECF244321}">
                <p14:modId xmlns:p14="http://schemas.microsoft.com/office/powerpoint/2010/main" val="3582267627"/>
              </p:ext>
            </p:extLst>
          </p:nvPr>
        </p:nvSpPr>
        <p:spPr>
          <a:xfrm>
            <a:off x="9353550" y="518160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Technical </a:t>
            </a:r>
          </a:p>
          <a:p>
            <a:pPr algn="ctr"/>
            <a:r>
              <a:rPr lang="en-US" dirty="0"/>
              <a:t>analytics portal</a:t>
            </a:r>
          </a:p>
          <a:p>
            <a:pPr algn="ctr"/>
            <a:r>
              <a:rPr lang="en-US" dirty="0"/>
              <a:t>digitaltwins.info</a:t>
            </a:r>
          </a:p>
        </p:txBody>
      </p:sp>
      <p:pic>
        <p:nvPicPr>
          <p:cNvPr id="36" name="Рисунок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3080" y="2963173"/>
            <a:ext cx="2702464" cy="823588"/>
          </a:xfrm>
          <a:prstGeom prst="rect">
            <a:avLst/>
          </a:prstGeom>
        </p:spPr>
      </p:pic>
      <p:pic>
        <p:nvPicPr>
          <p:cNvPr id="38" name="Рисунок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6025" y="2686328"/>
            <a:ext cx="1153727" cy="1118910"/>
          </a:xfrm>
          <a:prstGeom prst="rect">
            <a:avLst/>
          </a:prstGeom>
        </p:spPr>
      </p:pic>
      <p:sp>
        <p:nvSpPr>
          <p:cNvPr id="40" name="Стрелка: вниз 39"/>
          <p:cNvSpPr/>
          <p:nvPr/>
        </p:nvSpPr>
        <p:spPr>
          <a:xfrm>
            <a:off x="5724525" y="3895725"/>
            <a:ext cx="484187" cy="478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низ 40"/>
          <p:cNvSpPr/>
          <p:nvPr/>
        </p:nvSpPr>
        <p:spPr>
          <a:xfrm>
            <a:off x="6524625" y="3895725"/>
            <a:ext cx="484187" cy="478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2638" y="1171575"/>
            <a:ext cx="2078037" cy="802951"/>
          </a:xfrm>
          <a:prstGeom prst="rect">
            <a:avLst/>
          </a:prstGeom>
        </p:spPr>
      </p:pic>
      <p:sp>
        <p:nvSpPr>
          <p:cNvPr id="48" name="Стрелка: вниз 47"/>
          <p:cNvSpPr/>
          <p:nvPr/>
        </p:nvSpPr>
        <p:spPr>
          <a:xfrm>
            <a:off x="7822901" y="2111315"/>
            <a:ext cx="484187" cy="478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: вниз 48"/>
          <p:cNvSpPr/>
          <p:nvPr/>
        </p:nvSpPr>
        <p:spPr>
          <a:xfrm>
            <a:off x="8943975" y="2111315"/>
            <a:ext cx="484187" cy="478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3220" y="1128443"/>
            <a:ext cx="1095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</cp:revision>
  <dcterms:created xsi:type="dcterms:W3CDTF">2012-07-30T23:42:41Z</dcterms:created>
  <dcterms:modified xsi:type="dcterms:W3CDTF">2017-05-22T10:15:42Z</dcterms:modified>
</cp:coreProperties>
</file>