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CPS_SO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821072"/>
            <a:ext cx="7732780" cy="4688243"/>
          </a:xfrm>
          <a:prstGeom prst="rect">
            <a:avLst/>
          </a:prstGeom>
        </p:spPr>
      </p:pic>
      <p:pic>
        <p:nvPicPr>
          <p:cNvPr id="4" name="Рисунок 4" descr="CPS_SO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5619"/>
            <a:ext cx="2170924" cy="1712743"/>
          </a:xfrm>
          <a:prstGeom prst="rect">
            <a:avLst/>
          </a:prstGeom>
        </p:spPr>
      </p:pic>
      <p:sp>
        <p:nvSpPr>
          <p:cNvPr id="7" name="Стрелка: вправо 6"/>
          <p:cNvSpPr/>
          <p:nvPr/>
        </p:nvSpPr>
        <p:spPr>
          <a:xfrm>
            <a:off x="2876550" y="1332242"/>
            <a:ext cx="1160663" cy="98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 7"/>
          <p:cNvSpPr/>
          <p:nvPr/>
        </p:nvSpPr>
        <p:spPr>
          <a:xfrm>
            <a:off x="2876550" y="1591034"/>
            <a:ext cx="814527" cy="464968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вправо 5"/>
          <p:cNvSpPr/>
          <p:nvPr/>
        </p:nvSpPr>
        <p:spPr>
          <a:xfrm>
            <a:off x="6167669" y="1346200"/>
            <a:ext cx="1276119" cy="98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 8"/>
          <p:cNvSpPr/>
          <p:nvPr/>
        </p:nvSpPr>
        <p:spPr>
          <a:xfrm>
            <a:off x="6200775" y="1604992"/>
            <a:ext cx="814527" cy="464968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1214438"/>
            <a:ext cx="3819325" cy="19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</cp:revision>
  <dcterms:created xsi:type="dcterms:W3CDTF">2012-07-30T23:42:41Z</dcterms:created>
  <dcterms:modified xsi:type="dcterms:W3CDTF">2017-03-20T10:49:42Z</dcterms:modified>
</cp:coreProperties>
</file>