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BCD85-6366-451F-B7F8-661E340A32A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C9DA37B-8D78-46E7-8F91-38889B2D3591}">
      <dgm:prSet phldrT="[Текст]"/>
      <dgm:spPr/>
      <dgm:t>
        <a:bodyPr/>
        <a:lstStyle/>
        <a:p>
          <a:r>
            <a:rPr lang="en-US" sz="3200" dirty="0"/>
            <a:t>Process Energy Efficiency</a:t>
          </a:r>
        </a:p>
      </dgm:t>
    </dgm:pt>
    <dgm:pt modelId="{8386A280-269D-4B00-AC43-41F658150D96}" type="parTrans" cxnId="{F7B8A32D-8593-4E5C-BBC0-B1D18B1E7492}">
      <dgm:prSet/>
      <dgm:spPr/>
      <dgm:t>
        <a:bodyPr/>
        <a:lstStyle/>
        <a:p>
          <a:endParaRPr lang="ru-RU"/>
        </a:p>
      </dgm:t>
    </dgm:pt>
    <dgm:pt modelId="{A49375A4-85BD-429C-8711-859E09A900DF}" type="sibTrans" cxnId="{F7B8A32D-8593-4E5C-BBC0-B1D18B1E7492}">
      <dgm:prSet/>
      <dgm:spPr/>
      <dgm:t>
        <a:bodyPr/>
        <a:lstStyle/>
        <a:p>
          <a:endParaRPr lang="ru-RU"/>
        </a:p>
      </dgm:t>
    </dgm:pt>
    <dgm:pt modelId="{11ACBBD1-D0F4-4731-89E9-78A58B1A1572}">
      <dgm:prSet phldrT="[Текст]"/>
      <dgm:spPr/>
      <dgm:t>
        <a:bodyPr/>
        <a:lstStyle/>
        <a:p>
          <a:r>
            <a:rPr lang="en-US" dirty="0"/>
            <a:t> </a:t>
          </a:r>
          <a:r>
            <a:rPr lang="en-US" sz="3200" dirty="0"/>
            <a:t>Decreasing consumption rates</a:t>
          </a:r>
        </a:p>
      </dgm:t>
    </dgm:pt>
    <dgm:pt modelId="{E3B09786-48DD-46E4-AF9A-718226571D39}" type="parTrans" cxnId="{336C9049-4C8F-4A7C-B239-FE477426A534}">
      <dgm:prSet/>
      <dgm:spPr/>
      <dgm:t>
        <a:bodyPr/>
        <a:lstStyle/>
        <a:p>
          <a:endParaRPr lang="ru-RU"/>
        </a:p>
      </dgm:t>
    </dgm:pt>
    <dgm:pt modelId="{1A43AC50-2DBA-402A-822C-F0A613D8EDA7}" type="sibTrans" cxnId="{336C9049-4C8F-4A7C-B239-FE477426A534}">
      <dgm:prSet/>
      <dgm:spPr/>
      <dgm:t>
        <a:bodyPr/>
        <a:lstStyle/>
        <a:p>
          <a:endParaRPr lang="ru-RU"/>
        </a:p>
      </dgm:t>
    </dgm:pt>
    <dgm:pt modelId="{75C8EABF-1418-445D-8B95-18584C88AD7D}">
      <dgm:prSet phldrT="[Текст]"/>
      <dgm:spPr/>
      <dgm:t>
        <a:bodyPr/>
        <a:lstStyle/>
        <a:p>
          <a:r>
            <a:rPr lang="en-US" dirty="0"/>
            <a:t> </a:t>
          </a:r>
          <a:r>
            <a:rPr lang="en-US" sz="3200" dirty="0"/>
            <a:t>Decreasing losses</a:t>
          </a:r>
        </a:p>
      </dgm:t>
    </dgm:pt>
    <dgm:pt modelId="{A4978CF4-1C12-45B2-A55B-632E0C663914}" type="parTrans" cxnId="{DAD84E79-6C44-4BD3-BD95-344F34D9E72E}">
      <dgm:prSet/>
      <dgm:spPr/>
      <dgm:t>
        <a:bodyPr/>
        <a:lstStyle/>
        <a:p>
          <a:endParaRPr lang="ru-RU"/>
        </a:p>
      </dgm:t>
    </dgm:pt>
    <dgm:pt modelId="{F1B89C08-D8A7-414E-8FD8-D8E1CA1D9D2A}" type="sibTrans" cxnId="{DAD84E79-6C44-4BD3-BD95-344F34D9E72E}">
      <dgm:prSet/>
      <dgm:spPr/>
      <dgm:t>
        <a:bodyPr/>
        <a:lstStyle/>
        <a:p>
          <a:endParaRPr lang="ru-RU"/>
        </a:p>
      </dgm:t>
    </dgm:pt>
    <dgm:pt modelId="{CFAF9220-2A23-4E69-B87F-FDA075A5E898}">
      <dgm:prSet phldrT="[Текст]"/>
      <dgm:spPr/>
      <dgm:t>
        <a:bodyPr/>
        <a:lstStyle/>
        <a:p>
          <a:r>
            <a:rPr lang="en-US" sz="3200" dirty="0"/>
            <a:t>Utilities modernization</a:t>
          </a:r>
        </a:p>
      </dgm:t>
    </dgm:pt>
    <dgm:pt modelId="{C69870A7-35E5-4108-BB25-7ADE4E4015A9}" type="parTrans" cxnId="{FDF45367-43B1-4AF8-AD0F-1EDF9F810995}">
      <dgm:prSet/>
      <dgm:spPr/>
      <dgm:t>
        <a:bodyPr/>
        <a:lstStyle/>
        <a:p>
          <a:endParaRPr lang="ru-RU"/>
        </a:p>
      </dgm:t>
    </dgm:pt>
    <dgm:pt modelId="{6F999CC4-9A5B-4191-99ED-5C6A1A747378}" type="sibTrans" cxnId="{FDF45367-43B1-4AF8-AD0F-1EDF9F810995}">
      <dgm:prSet/>
      <dgm:spPr/>
      <dgm:t>
        <a:bodyPr/>
        <a:lstStyle/>
        <a:p>
          <a:endParaRPr lang="ru-RU"/>
        </a:p>
      </dgm:t>
    </dgm:pt>
    <dgm:pt modelId="{828D7B87-E334-4E4A-A58C-9C379F266F63}">
      <dgm:prSet phldrT="[Текст]"/>
      <dgm:spPr/>
      <dgm:t>
        <a:bodyPr/>
        <a:lstStyle/>
        <a:p>
          <a:r>
            <a:rPr lang="en-US" sz="3200" dirty="0"/>
            <a:t>Plant wide systems</a:t>
          </a:r>
        </a:p>
      </dgm:t>
    </dgm:pt>
    <dgm:pt modelId="{672F46BB-91C8-4C94-95F5-A6BD2FB1D8A5}" type="parTrans" cxnId="{C850B916-01A3-4DE0-8DFE-CC6B39DAE80E}">
      <dgm:prSet/>
      <dgm:spPr/>
      <dgm:t>
        <a:bodyPr/>
        <a:lstStyle/>
        <a:p>
          <a:endParaRPr lang="ru-RU"/>
        </a:p>
      </dgm:t>
    </dgm:pt>
    <dgm:pt modelId="{B03D4A1F-24B4-4172-B4CB-250D4718ACE4}" type="sibTrans" cxnId="{C850B916-01A3-4DE0-8DFE-CC6B39DAE80E}">
      <dgm:prSet/>
      <dgm:spPr/>
      <dgm:t>
        <a:bodyPr/>
        <a:lstStyle/>
        <a:p>
          <a:endParaRPr lang="ru-RU"/>
        </a:p>
      </dgm:t>
    </dgm:pt>
    <dgm:pt modelId="{FD363FDC-52D6-4F61-8FB8-56E355FE8899}">
      <dgm:prSet phldrT="[Текст]"/>
      <dgm:spPr/>
      <dgm:t>
        <a:bodyPr/>
        <a:lstStyle/>
        <a:p>
          <a:r>
            <a:rPr lang="en-US" sz="3200" dirty="0"/>
            <a:t>Old-one assets</a:t>
          </a:r>
        </a:p>
      </dgm:t>
    </dgm:pt>
    <dgm:pt modelId="{207B7E14-A67B-43A0-84B0-6629CE05B601}" type="parTrans" cxnId="{FEB3917F-1083-4DC8-BB85-900E91B06A43}">
      <dgm:prSet/>
      <dgm:spPr/>
      <dgm:t>
        <a:bodyPr/>
        <a:lstStyle/>
        <a:p>
          <a:endParaRPr lang="ru-RU"/>
        </a:p>
      </dgm:t>
    </dgm:pt>
    <dgm:pt modelId="{178897BA-9208-4737-82D5-4138621D473E}" type="sibTrans" cxnId="{FEB3917F-1083-4DC8-BB85-900E91B06A43}">
      <dgm:prSet/>
      <dgm:spPr/>
      <dgm:t>
        <a:bodyPr/>
        <a:lstStyle/>
        <a:p>
          <a:endParaRPr lang="ru-RU"/>
        </a:p>
      </dgm:t>
    </dgm:pt>
    <dgm:pt modelId="{6790A2AC-B1D5-43B2-BD37-DDA6B941E72F}">
      <dgm:prSet phldrT="[Текст]"/>
      <dgm:spPr/>
      <dgm:t>
        <a:bodyPr/>
        <a:lstStyle/>
        <a:p>
          <a:r>
            <a:rPr lang="en-US" sz="3200" dirty="0"/>
            <a:t>Losses utilization and alternative sources</a:t>
          </a:r>
        </a:p>
      </dgm:t>
    </dgm:pt>
    <dgm:pt modelId="{1B72FA81-66EB-416B-B89A-5C2FACB70F13}" type="parTrans" cxnId="{FCB4C733-8810-40FC-BECB-625C2794F62B}">
      <dgm:prSet/>
      <dgm:spPr/>
      <dgm:t>
        <a:bodyPr/>
        <a:lstStyle/>
        <a:p>
          <a:endParaRPr lang="ru-RU"/>
        </a:p>
      </dgm:t>
    </dgm:pt>
    <dgm:pt modelId="{1ED4EDB2-9F9B-4600-931B-5B30CCF0198E}" type="sibTrans" cxnId="{FCB4C733-8810-40FC-BECB-625C2794F62B}">
      <dgm:prSet/>
      <dgm:spPr/>
      <dgm:t>
        <a:bodyPr/>
        <a:lstStyle/>
        <a:p>
          <a:endParaRPr lang="ru-RU"/>
        </a:p>
      </dgm:t>
    </dgm:pt>
    <dgm:pt modelId="{6E459004-454A-4395-8F9A-37DBAC5CE031}">
      <dgm:prSet phldrT="[Текст]"/>
      <dgm:spPr/>
      <dgm:t>
        <a:bodyPr/>
        <a:lstStyle/>
        <a:p>
          <a:r>
            <a:rPr lang="en-US" sz="3200" dirty="0"/>
            <a:t>Waste heat utilization </a:t>
          </a:r>
        </a:p>
      </dgm:t>
    </dgm:pt>
    <dgm:pt modelId="{7355B4D5-B8E5-4B7F-B067-458FB39CCA41}" type="parTrans" cxnId="{CFF3A446-6EE5-430B-84BD-96C149C404DB}">
      <dgm:prSet/>
      <dgm:spPr/>
      <dgm:t>
        <a:bodyPr/>
        <a:lstStyle/>
        <a:p>
          <a:endParaRPr lang="ru-RU"/>
        </a:p>
      </dgm:t>
    </dgm:pt>
    <dgm:pt modelId="{2CB9AEC1-00C5-4772-8E77-B22EBBE110E7}" type="sibTrans" cxnId="{CFF3A446-6EE5-430B-84BD-96C149C404DB}">
      <dgm:prSet/>
      <dgm:spPr/>
      <dgm:t>
        <a:bodyPr/>
        <a:lstStyle/>
        <a:p>
          <a:endParaRPr lang="ru-RU"/>
        </a:p>
      </dgm:t>
    </dgm:pt>
    <dgm:pt modelId="{72AC1F3E-FA0E-4F40-A556-3714B2E0C3AD}">
      <dgm:prSet phldrT="[Текст]"/>
      <dgm:spPr/>
      <dgm:t>
        <a:bodyPr/>
        <a:lstStyle/>
        <a:p>
          <a:r>
            <a:rPr lang="en-US" sz="3200" dirty="0"/>
            <a:t>Renewable sources usage</a:t>
          </a:r>
        </a:p>
      </dgm:t>
    </dgm:pt>
    <dgm:pt modelId="{CA9A0A36-86BB-4933-8F7E-4FE3B2C6E4D7}" type="parTrans" cxnId="{76FA19A1-F115-4C70-AC2D-D7E43D382BC0}">
      <dgm:prSet/>
      <dgm:spPr/>
      <dgm:t>
        <a:bodyPr/>
        <a:lstStyle/>
        <a:p>
          <a:endParaRPr lang="ru-RU"/>
        </a:p>
      </dgm:t>
    </dgm:pt>
    <dgm:pt modelId="{EC26BD95-CE56-40BE-837A-EA505F53A97D}" type="sibTrans" cxnId="{76FA19A1-F115-4C70-AC2D-D7E43D382BC0}">
      <dgm:prSet/>
      <dgm:spPr/>
      <dgm:t>
        <a:bodyPr/>
        <a:lstStyle/>
        <a:p>
          <a:endParaRPr lang="ru-RU"/>
        </a:p>
      </dgm:t>
    </dgm:pt>
    <dgm:pt modelId="{9A30D887-5394-4BE9-906C-85DF96C7D90C}">
      <dgm:prSet phldrT="[Текст]"/>
      <dgm:spPr/>
      <dgm:t>
        <a:bodyPr/>
        <a:lstStyle/>
        <a:p>
          <a:r>
            <a:rPr lang="en-US" sz="3200" dirty="0"/>
            <a:t>Energy conservation</a:t>
          </a:r>
        </a:p>
      </dgm:t>
    </dgm:pt>
    <dgm:pt modelId="{30C2DFC8-611F-4BC4-AA9E-0E807428B7AA}" type="parTrans" cxnId="{BF89BC8E-87AA-4BDF-8A91-F9FBCA3E7AD8}">
      <dgm:prSet/>
      <dgm:spPr/>
    </dgm:pt>
    <dgm:pt modelId="{DAAE6402-7046-4B91-942D-DF7E010D0105}" type="sibTrans" cxnId="{BF89BC8E-87AA-4BDF-8A91-F9FBCA3E7AD8}">
      <dgm:prSet/>
      <dgm:spPr/>
    </dgm:pt>
    <dgm:pt modelId="{4A9E3AEB-7D21-4DA1-9433-72857DA47312}">
      <dgm:prSet phldrT="[Текст]"/>
      <dgm:spPr/>
      <dgm:t>
        <a:bodyPr/>
        <a:lstStyle/>
        <a:p>
          <a:r>
            <a:rPr lang="en-US" sz="3200" dirty="0"/>
            <a:t>Infrastructure energy consumption decreasing</a:t>
          </a:r>
        </a:p>
      </dgm:t>
    </dgm:pt>
    <dgm:pt modelId="{7EEA6D91-1661-4AA6-9A45-863B0B827CB7}" type="parTrans" cxnId="{78BC8199-7FEF-4475-99F9-DB1BFEA27B97}">
      <dgm:prSet/>
      <dgm:spPr/>
    </dgm:pt>
    <dgm:pt modelId="{082907F7-F447-447C-B77A-4360EADCBB63}" type="sibTrans" cxnId="{78BC8199-7FEF-4475-99F9-DB1BFEA27B97}">
      <dgm:prSet/>
      <dgm:spPr/>
    </dgm:pt>
    <dgm:pt modelId="{3BB929D0-6378-4FFE-A383-D46B1C2285FC}">
      <dgm:prSet phldrT="[Текст]"/>
      <dgm:spPr/>
      <dgm:t>
        <a:bodyPr/>
        <a:lstStyle/>
        <a:p>
          <a:r>
            <a:rPr lang="en-US" sz="3200" dirty="0"/>
            <a:t> Buildings engineering systems efficiency</a:t>
          </a:r>
        </a:p>
      </dgm:t>
    </dgm:pt>
    <dgm:pt modelId="{C03902D9-4C1F-491A-9110-55A3767A8C06}" type="parTrans" cxnId="{34DC44E2-FD73-4BC5-B618-F55EA6BA8CCB}">
      <dgm:prSet/>
      <dgm:spPr/>
    </dgm:pt>
    <dgm:pt modelId="{885B459B-4585-44E7-AA05-E8574BA02C9E}" type="sibTrans" cxnId="{34DC44E2-FD73-4BC5-B618-F55EA6BA8CCB}">
      <dgm:prSet/>
      <dgm:spPr/>
    </dgm:pt>
    <dgm:pt modelId="{A375E474-CBD3-4A6E-84DB-4CFFD353E738}">
      <dgm:prSet phldrT="[Текст]"/>
      <dgm:spPr/>
      <dgm:t>
        <a:bodyPr/>
        <a:lstStyle/>
        <a:p>
          <a:r>
            <a:rPr lang="en-US" sz="3200" dirty="0"/>
            <a:t>Ecosystem activities</a:t>
          </a:r>
        </a:p>
      </dgm:t>
    </dgm:pt>
    <dgm:pt modelId="{90E8D0A6-C4B6-4685-BD68-7CA2651870E9}" type="parTrans" cxnId="{B9D4E55E-5EAC-44A3-A53F-83AA05B5C295}">
      <dgm:prSet/>
      <dgm:spPr/>
    </dgm:pt>
    <dgm:pt modelId="{57271E6C-2EED-4B5A-B4EC-31FB6FC444C4}" type="sibTrans" cxnId="{B9D4E55E-5EAC-44A3-A53F-83AA05B5C295}">
      <dgm:prSet/>
      <dgm:spPr/>
    </dgm:pt>
    <dgm:pt modelId="{2EFDF8DF-12F0-4F61-81D7-EF86960E5FC4}">
      <dgm:prSet phldrT="[Текст]"/>
      <dgm:spPr/>
      <dgm:t>
        <a:bodyPr/>
        <a:lstStyle/>
        <a:p>
          <a:r>
            <a:rPr lang="en-US" sz="3200" dirty="0"/>
            <a:t> Fuel management in transporting systems</a:t>
          </a:r>
        </a:p>
      </dgm:t>
    </dgm:pt>
    <dgm:pt modelId="{9C36FADC-D5E6-4914-870F-64A37352A7F9}" type="parTrans" cxnId="{566A1D50-33F1-4A5C-987F-A6CCC09BBE56}">
      <dgm:prSet/>
      <dgm:spPr/>
    </dgm:pt>
    <dgm:pt modelId="{2276DC49-9A1B-4908-AD73-290D39027A89}" type="sibTrans" cxnId="{566A1D50-33F1-4A5C-987F-A6CCC09BBE56}">
      <dgm:prSet/>
      <dgm:spPr/>
    </dgm:pt>
    <dgm:pt modelId="{629B7726-DFF3-4B91-8B77-7EF892B18CB6}">
      <dgm:prSet phldrT="[Текст]"/>
      <dgm:spPr/>
      <dgm:t>
        <a:bodyPr/>
        <a:lstStyle/>
        <a:p>
          <a:r>
            <a:rPr lang="en-US" sz="3200" dirty="0"/>
            <a:t>ISO 50001 certification, processes and learning</a:t>
          </a:r>
        </a:p>
      </dgm:t>
    </dgm:pt>
    <dgm:pt modelId="{E6C9AF5A-0BA8-4773-BD79-81A2238D18E0}" type="parTrans" cxnId="{BC486127-8F3D-4A93-B69C-5A3BD4390E69}">
      <dgm:prSet/>
      <dgm:spPr/>
    </dgm:pt>
    <dgm:pt modelId="{6B7EBC03-409A-4F78-A73D-3A49C9739371}" type="sibTrans" cxnId="{BC486127-8F3D-4A93-B69C-5A3BD4390E69}">
      <dgm:prSet/>
      <dgm:spPr/>
    </dgm:pt>
    <dgm:pt modelId="{2AEE92BA-3CCC-41B0-AEF0-8511D2E791BD}">
      <dgm:prSet phldrT="[Текст]"/>
      <dgm:spPr/>
      <dgm:t>
        <a:bodyPr/>
        <a:lstStyle/>
        <a:p>
          <a:r>
            <a:rPr lang="ru-RU" sz="3200"/>
            <a:t> </a:t>
          </a:r>
          <a:r>
            <a:rPr lang="en-US" sz="3200" dirty="0"/>
            <a:t>Energy Efficiency </a:t>
          </a:r>
          <a:r>
            <a:rPr lang="en-US" sz="3200" dirty="0" err="1"/>
            <a:t>Hachathons</a:t>
          </a:r>
          <a:r>
            <a:rPr lang="en-US" sz="3200" dirty="0"/>
            <a:t> and </a:t>
          </a:r>
          <a:r>
            <a:rPr lang="en-US" sz="3200" dirty="0" err="1"/>
            <a:t>Ideatons</a:t>
          </a:r>
        </a:p>
      </dgm:t>
    </dgm:pt>
    <dgm:pt modelId="{7744BDDF-E9B9-4959-AECE-9F1783C74700}" type="parTrans" cxnId="{A357A6DC-2834-43ED-B171-CB12C08BBD33}">
      <dgm:prSet/>
      <dgm:spPr/>
    </dgm:pt>
    <dgm:pt modelId="{EE93D700-B30F-41AA-8DDE-817EC8393F63}" type="sibTrans" cxnId="{A357A6DC-2834-43ED-B171-CB12C08BBD33}">
      <dgm:prSet/>
      <dgm:spPr/>
    </dgm:pt>
    <dgm:pt modelId="{470B6B92-E9DF-4873-8606-6E7956BEE5B2}">
      <dgm:prSet phldrT="[Текст]"/>
      <dgm:spPr/>
      <dgm:t>
        <a:bodyPr/>
        <a:lstStyle/>
        <a:p>
          <a:r>
            <a:rPr lang="ru-RU" sz="3200"/>
            <a:t> </a:t>
          </a:r>
          <a:r>
            <a:rPr lang="en-US" sz="3200" dirty="0"/>
            <a:t>Visualization of analytics and achievements</a:t>
          </a:r>
        </a:p>
      </dgm:t>
    </dgm:pt>
    <dgm:pt modelId="{9F52895D-98CD-464C-8147-9740A7FA82CD}" type="parTrans" cxnId="{518730F5-E762-4C06-9CBB-E070BF255F63}">
      <dgm:prSet/>
      <dgm:spPr/>
    </dgm:pt>
    <dgm:pt modelId="{959803CC-5FBD-4D2C-B72F-9E579F06BF98}" type="sibTrans" cxnId="{518730F5-E762-4C06-9CBB-E070BF255F63}">
      <dgm:prSet/>
      <dgm:spPr/>
    </dgm:pt>
    <dgm:pt modelId="{CA2A0B7C-AB44-45BD-8974-0E12856CF472}" type="pres">
      <dgm:prSet presAssocID="{D3ABCD85-6366-451F-B7F8-661E340A32A8}" presName="Name0" presStyleCnt="0">
        <dgm:presLayoutVars>
          <dgm:dir/>
          <dgm:animLvl val="lvl"/>
          <dgm:resizeHandles val="exact"/>
        </dgm:presLayoutVars>
      </dgm:prSet>
      <dgm:spPr/>
    </dgm:pt>
    <dgm:pt modelId="{778298BD-8166-4FD3-A4F8-1204FCE8C492}" type="pres">
      <dgm:prSet presAssocID="{CC9DA37B-8D78-46E7-8F91-38889B2D3591}" presName="composite" presStyleCnt="0"/>
      <dgm:spPr/>
    </dgm:pt>
    <dgm:pt modelId="{11C43ABB-A7D6-4FC2-8CD2-7574544330B7}" type="pres">
      <dgm:prSet presAssocID="{CC9DA37B-8D78-46E7-8F91-38889B2D35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1CE27DA-92BE-4EF7-B1C8-2E7AED95C699}" type="pres">
      <dgm:prSet presAssocID="{CC9DA37B-8D78-46E7-8F91-38889B2D3591}" presName="desTx" presStyleLbl="alignAccFollowNode1" presStyleIdx="0" presStyleCnt="5">
        <dgm:presLayoutVars>
          <dgm:bulletEnabled val="1"/>
        </dgm:presLayoutVars>
      </dgm:prSet>
      <dgm:spPr/>
    </dgm:pt>
    <dgm:pt modelId="{916B1A85-355F-45B4-ABBE-B4027BE854DA}" type="pres">
      <dgm:prSet presAssocID="{A49375A4-85BD-429C-8711-859E09A900DF}" presName="space" presStyleCnt="0"/>
      <dgm:spPr/>
    </dgm:pt>
    <dgm:pt modelId="{78962221-3B31-4CEA-8C56-C6FDAFA3A469}" type="pres">
      <dgm:prSet presAssocID="{CFAF9220-2A23-4E69-B87F-FDA075A5E898}" presName="composite" presStyleCnt="0"/>
      <dgm:spPr/>
    </dgm:pt>
    <dgm:pt modelId="{B99F14DA-4F7D-49CC-861E-E874CA5F8956}" type="pres">
      <dgm:prSet presAssocID="{CFAF9220-2A23-4E69-B87F-FDA075A5E89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100CF9-9295-4987-82BB-B3AC7DE69311}" type="pres">
      <dgm:prSet presAssocID="{CFAF9220-2A23-4E69-B87F-FDA075A5E898}" presName="desTx" presStyleLbl="alignAccFollowNode1" presStyleIdx="1" presStyleCnt="5">
        <dgm:presLayoutVars>
          <dgm:bulletEnabled val="1"/>
        </dgm:presLayoutVars>
      </dgm:prSet>
      <dgm:spPr/>
    </dgm:pt>
    <dgm:pt modelId="{AE106F93-CBA7-401B-8676-85704B2E4178}" type="pres">
      <dgm:prSet presAssocID="{6F999CC4-9A5B-4191-99ED-5C6A1A747378}" presName="space" presStyleCnt="0"/>
      <dgm:spPr/>
    </dgm:pt>
    <dgm:pt modelId="{1920C459-41BE-468A-B2B6-EC5760A6D7A6}" type="pres">
      <dgm:prSet presAssocID="{6790A2AC-B1D5-43B2-BD37-DDA6B941E72F}" presName="composite" presStyleCnt="0"/>
      <dgm:spPr/>
    </dgm:pt>
    <dgm:pt modelId="{37ADAB00-61E3-4D18-8E6A-BFAB90A08226}" type="pres">
      <dgm:prSet presAssocID="{6790A2AC-B1D5-43B2-BD37-DDA6B941E72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BA46966-529E-4F38-9B1A-3BACD73A5718}" type="pres">
      <dgm:prSet presAssocID="{6790A2AC-B1D5-43B2-BD37-DDA6B941E72F}" presName="desTx" presStyleLbl="alignAccFollowNode1" presStyleIdx="2" presStyleCnt="5">
        <dgm:presLayoutVars>
          <dgm:bulletEnabled val="1"/>
        </dgm:presLayoutVars>
      </dgm:prSet>
      <dgm:spPr/>
    </dgm:pt>
    <dgm:pt modelId="{FE388D70-0A9E-4D15-B1E4-642F9FA559CE}" type="pres">
      <dgm:prSet presAssocID="{1ED4EDB2-9F9B-4600-931B-5B30CCF0198E}" presName="space" presStyleCnt="0"/>
      <dgm:spPr/>
    </dgm:pt>
    <dgm:pt modelId="{C2CF1A5A-49C1-4B41-AB61-E9E0C23F7209}" type="pres">
      <dgm:prSet presAssocID="{4A9E3AEB-7D21-4DA1-9433-72857DA47312}" presName="composite" presStyleCnt="0"/>
      <dgm:spPr/>
    </dgm:pt>
    <dgm:pt modelId="{C388A5E6-613E-49E1-887E-EBE47C7EBD1C}" type="pres">
      <dgm:prSet presAssocID="{4A9E3AEB-7D21-4DA1-9433-72857DA4731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858D3C-A342-4DE9-A38A-C6287C72F7EF}" type="pres">
      <dgm:prSet presAssocID="{4A9E3AEB-7D21-4DA1-9433-72857DA47312}" presName="desTx" presStyleLbl="alignAccFollowNode1" presStyleIdx="3" presStyleCnt="5">
        <dgm:presLayoutVars>
          <dgm:bulletEnabled val="1"/>
        </dgm:presLayoutVars>
      </dgm:prSet>
      <dgm:spPr/>
    </dgm:pt>
    <dgm:pt modelId="{4310CF2A-EF61-4102-944C-8E5369B2A063}" type="pres">
      <dgm:prSet presAssocID="{082907F7-F447-447C-B77A-4360EADCBB63}" presName="space" presStyleCnt="0"/>
      <dgm:spPr/>
    </dgm:pt>
    <dgm:pt modelId="{F00CD24E-CD32-4C69-9534-47116FF8D3B4}" type="pres">
      <dgm:prSet presAssocID="{A375E474-CBD3-4A6E-84DB-4CFFD353E738}" presName="composite" presStyleCnt="0"/>
      <dgm:spPr/>
    </dgm:pt>
    <dgm:pt modelId="{8698B87E-9363-4864-ADF3-66D741C3BB28}" type="pres">
      <dgm:prSet presAssocID="{A375E474-CBD3-4A6E-84DB-4CFFD353E73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944C9A3-CF26-442D-A9DF-8D3A5A901201}" type="pres">
      <dgm:prSet presAssocID="{A375E474-CBD3-4A6E-84DB-4CFFD353E73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850B916-01A3-4DE0-8DFE-CC6B39DAE80E}" srcId="{CFAF9220-2A23-4E69-B87F-FDA075A5E898}" destId="{828D7B87-E334-4E4A-A58C-9C379F266F63}" srcOrd="0" destOrd="0" parTransId="{672F46BB-91C8-4C94-95F5-A6BD2FB1D8A5}" sibTransId="{B03D4A1F-24B4-4172-B4CB-250D4718ACE4}"/>
    <dgm:cxn modelId="{23843519-2219-40C4-B35A-DAD796BCE084}" type="presOf" srcId="{CC9DA37B-8D78-46E7-8F91-38889B2D3591}" destId="{11C43ABB-A7D6-4FC2-8CD2-7574544330B7}" srcOrd="0" destOrd="0" presId="urn:microsoft.com/office/officeart/2005/8/layout/hList1"/>
    <dgm:cxn modelId="{BC486127-8F3D-4A93-B69C-5A3BD4390E69}" srcId="{A375E474-CBD3-4A6E-84DB-4CFFD353E738}" destId="{629B7726-DFF3-4B91-8B77-7EF892B18CB6}" srcOrd="0" destOrd="0" parTransId="{E6C9AF5A-0BA8-4773-BD79-81A2238D18E0}" sibTransId="{6B7EBC03-409A-4F78-A73D-3A49C9739371}"/>
    <dgm:cxn modelId="{F7B8A32D-8593-4E5C-BBC0-B1D18B1E7492}" srcId="{D3ABCD85-6366-451F-B7F8-661E340A32A8}" destId="{CC9DA37B-8D78-46E7-8F91-38889B2D3591}" srcOrd="0" destOrd="0" parTransId="{8386A280-269D-4B00-AC43-41F658150D96}" sibTransId="{A49375A4-85BD-429C-8711-859E09A900DF}"/>
    <dgm:cxn modelId="{FCB4C733-8810-40FC-BECB-625C2794F62B}" srcId="{D3ABCD85-6366-451F-B7F8-661E340A32A8}" destId="{6790A2AC-B1D5-43B2-BD37-DDA6B941E72F}" srcOrd="2" destOrd="0" parTransId="{1B72FA81-66EB-416B-B89A-5C2FACB70F13}" sibTransId="{1ED4EDB2-9F9B-4600-931B-5B30CCF0198E}"/>
    <dgm:cxn modelId="{046DA334-3A59-4E21-A246-570528953DDB}" type="presOf" srcId="{A375E474-CBD3-4A6E-84DB-4CFFD353E738}" destId="{8698B87E-9363-4864-ADF3-66D741C3BB28}" srcOrd="0" destOrd="0" presId="urn:microsoft.com/office/officeart/2005/8/layout/hList1"/>
    <dgm:cxn modelId="{B9D4E55E-5EAC-44A3-A53F-83AA05B5C295}" srcId="{D3ABCD85-6366-451F-B7F8-661E340A32A8}" destId="{A375E474-CBD3-4A6E-84DB-4CFFD353E738}" srcOrd="4" destOrd="0" parTransId="{90E8D0A6-C4B6-4685-BD68-7CA2651870E9}" sibTransId="{57271E6C-2EED-4B5A-B4EC-31FB6FC444C4}"/>
    <dgm:cxn modelId="{65EB3145-1E8C-4324-AAC6-B0FAC2C59B7F}" type="presOf" srcId="{D3ABCD85-6366-451F-B7F8-661E340A32A8}" destId="{CA2A0B7C-AB44-45BD-8974-0E12856CF472}" srcOrd="0" destOrd="0" presId="urn:microsoft.com/office/officeart/2005/8/layout/hList1"/>
    <dgm:cxn modelId="{B2333A45-D95B-46A1-AA16-EF097193D321}" type="presOf" srcId="{2EFDF8DF-12F0-4F61-81D7-EF86960E5FC4}" destId="{26858D3C-A342-4DE9-A38A-C6287C72F7EF}" srcOrd="0" destOrd="1" presId="urn:microsoft.com/office/officeart/2005/8/layout/hList1"/>
    <dgm:cxn modelId="{CFF3A446-6EE5-430B-84BD-96C149C404DB}" srcId="{6790A2AC-B1D5-43B2-BD37-DDA6B941E72F}" destId="{6E459004-454A-4395-8F9A-37DBAC5CE031}" srcOrd="0" destOrd="0" parTransId="{7355B4D5-B8E5-4B7F-B067-458FB39CCA41}" sibTransId="{2CB9AEC1-00C5-4772-8E77-B22EBBE110E7}"/>
    <dgm:cxn modelId="{FDF45367-43B1-4AF8-AD0F-1EDF9F810995}" srcId="{D3ABCD85-6366-451F-B7F8-661E340A32A8}" destId="{CFAF9220-2A23-4E69-B87F-FDA075A5E898}" srcOrd="1" destOrd="0" parTransId="{C69870A7-35E5-4108-BB25-7ADE4E4015A9}" sibTransId="{6F999CC4-9A5B-4191-99ED-5C6A1A747378}"/>
    <dgm:cxn modelId="{79200448-D183-4721-A866-0113BB491ECF}" type="presOf" srcId="{828D7B87-E334-4E4A-A58C-9C379F266F63}" destId="{5E100CF9-9295-4987-82BB-B3AC7DE69311}" srcOrd="0" destOrd="0" presId="urn:microsoft.com/office/officeart/2005/8/layout/hList1"/>
    <dgm:cxn modelId="{336C9049-4C8F-4A7C-B239-FE477426A534}" srcId="{CC9DA37B-8D78-46E7-8F91-38889B2D3591}" destId="{11ACBBD1-D0F4-4731-89E9-78A58B1A1572}" srcOrd="0" destOrd="0" parTransId="{E3B09786-48DD-46E4-AF9A-718226571D39}" sibTransId="{1A43AC50-2DBA-402A-822C-F0A613D8EDA7}"/>
    <dgm:cxn modelId="{DD64F74A-9CB7-4603-A4F1-D0CD0CC71F37}" type="presOf" srcId="{6E459004-454A-4395-8F9A-37DBAC5CE031}" destId="{0BA46966-529E-4F38-9B1A-3BACD73A5718}" srcOrd="0" destOrd="0" presId="urn:microsoft.com/office/officeart/2005/8/layout/hList1"/>
    <dgm:cxn modelId="{01A16A4F-CD01-47BE-86B9-D7C390D9AC90}" type="presOf" srcId="{4A9E3AEB-7D21-4DA1-9433-72857DA47312}" destId="{C388A5E6-613E-49E1-887E-EBE47C7EBD1C}" srcOrd="0" destOrd="0" presId="urn:microsoft.com/office/officeart/2005/8/layout/hList1"/>
    <dgm:cxn modelId="{566A1D50-33F1-4A5C-987F-A6CCC09BBE56}" srcId="{4A9E3AEB-7D21-4DA1-9433-72857DA47312}" destId="{2EFDF8DF-12F0-4F61-81D7-EF86960E5FC4}" srcOrd="1" destOrd="0" parTransId="{9C36FADC-D5E6-4914-870F-64A37352A7F9}" sibTransId="{2276DC49-9A1B-4908-AD73-290D39027A89}"/>
    <dgm:cxn modelId="{67A9C650-6DE7-40AD-9B56-DF2900481AA4}" type="presOf" srcId="{3BB929D0-6378-4FFE-A383-D46B1C2285FC}" destId="{26858D3C-A342-4DE9-A38A-C6287C72F7EF}" srcOrd="0" destOrd="0" presId="urn:microsoft.com/office/officeart/2005/8/layout/hList1"/>
    <dgm:cxn modelId="{DAD84E79-6C44-4BD3-BD95-344F34D9E72E}" srcId="{CC9DA37B-8D78-46E7-8F91-38889B2D3591}" destId="{75C8EABF-1418-445D-8B95-18584C88AD7D}" srcOrd="1" destOrd="0" parTransId="{A4978CF4-1C12-45B2-A55B-632E0C663914}" sibTransId="{F1B89C08-D8A7-414E-8FD8-D8E1CA1D9D2A}"/>
    <dgm:cxn modelId="{0EA0C47A-A28A-454D-858A-5289F91BF353}" type="presOf" srcId="{75C8EABF-1418-445D-8B95-18584C88AD7D}" destId="{D1CE27DA-92BE-4EF7-B1C8-2E7AED95C699}" srcOrd="0" destOrd="1" presId="urn:microsoft.com/office/officeart/2005/8/layout/hList1"/>
    <dgm:cxn modelId="{E3EF7E7C-8F6B-440A-B262-D0CB1DC860B4}" type="presOf" srcId="{72AC1F3E-FA0E-4F40-A556-3714B2E0C3AD}" destId="{0BA46966-529E-4F38-9B1A-3BACD73A5718}" srcOrd="0" destOrd="1" presId="urn:microsoft.com/office/officeart/2005/8/layout/hList1"/>
    <dgm:cxn modelId="{FEB3917F-1083-4DC8-BB85-900E91B06A43}" srcId="{CFAF9220-2A23-4E69-B87F-FDA075A5E898}" destId="{FD363FDC-52D6-4F61-8FB8-56E355FE8899}" srcOrd="1" destOrd="0" parTransId="{207B7E14-A67B-43A0-84B0-6629CE05B601}" sibTransId="{178897BA-9208-4737-82D5-4138621D473E}"/>
    <dgm:cxn modelId="{AA3EBD81-87B0-4461-92FD-5DAF15095563}" type="presOf" srcId="{629B7726-DFF3-4B91-8B77-7EF892B18CB6}" destId="{9944C9A3-CF26-442D-A9DF-8D3A5A901201}" srcOrd="0" destOrd="0" presId="urn:microsoft.com/office/officeart/2005/8/layout/hList1"/>
    <dgm:cxn modelId="{BF89BC8E-87AA-4BDF-8A91-F9FBCA3E7AD8}" srcId="{6790A2AC-B1D5-43B2-BD37-DDA6B941E72F}" destId="{9A30D887-5394-4BE9-906C-85DF96C7D90C}" srcOrd="2" destOrd="0" parTransId="{30C2DFC8-611F-4BC4-AA9E-0E807428B7AA}" sibTransId="{DAAE6402-7046-4B91-942D-DF7E010D0105}"/>
    <dgm:cxn modelId="{E7D39998-A40C-476C-A39C-4BD9D4C4D6AC}" type="presOf" srcId="{470B6B92-E9DF-4873-8606-6E7956BEE5B2}" destId="{9944C9A3-CF26-442D-A9DF-8D3A5A901201}" srcOrd="0" destOrd="2" presId="urn:microsoft.com/office/officeart/2005/8/layout/hList1"/>
    <dgm:cxn modelId="{78BC8199-7FEF-4475-99F9-DB1BFEA27B97}" srcId="{D3ABCD85-6366-451F-B7F8-661E340A32A8}" destId="{4A9E3AEB-7D21-4DA1-9433-72857DA47312}" srcOrd="3" destOrd="0" parTransId="{7EEA6D91-1661-4AA6-9A45-863B0B827CB7}" sibTransId="{082907F7-F447-447C-B77A-4360EADCBB63}"/>
    <dgm:cxn modelId="{76FA19A1-F115-4C70-AC2D-D7E43D382BC0}" srcId="{6790A2AC-B1D5-43B2-BD37-DDA6B941E72F}" destId="{72AC1F3E-FA0E-4F40-A556-3714B2E0C3AD}" srcOrd="1" destOrd="0" parTransId="{CA9A0A36-86BB-4933-8F7E-4FE3B2C6E4D7}" sibTransId="{EC26BD95-CE56-40BE-837A-EA505F53A97D}"/>
    <dgm:cxn modelId="{C35C90A6-A153-4E1A-92EB-6EB03A74FD6A}" type="presOf" srcId="{CFAF9220-2A23-4E69-B87F-FDA075A5E898}" destId="{B99F14DA-4F7D-49CC-861E-E874CA5F8956}" srcOrd="0" destOrd="0" presId="urn:microsoft.com/office/officeart/2005/8/layout/hList1"/>
    <dgm:cxn modelId="{C67EFDB2-A0CC-4327-ACBA-C93A8E65D903}" type="presOf" srcId="{FD363FDC-52D6-4F61-8FB8-56E355FE8899}" destId="{5E100CF9-9295-4987-82BB-B3AC7DE69311}" srcOrd="0" destOrd="1" presId="urn:microsoft.com/office/officeart/2005/8/layout/hList1"/>
    <dgm:cxn modelId="{3D8021C4-E5A6-4222-AC5A-CACA7DC8FD5B}" type="presOf" srcId="{6790A2AC-B1D5-43B2-BD37-DDA6B941E72F}" destId="{37ADAB00-61E3-4D18-8E6A-BFAB90A08226}" srcOrd="0" destOrd="0" presId="urn:microsoft.com/office/officeart/2005/8/layout/hList1"/>
    <dgm:cxn modelId="{AB93BFD0-0A66-4123-BB8A-BCF841D6607C}" type="presOf" srcId="{9A30D887-5394-4BE9-906C-85DF96C7D90C}" destId="{0BA46966-529E-4F38-9B1A-3BACD73A5718}" srcOrd="0" destOrd="2" presId="urn:microsoft.com/office/officeart/2005/8/layout/hList1"/>
    <dgm:cxn modelId="{F34811D3-A5D4-4FCD-9F2D-6352C430A3E4}" type="presOf" srcId="{11ACBBD1-D0F4-4731-89E9-78A58B1A1572}" destId="{D1CE27DA-92BE-4EF7-B1C8-2E7AED95C699}" srcOrd="0" destOrd="0" presId="urn:microsoft.com/office/officeart/2005/8/layout/hList1"/>
    <dgm:cxn modelId="{A357A6DC-2834-43ED-B171-CB12C08BBD33}" srcId="{A375E474-CBD3-4A6E-84DB-4CFFD353E738}" destId="{2AEE92BA-3CCC-41B0-AEF0-8511D2E791BD}" srcOrd="1" destOrd="0" parTransId="{7744BDDF-E9B9-4959-AECE-9F1783C74700}" sibTransId="{EE93D700-B30F-41AA-8DDE-817EC8393F63}"/>
    <dgm:cxn modelId="{34DC44E2-FD73-4BC5-B618-F55EA6BA8CCB}" srcId="{4A9E3AEB-7D21-4DA1-9433-72857DA47312}" destId="{3BB929D0-6378-4FFE-A383-D46B1C2285FC}" srcOrd="0" destOrd="0" parTransId="{C03902D9-4C1F-491A-9110-55A3767A8C06}" sibTransId="{885B459B-4585-44E7-AA05-E8574BA02C9E}"/>
    <dgm:cxn modelId="{A7ABD7E9-EE05-40A5-9F13-CAB9B0402D7F}" type="presOf" srcId="{2AEE92BA-3CCC-41B0-AEF0-8511D2E791BD}" destId="{9944C9A3-CF26-442D-A9DF-8D3A5A901201}" srcOrd="0" destOrd="1" presId="urn:microsoft.com/office/officeart/2005/8/layout/hList1"/>
    <dgm:cxn modelId="{518730F5-E762-4C06-9CBB-E070BF255F63}" srcId="{A375E474-CBD3-4A6E-84DB-4CFFD353E738}" destId="{470B6B92-E9DF-4873-8606-6E7956BEE5B2}" srcOrd="2" destOrd="0" parTransId="{9F52895D-98CD-464C-8147-9740A7FA82CD}" sibTransId="{959803CC-5FBD-4D2C-B72F-9E579F06BF98}"/>
    <dgm:cxn modelId="{D6553929-26D5-435D-807B-33E2A7440D08}" type="presParOf" srcId="{CA2A0B7C-AB44-45BD-8974-0E12856CF472}" destId="{778298BD-8166-4FD3-A4F8-1204FCE8C492}" srcOrd="0" destOrd="0" presId="urn:microsoft.com/office/officeart/2005/8/layout/hList1"/>
    <dgm:cxn modelId="{2EB8629F-3AE3-4654-813B-859E05C37379}" type="presParOf" srcId="{778298BD-8166-4FD3-A4F8-1204FCE8C492}" destId="{11C43ABB-A7D6-4FC2-8CD2-7574544330B7}" srcOrd="0" destOrd="0" presId="urn:microsoft.com/office/officeart/2005/8/layout/hList1"/>
    <dgm:cxn modelId="{40BCD99B-2DF5-44DB-95E4-A6C81459EEB4}" type="presParOf" srcId="{778298BD-8166-4FD3-A4F8-1204FCE8C492}" destId="{D1CE27DA-92BE-4EF7-B1C8-2E7AED95C699}" srcOrd="1" destOrd="0" presId="urn:microsoft.com/office/officeart/2005/8/layout/hList1"/>
    <dgm:cxn modelId="{28A8FA10-F380-43F4-8B1B-04857B9CCF70}" type="presParOf" srcId="{CA2A0B7C-AB44-45BD-8974-0E12856CF472}" destId="{916B1A85-355F-45B4-ABBE-B4027BE854DA}" srcOrd="1" destOrd="0" presId="urn:microsoft.com/office/officeart/2005/8/layout/hList1"/>
    <dgm:cxn modelId="{97C7DD4C-9655-4C85-8B80-CB0307393138}" type="presParOf" srcId="{CA2A0B7C-AB44-45BD-8974-0E12856CF472}" destId="{78962221-3B31-4CEA-8C56-C6FDAFA3A469}" srcOrd="2" destOrd="0" presId="urn:microsoft.com/office/officeart/2005/8/layout/hList1"/>
    <dgm:cxn modelId="{2CBD2F37-2613-465E-8BFF-14005C43A8CD}" type="presParOf" srcId="{78962221-3B31-4CEA-8C56-C6FDAFA3A469}" destId="{B99F14DA-4F7D-49CC-861E-E874CA5F8956}" srcOrd="0" destOrd="0" presId="urn:microsoft.com/office/officeart/2005/8/layout/hList1"/>
    <dgm:cxn modelId="{B1B0741B-EEB8-4E34-B65F-39191843607F}" type="presParOf" srcId="{78962221-3B31-4CEA-8C56-C6FDAFA3A469}" destId="{5E100CF9-9295-4987-82BB-B3AC7DE69311}" srcOrd="1" destOrd="0" presId="urn:microsoft.com/office/officeart/2005/8/layout/hList1"/>
    <dgm:cxn modelId="{45FCDBBF-BE5D-4812-B6B4-67B86BB8EAA5}" type="presParOf" srcId="{CA2A0B7C-AB44-45BD-8974-0E12856CF472}" destId="{AE106F93-CBA7-401B-8676-85704B2E4178}" srcOrd="3" destOrd="0" presId="urn:microsoft.com/office/officeart/2005/8/layout/hList1"/>
    <dgm:cxn modelId="{76F3A448-22B0-4ADF-AF79-ADBF5E690BD0}" type="presParOf" srcId="{CA2A0B7C-AB44-45BD-8974-0E12856CF472}" destId="{1920C459-41BE-468A-B2B6-EC5760A6D7A6}" srcOrd="4" destOrd="0" presId="urn:microsoft.com/office/officeart/2005/8/layout/hList1"/>
    <dgm:cxn modelId="{448956A0-FC2C-4977-93E7-50BEBEF98CB4}" type="presParOf" srcId="{1920C459-41BE-468A-B2B6-EC5760A6D7A6}" destId="{37ADAB00-61E3-4D18-8E6A-BFAB90A08226}" srcOrd="0" destOrd="0" presId="urn:microsoft.com/office/officeart/2005/8/layout/hList1"/>
    <dgm:cxn modelId="{12A4AE53-139A-4E68-B0D1-BE5462E8C709}" type="presParOf" srcId="{1920C459-41BE-468A-B2B6-EC5760A6D7A6}" destId="{0BA46966-529E-4F38-9B1A-3BACD73A5718}" srcOrd="1" destOrd="0" presId="urn:microsoft.com/office/officeart/2005/8/layout/hList1"/>
    <dgm:cxn modelId="{87ACC481-B2F3-4E0D-8B1E-D32DAF2538A3}" type="presParOf" srcId="{CA2A0B7C-AB44-45BD-8974-0E12856CF472}" destId="{FE388D70-0A9E-4D15-B1E4-642F9FA559CE}" srcOrd="5" destOrd="0" presId="urn:microsoft.com/office/officeart/2005/8/layout/hList1"/>
    <dgm:cxn modelId="{0965938B-A67B-4474-B728-06BA762086CF}" type="presParOf" srcId="{CA2A0B7C-AB44-45BD-8974-0E12856CF472}" destId="{C2CF1A5A-49C1-4B41-AB61-E9E0C23F7209}" srcOrd="6" destOrd="0" presId="urn:microsoft.com/office/officeart/2005/8/layout/hList1"/>
    <dgm:cxn modelId="{23E366DC-66EA-4041-B200-A3B8132EAB5A}" type="presParOf" srcId="{C2CF1A5A-49C1-4B41-AB61-E9E0C23F7209}" destId="{C388A5E6-613E-49E1-887E-EBE47C7EBD1C}" srcOrd="0" destOrd="0" presId="urn:microsoft.com/office/officeart/2005/8/layout/hList1"/>
    <dgm:cxn modelId="{40DCF241-C1CC-4335-BF6F-3826C18A6CF7}" type="presParOf" srcId="{C2CF1A5A-49C1-4B41-AB61-E9E0C23F7209}" destId="{26858D3C-A342-4DE9-A38A-C6287C72F7EF}" srcOrd="1" destOrd="0" presId="urn:microsoft.com/office/officeart/2005/8/layout/hList1"/>
    <dgm:cxn modelId="{78F08904-3B94-4229-BA42-86FD7233F7C8}" type="presParOf" srcId="{CA2A0B7C-AB44-45BD-8974-0E12856CF472}" destId="{4310CF2A-EF61-4102-944C-8E5369B2A063}" srcOrd="7" destOrd="0" presId="urn:microsoft.com/office/officeart/2005/8/layout/hList1"/>
    <dgm:cxn modelId="{30EC8A2C-1424-450C-9708-7F0431FE905F}" type="presParOf" srcId="{CA2A0B7C-AB44-45BD-8974-0E12856CF472}" destId="{F00CD24E-CD32-4C69-9534-47116FF8D3B4}" srcOrd="8" destOrd="0" presId="urn:microsoft.com/office/officeart/2005/8/layout/hList1"/>
    <dgm:cxn modelId="{CF426306-819B-46C6-B1B8-9C9585BA2346}" type="presParOf" srcId="{F00CD24E-CD32-4C69-9534-47116FF8D3B4}" destId="{8698B87E-9363-4864-ADF3-66D741C3BB28}" srcOrd="0" destOrd="0" presId="urn:microsoft.com/office/officeart/2005/8/layout/hList1"/>
    <dgm:cxn modelId="{EA034917-553F-440B-AB64-81390EE42542}" type="presParOf" srcId="{F00CD24E-CD32-4C69-9534-47116FF8D3B4}" destId="{9944C9A3-CF26-442D-A9DF-8D3A5A9012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9066F-77BD-45DE-B9A1-4BEE30808065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C98759B-B5F6-4688-BF67-CFBC0F11003E}">
      <dgm:prSet phldrT="[Текст]"/>
      <dgm:spPr/>
      <dgm:t>
        <a:bodyPr/>
        <a:lstStyle/>
        <a:p>
          <a:r>
            <a:rPr lang="en-US" dirty="0"/>
            <a:t>Major processes</a:t>
          </a:r>
        </a:p>
      </dgm:t>
    </dgm:pt>
    <dgm:pt modelId="{704CA158-6789-4B83-BF78-EBEC434FAD7A}" type="parTrans" cxnId="{609CAC1A-D069-48C6-8320-8D0FF62F6C73}">
      <dgm:prSet/>
      <dgm:spPr/>
      <dgm:t>
        <a:bodyPr/>
        <a:lstStyle/>
        <a:p>
          <a:endParaRPr lang="ru-RU"/>
        </a:p>
      </dgm:t>
    </dgm:pt>
    <dgm:pt modelId="{867BB73E-2C37-4017-B503-BB60218ECE91}" type="sibTrans" cxnId="{609CAC1A-D069-48C6-8320-8D0FF62F6C73}">
      <dgm:prSet/>
      <dgm:spPr/>
      <dgm:t>
        <a:bodyPr/>
        <a:lstStyle/>
        <a:p>
          <a:endParaRPr lang="ru-RU"/>
        </a:p>
      </dgm:t>
    </dgm:pt>
    <dgm:pt modelId="{5CCEC17C-5580-43F6-A905-686DE68C6430}">
      <dgm:prSet phldrT="[Текст]"/>
      <dgm:spPr/>
      <dgm:t>
        <a:bodyPr/>
        <a:lstStyle/>
        <a:p>
          <a:r>
            <a:rPr lang="en-US" dirty="0"/>
            <a:t>Consumption decreasing</a:t>
          </a:r>
        </a:p>
      </dgm:t>
    </dgm:pt>
    <dgm:pt modelId="{6345D24D-1C9C-41A2-B94A-8E8B003891EB}" type="parTrans" cxnId="{01BDA646-8E29-47DC-870C-D30080397982}">
      <dgm:prSet/>
      <dgm:spPr/>
      <dgm:t>
        <a:bodyPr/>
        <a:lstStyle/>
        <a:p>
          <a:endParaRPr lang="ru-RU"/>
        </a:p>
      </dgm:t>
    </dgm:pt>
    <dgm:pt modelId="{271DD9A8-C86E-440F-BDDC-44392F75D09C}" type="sibTrans" cxnId="{01BDA646-8E29-47DC-870C-D30080397982}">
      <dgm:prSet/>
      <dgm:spPr/>
      <dgm:t>
        <a:bodyPr/>
        <a:lstStyle/>
        <a:p>
          <a:endParaRPr lang="ru-RU"/>
        </a:p>
      </dgm:t>
    </dgm:pt>
    <dgm:pt modelId="{F376FF3D-3549-45F5-83F1-C3F17C76AD4E}">
      <dgm:prSet phldrT="[Текст]"/>
      <dgm:spPr/>
      <dgm:t>
        <a:bodyPr/>
        <a:lstStyle/>
        <a:p>
          <a:r>
            <a:rPr lang="en-US" dirty="0"/>
            <a:t>Losses decreasing</a:t>
          </a:r>
        </a:p>
      </dgm:t>
    </dgm:pt>
    <dgm:pt modelId="{40634D3C-FEBA-4C00-9DDE-1F2493EDCDDA}" type="parTrans" cxnId="{AD2F27F1-FE79-46E5-AD37-D7E043A22720}">
      <dgm:prSet/>
      <dgm:spPr/>
      <dgm:t>
        <a:bodyPr/>
        <a:lstStyle/>
        <a:p>
          <a:endParaRPr lang="ru-RU"/>
        </a:p>
      </dgm:t>
    </dgm:pt>
    <dgm:pt modelId="{27D943CF-B1C0-4C98-AFCC-A1989DD8F0CD}" type="sibTrans" cxnId="{AD2F27F1-FE79-46E5-AD37-D7E043A22720}">
      <dgm:prSet/>
      <dgm:spPr/>
      <dgm:t>
        <a:bodyPr/>
        <a:lstStyle/>
        <a:p>
          <a:endParaRPr lang="ru-RU"/>
        </a:p>
      </dgm:t>
    </dgm:pt>
    <dgm:pt modelId="{7BDC1A07-E585-46BA-941D-0C1D030313F3}">
      <dgm:prSet phldrT="[Текст]"/>
      <dgm:spPr/>
      <dgm:t>
        <a:bodyPr/>
        <a:lstStyle/>
        <a:p>
          <a:r>
            <a:rPr lang="en-US" dirty="0"/>
            <a:t>Consumption decreasing</a:t>
          </a:r>
        </a:p>
      </dgm:t>
    </dgm:pt>
    <dgm:pt modelId="{1F481746-CC97-49B3-AA55-18E234CC4049}" type="parTrans" cxnId="{AE27268A-38F5-4E4C-9546-3FFC0FAD3E27}">
      <dgm:prSet/>
      <dgm:spPr/>
      <dgm:t>
        <a:bodyPr/>
        <a:lstStyle/>
        <a:p>
          <a:endParaRPr lang="ru-RU"/>
        </a:p>
      </dgm:t>
    </dgm:pt>
    <dgm:pt modelId="{9DDE61AE-E6DD-4DB6-8BAF-C7FD5008DC30}" type="sibTrans" cxnId="{AE27268A-38F5-4E4C-9546-3FFC0FAD3E27}">
      <dgm:prSet/>
      <dgm:spPr/>
      <dgm:t>
        <a:bodyPr/>
        <a:lstStyle/>
        <a:p>
          <a:endParaRPr lang="ru-RU"/>
        </a:p>
      </dgm:t>
    </dgm:pt>
    <dgm:pt modelId="{A5398180-F09E-4383-B350-2AF1CCD63FCB}">
      <dgm:prSet phldrT="[Текст]"/>
      <dgm:spPr/>
      <dgm:t>
        <a:bodyPr/>
        <a:lstStyle/>
        <a:p>
          <a:r>
            <a:rPr lang="en-US" dirty="0"/>
            <a:t>Losses decreasing</a:t>
          </a:r>
        </a:p>
      </dgm:t>
    </dgm:pt>
    <dgm:pt modelId="{2BEAABC0-BF32-4417-A475-437BC089BE9E}" type="parTrans" cxnId="{DA641C25-A942-4552-8183-3DF95E93A4F1}">
      <dgm:prSet/>
      <dgm:spPr/>
      <dgm:t>
        <a:bodyPr/>
        <a:lstStyle/>
        <a:p>
          <a:endParaRPr lang="ru-RU"/>
        </a:p>
      </dgm:t>
    </dgm:pt>
    <dgm:pt modelId="{DF7B1D86-E700-44C1-B3D9-F0C981CEF3B5}" type="sibTrans" cxnId="{DA641C25-A942-4552-8183-3DF95E93A4F1}">
      <dgm:prSet/>
      <dgm:spPr/>
      <dgm:t>
        <a:bodyPr/>
        <a:lstStyle/>
        <a:p>
          <a:endParaRPr lang="ru-RU"/>
        </a:p>
      </dgm:t>
    </dgm:pt>
    <dgm:pt modelId="{CCB47539-CDFC-4BF9-A58B-B55977EEA026}">
      <dgm:prSet phldrT="[Текст]"/>
      <dgm:spPr/>
      <dgm:t>
        <a:bodyPr/>
        <a:lstStyle/>
        <a:p>
          <a:r>
            <a:rPr lang="en-US" sz="2600" dirty="0"/>
            <a:t>PCI - powder coal injection for blast </a:t>
          </a:r>
          <a:r>
            <a:rPr lang="af-ZA" sz="2600" dirty="0" err="1"/>
            <a:t>furnaces</a:t>
          </a:r>
          <a:endParaRPr lang="en-US" sz="2600" dirty="0"/>
        </a:p>
      </dgm:t>
    </dgm:pt>
    <dgm:pt modelId="{4F1CEBA2-7CDE-452C-92E9-2C26F2316ECE}" type="parTrans" cxnId="{88EFDE6A-E30B-4AEE-B2D4-2500CDAF3988}">
      <dgm:prSet/>
      <dgm:spPr/>
    </dgm:pt>
    <dgm:pt modelId="{C377FD22-64C1-4003-B621-21C476657FFB}" type="sibTrans" cxnId="{88EFDE6A-E30B-4AEE-B2D4-2500CDAF3988}">
      <dgm:prSet/>
      <dgm:spPr/>
    </dgm:pt>
    <dgm:pt modelId="{9DD56BD2-2FCD-4A6B-8900-D7A5159904F9}">
      <dgm:prSet phldrT="[Текст]"/>
      <dgm:spPr/>
      <dgm:t>
        <a:bodyPr/>
        <a:lstStyle/>
        <a:p>
          <a:r>
            <a:rPr lang="en-US" sz="2600" dirty="0"/>
            <a:t>New types of relining and cooling materials</a:t>
          </a:r>
        </a:p>
      </dgm:t>
    </dgm:pt>
    <dgm:pt modelId="{EB94BF9B-62D6-43C2-9882-61E75649E6F4}" type="parTrans" cxnId="{68F9700D-0F4B-4481-B58A-45747A841797}">
      <dgm:prSet/>
      <dgm:spPr/>
    </dgm:pt>
    <dgm:pt modelId="{7D542AE6-B2EA-4901-A2FE-52BB34A1C22C}" type="sibTrans" cxnId="{68F9700D-0F4B-4481-B58A-45747A841797}">
      <dgm:prSet/>
      <dgm:spPr/>
    </dgm:pt>
    <dgm:pt modelId="{16F763A8-DC35-4F6C-A72E-693176ED151C}">
      <dgm:prSet phldrT="[Текст]"/>
      <dgm:spPr/>
      <dgm:t>
        <a:bodyPr/>
        <a:lstStyle/>
        <a:p>
          <a:r>
            <a:rPr lang="en-US" sz="2600" dirty="0"/>
            <a:t>Supporting</a:t>
          </a:r>
          <a:r>
            <a:rPr lang="en-US" dirty="0"/>
            <a:t> processes</a:t>
          </a:r>
          <a:endParaRPr lang="en-US" sz="2600" dirty="0"/>
        </a:p>
      </dgm:t>
    </dgm:pt>
    <dgm:pt modelId="{AA0FC2DE-A244-4776-ACCA-88680E9A630A}" type="parTrans" cxnId="{D3FD6BFB-68BF-4549-8DBF-1B2DFE3D7ECD}">
      <dgm:prSet/>
      <dgm:spPr/>
    </dgm:pt>
    <dgm:pt modelId="{9B209E06-BA62-4FC6-8BA9-D372E5A2983C}" type="sibTrans" cxnId="{D3FD6BFB-68BF-4549-8DBF-1B2DFE3D7ECD}">
      <dgm:prSet/>
      <dgm:spPr/>
    </dgm:pt>
    <dgm:pt modelId="{3799D28C-EA89-4299-A59F-5C818408F48C}">
      <dgm:prSet phldrT="[Текст]"/>
      <dgm:spPr/>
      <dgm:t>
        <a:bodyPr/>
        <a:lstStyle/>
        <a:p>
          <a:r>
            <a:rPr lang="ru-RU" sz="2600" dirty="0"/>
            <a:t> </a:t>
          </a:r>
          <a:r>
            <a:rPr lang="en-US" sz="2600" dirty="0"/>
            <a:t>Impulse </a:t>
          </a:r>
          <a:r>
            <a:rPr lang="af-ZA" sz="2600" dirty="0" err="1"/>
            <a:t>ladle</a:t>
          </a:r>
          <a:r>
            <a:rPr lang="ru-RU" sz="2600" dirty="0"/>
            <a:t> </a:t>
          </a:r>
          <a:r>
            <a:rPr lang="en-US" sz="2600" dirty="0"/>
            <a:t>heating</a:t>
          </a:r>
        </a:p>
      </dgm:t>
    </dgm:pt>
    <dgm:pt modelId="{18D28A73-F187-4E6A-9FE9-4849030FE42E}" type="parTrans" cxnId="{9BE1E9B9-323A-4732-9BD4-B91382176382}">
      <dgm:prSet/>
      <dgm:spPr/>
    </dgm:pt>
    <dgm:pt modelId="{6869B1F5-7ECB-4FC0-98F7-57114729F58B}" type="sibTrans" cxnId="{9BE1E9B9-323A-4732-9BD4-B91382176382}">
      <dgm:prSet/>
      <dgm:spPr/>
    </dgm:pt>
    <dgm:pt modelId="{576A9DCF-34D3-4CA8-B64C-D634D82B971F}">
      <dgm:prSet phldrT="[Текст]"/>
      <dgm:spPr/>
      <dgm:t>
        <a:bodyPr/>
        <a:lstStyle/>
        <a:p>
          <a:r>
            <a:rPr lang="af-ZA" sz="3400" dirty="0"/>
            <a:t>Turbo</a:t>
          </a:r>
          <a:r>
            <a:rPr lang="ru-RU" sz="3400" dirty="0"/>
            <a:t> </a:t>
          </a:r>
          <a:r>
            <a:rPr lang="af-ZA" sz="3400" dirty="0" err="1"/>
            <a:t>blower</a:t>
          </a:r>
          <a:r>
            <a:rPr lang="ru-RU" sz="3400" dirty="0"/>
            <a:t> </a:t>
          </a:r>
          <a:r>
            <a:rPr lang="en-US" sz="3400" dirty="0"/>
            <a:t>modernization</a:t>
          </a:r>
        </a:p>
      </dgm:t>
    </dgm:pt>
    <dgm:pt modelId="{9D1DD6AA-2E29-409A-B7B7-67829BD8C6AF}" type="parTrans" cxnId="{5B0D2783-C6D0-4980-ADEC-D7652749A423}">
      <dgm:prSet/>
      <dgm:spPr/>
    </dgm:pt>
    <dgm:pt modelId="{B427F87D-7161-4671-B0C7-9B6CBB3FFFF6}" type="sibTrans" cxnId="{5B0D2783-C6D0-4980-ADEC-D7652749A423}">
      <dgm:prSet/>
      <dgm:spPr/>
    </dgm:pt>
    <dgm:pt modelId="{77C1493A-D466-41B9-B708-5706F398A433}" type="pres">
      <dgm:prSet presAssocID="{EC99066F-77BD-45DE-B9A1-4BEE30808065}" presName="theList" presStyleCnt="0">
        <dgm:presLayoutVars>
          <dgm:dir/>
          <dgm:animLvl val="lvl"/>
          <dgm:resizeHandles val="exact"/>
        </dgm:presLayoutVars>
      </dgm:prSet>
      <dgm:spPr/>
    </dgm:pt>
    <dgm:pt modelId="{62AB4045-D0FF-4CC9-AC3F-96C1D7EA13E9}" type="pres">
      <dgm:prSet presAssocID="{6C98759B-B5F6-4688-BF67-CFBC0F11003E}" presName="compNode" presStyleCnt="0"/>
      <dgm:spPr/>
    </dgm:pt>
    <dgm:pt modelId="{C6F0B4B3-03B6-4402-96F4-ED285CF0BFDD}" type="pres">
      <dgm:prSet presAssocID="{6C98759B-B5F6-4688-BF67-CFBC0F11003E}" presName="aNode" presStyleLbl="bgShp" presStyleIdx="0" presStyleCnt="2"/>
      <dgm:spPr/>
    </dgm:pt>
    <dgm:pt modelId="{E6BB7AE1-E737-44B6-8CDA-3CFC792BA84B}" type="pres">
      <dgm:prSet presAssocID="{6C98759B-B5F6-4688-BF67-CFBC0F11003E}" presName="textNode" presStyleLbl="bgShp" presStyleIdx="0" presStyleCnt="2"/>
      <dgm:spPr/>
    </dgm:pt>
    <dgm:pt modelId="{6275A959-76AF-4B12-8A1F-FD6B1D22CE15}" type="pres">
      <dgm:prSet presAssocID="{6C98759B-B5F6-4688-BF67-CFBC0F11003E}" presName="compChildNode" presStyleCnt="0"/>
      <dgm:spPr/>
    </dgm:pt>
    <dgm:pt modelId="{89F82CD6-276D-41F8-AEA6-2DA4BDD088DD}" type="pres">
      <dgm:prSet presAssocID="{6C98759B-B5F6-4688-BF67-CFBC0F11003E}" presName="theInnerList" presStyleCnt="0"/>
      <dgm:spPr/>
    </dgm:pt>
    <dgm:pt modelId="{53E95AEF-FEA3-421D-ACFB-75FA62EACE42}" type="pres">
      <dgm:prSet presAssocID="{5CCEC17C-5580-43F6-A905-686DE68C6430}" presName="childNode" presStyleLbl="node1" presStyleIdx="0" presStyleCnt="4">
        <dgm:presLayoutVars>
          <dgm:bulletEnabled val="1"/>
        </dgm:presLayoutVars>
      </dgm:prSet>
      <dgm:spPr/>
    </dgm:pt>
    <dgm:pt modelId="{D021D5E1-69EA-457D-8A9A-8A4A4D70E70B}" type="pres">
      <dgm:prSet presAssocID="{5CCEC17C-5580-43F6-A905-686DE68C6430}" presName="aSpace2" presStyleCnt="0"/>
      <dgm:spPr/>
    </dgm:pt>
    <dgm:pt modelId="{7D68727B-8262-471C-B708-CF109F5EB667}" type="pres">
      <dgm:prSet presAssocID="{F376FF3D-3549-45F5-83F1-C3F17C76AD4E}" presName="childNode" presStyleLbl="node1" presStyleIdx="1" presStyleCnt="4">
        <dgm:presLayoutVars>
          <dgm:bulletEnabled val="1"/>
        </dgm:presLayoutVars>
      </dgm:prSet>
      <dgm:spPr/>
    </dgm:pt>
    <dgm:pt modelId="{E230235F-204A-4033-B679-C7DFE194FC39}" type="pres">
      <dgm:prSet presAssocID="{6C98759B-B5F6-4688-BF67-CFBC0F11003E}" presName="aSpace" presStyleCnt="0"/>
      <dgm:spPr/>
    </dgm:pt>
    <dgm:pt modelId="{DFB9F0E6-2128-4219-A54E-D4169BE1A10C}" type="pres">
      <dgm:prSet presAssocID="{16F763A8-DC35-4F6C-A72E-693176ED151C}" presName="compNode" presStyleCnt="0"/>
      <dgm:spPr/>
    </dgm:pt>
    <dgm:pt modelId="{D5FEC88E-606B-40C9-9899-20492A3E55E3}" type="pres">
      <dgm:prSet presAssocID="{16F763A8-DC35-4F6C-A72E-693176ED151C}" presName="aNode" presStyleLbl="bgShp" presStyleIdx="1" presStyleCnt="2"/>
      <dgm:spPr/>
    </dgm:pt>
    <dgm:pt modelId="{31D77240-051A-419F-9057-D135C0CD8CD2}" type="pres">
      <dgm:prSet presAssocID="{16F763A8-DC35-4F6C-A72E-693176ED151C}" presName="textNode" presStyleLbl="bgShp" presStyleIdx="1" presStyleCnt="2"/>
      <dgm:spPr/>
    </dgm:pt>
    <dgm:pt modelId="{13B734A0-FF1E-4932-9243-21358DEA8661}" type="pres">
      <dgm:prSet presAssocID="{16F763A8-DC35-4F6C-A72E-693176ED151C}" presName="compChildNode" presStyleCnt="0"/>
      <dgm:spPr/>
    </dgm:pt>
    <dgm:pt modelId="{A54DA9F8-7296-4C95-9F7C-C4D8566BF645}" type="pres">
      <dgm:prSet presAssocID="{16F763A8-DC35-4F6C-A72E-693176ED151C}" presName="theInnerList" presStyleCnt="0"/>
      <dgm:spPr/>
    </dgm:pt>
    <dgm:pt modelId="{A82CA648-3610-4188-91DD-BD4806F60487}" type="pres">
      <dgm:prSet presAssocID="{7BDC1A07-E585-46BA-941D-0C1D030313F3}" presName="childNode" presStyleLbl="node1" presStyleIdx="2" presStyleCnt="4">
        <dgm:presLayoutVars>
          <dgm:bulletEnabled val="1"/>
        </dgm:presLayoutVars>
      </dgm:prSet>
      <dgm:spPr/>
    </dgm:pt>
    <dgm:pt modelId="{49DCFBD3-6069-413B-A413-438C8437E995}" type="pres">
      <dgm:prSet presAssocID="{7BDC1A07-E585-46BA-941D-0C1D030313F3}" presName="aSpace2" presStyleCnt="0"/>
      <dgm:spPr/>
    </dgm:pt>
    <dgm:pt modelId="{21EFD60F-A770-46B3-A6DF-C2FD796A435B}" type="pres">
      <dgm:prSet presAssocID="{A5398180-F09E-4383-B350-2AF1CCD63F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A8E5B09-34A8-4BF8-932F-19D927E553B7}" type="presOf" srcId="{16F763A8-DC35-4F6C-A72E-693176ED151C}" destId="{D5FEC88E-606B-40C9-9899-20492A3E55E3}" srcOrd="0" destOrd="0" presId="urn:microsoft.com/office/officeart/2005/8/layout/lProcess2"/>
    <dgm:cxn modelId="{68F9700D-0F4B-4481-B58A-45747A841797}" srcId="{F376FF3D-3549-45F5-83F1-C3F17C76AD4E}" destId="{9DD56BD2-2FCD-4A6B-8900-D7A5159904F9}" srcOrd="0" destOrd="0" parTransId="{EB94BF9B-62D6-43C2-9882-61E75649E6F4}" sibTransId="{7D542AE6-B2EA-4901-A2FE-52BB34A1C22C}"/>
    <dgm:cxn modelId="{609CAC1A-D069-48C6-8320-8D0FF62F6C73}" srcId="{EC99066F-77BD-45DE-B9A1-4BEE30808065}" destId="{6C98759B-B5F6-4688-BF67-CFBC0F11003E}" srcOrd="0" destOrd="0" parTransId="{704CA158-6789-4B83-BF78-EBEC434FAD7A}" sibTransId="{867BB73E-2C37-4017-B503-BB60218ECE91}"/>
    <dgm:cxn modelId="{DA641C25-A942-4552-8183-3DF95E93A4F1}" srcId="{16F763A8-DC35-4F6C-A72E-693176ED151C}" destId="{A5398180-F09E-4383-B350-2AF1CCD63FCB}" srcOrd="1" destOrd="0" parTransId="{2BEAABC0-BF32-4417-A475-437BC089BE9E}" sibTransId="{DF7B1D86-E700-44C1-B3D9-F0C981CEF3B5}"/>
    <dgm:cxn modelId="{A7F5E230-646E-4261-8825-7F068BDF2EBE}" type="presOf" srcId="{6C98759B-B5F6-4688-BF67-CFBC0F11003E}" destId="{C6F0B4B3-03B6-4402-96F4-ED285CF0BFDD}" srcOrd="0" destOrd="0" presId="urn:microsoft.com/office/officeart/2005/8/layout/lProcess2"/>
    <dgm:cxn modelId="{01BDA646-8E29-47DC-870C-D30080397982}" srcId="{6C98759B-B5F6-4688-BF67-CFBC0F11003E}" destId="{5CCEC17C-5580-43F6-A905-686DE68C6430}" srcOrd="0" destOrd="0" parTransId="{6345D24D-1C9C-41A2-B94A-8E8B003891EB}" sibTransId="{271DD9A8-C86E-440F-BDDC-44392F75D09C}"/>
    <dgm:cxn modelId="{9643E066-B414-4F94-A508-95B95C0A0569}" type="presOf" srcId="{16F763A8-DC35-4F6C-A72E-693176ED151C}" destId="{31D77240-051A-419F-9057-D135C0CD8CD2}" srcOrd="1" destOrd="0" presId="urn:microsoft.com/office/officeart/2005/8/layout/lProcess2"/>
    <dgm:cxn modelId="{88EFDE6A-E30B-4AEE-B2D4-2500CDAF3988}" srcId="{5CCEC17C-5580-43F6-A905-686DE68C6430}" destId="{CCB47539-CDFC-4BF9-A58B-B55977EEA026}" srcOrd="0" destOrd="0" parTransId="{4F1CEBA2-7CDE-452C-92E9-2C26F2316ECE}" sibTransId="{C377FD22-64C1-4003-B621-21C476657FFB}"/>
    <dgm:cxn modelId="{10807D81-9617-4AAE-B2A5-2DECDD6FF14D}" type="presOf" srcId="{576A9DCF-34D3-4CA8-B64C-D634D82B971F}" destId="{21EFD60F-A770-46B3-A6DF-C2FD796A435B}" srcOrd="0" destOrd="1" presId="urn:microsoft.com/office/officeart/2005/8/layout/lProcess2"/>
    <dgm:cxn modelId="{5B0D2783-C6D0-4980-ADEC-D7652749A423}" srcId="{A5398180-F09E-4383-B350-2AF1CCD63FCB}" destId="{576A9DCF-34D3-4CA8-B64C-D634D82B971F}" srcOrd="0" destOrd="0" parTransId="{9D1DD6AA-2E29-409A-B7B7-67829BD8C6AF}" sibTransId="{B427F87D-7161-4671-B0C7-9B6CBB3FFFF6}"/>
    <dgm:cxn modelId="{AE27268A-38F5-4E4C-9546-3FFC0FAD3E27}" srcId="{16F763A8-DC35-4F6C-A72E-693176ED151C}" destId="{7BDC1A07-E585-46BA-941D-0C1D030313F3}" srcOrd="0" destOrd="0" parTransId="{1F481746-CC97-49B3-AA55-18E234CC4049}" sibTransId="{9DDE61AE-E6DD-4DB6-8BAF-C7FD5008DC30}"/>
    <dgm:cxn modelId="{4800A69B-E307-4407-9D87-938AC8C533E8}" type="presOf" srcId="{9DD56BD2-2FCD-4A6B-8900-D7A5159904F9}" destId="{7D68727B-8262-471C-B708-CF109F5EB667}" srcOrd="0" destOrd="1" presId="urn:microsoft.com/office/officeart/2005/8/layout/lProcess2"/>
    <dgm:cxn modelId="{4816579E-D134-4AAE-96D1-1C843302311C}" type="presOf" srcId="{3799D28C-EA89-4299-A59F-5C818408F48C}" destId="{A82CA648-3610-4188-91DD-BD4806F60487}" srcOrd="0" destOrd="1" presId="urn:microsoft.com/office/officeart/2005/8/layout/lProcess2"/>
    <dgm:cxn modelId="{AAB762A0-2398-426E-A723-F26639677022}" type="presOf" srcId="{6C98759B-B5F6-4688-BF67-CFBC0F11003E}" destId="{E6BB7AE1-E737-44B6-8CDA-3CFC792BA84B}" srcOrd="1" destOrd="0" presId="urn:microsoft.com/office/officeart/2005/8/layout/lProcess2"/>
    <dgm:cxn modelId="{4EEA05B8-3F02-4BBE-875A-47E8AAA14155}" type="presOf" srcId="{EC99066F-77BD-45DE-B9A1-4BEE30808065}" destId="{77C1493A-D466-41B9-B708-5706F398A433}" srcOrd="0" destOrd="0" presId="urn:microsoft.com/office/officeart/2005/8/layout/lProcess2"/>
    <dgm:cxn modelId="{9BE1E9B9-323A-4732-9BD4-B91382176382}" srcId="{7BDC1A07-E585-46BA-941D-0C1D030313F3}" destId="{3799D28C-EA89-4299-A59F-5C818408F48C}" srcOrd="0" destOrd="0" parTransId="{18D28A73-F187-4E6A-9FE9-4849030FE42E}" sibTransId="{6869B1F5-7ECB-4FC0-98F7-57114729F58B}"/>
    <dgm:cxn modelId="{E69EA5C6-7BEB-4C68-89C6-9DE6B265AB33}" type="presOf" srcId="{7BDC1A07-E585-46BA-941D-0C1D030313F3}" destId="{A82CA648-3610-4188-91DD-BD4806F60487}" srcOrd="0" destOrd="0" presId="urn:microsoft.com/office/officeart/2005/8/layout/lProcess2"/>
    <dgm:cxn modelId="{22527CD5-174F-46E8-9B36-1A8F5E9BDECF}" type="presOf" srcId="{5CCEC17C-5580-43F6-A905-686DE68C6430}" destId="{53E95AEF-FEA3-421D-ACFB-75FA62EACE42}" srcOrd="0" destOrd="0" presId="urn:microsoft.com/office/officeart/2005/8/layout/lProcess2"/>
    <dgm:cxn modelId="{BF957BD6-12B0-42AD-B329-8D65AF649B03}" type="presOf" srcId="{A5398180-F09E-4383-B350-2AF1CCD63FCB}" destId="{21EFD60F-A770-46B3-A6DF-C2FD796A435B}" srcOrd="0" destOrd="0" presId="urn:microsoft.com/office/officeart/2005/8/layout/lProcess2"/>
    <dgm:cxn modelId="{26360BDD-3798-4596-8AE6-7DD4A4EEC93D}" type="presOf" srcId="{F376FF3D-3549-45F5-83F1-C3F17C76AD4E}" destId="{7D68727B-8262-471C-B708-CF109F5EB667}" srcOrd="0" destOrd="0" presId="urn:microsoft.com/office/officeart/2005/8/layout/lProcess2"/>
    <dgm:cxn modelId="{F5B7D7E2-A2B5-4CE2-A8C0-600D56D58E8D}" type="presOf" srcId="{CCB47539-CDFC-4BF9-A58B-B55977EEA026}" destId="{53E95AEF-FEA3-421D-ACFB-75FA62EACE42}" srcOrd="0" destOrd="1" presId="urn:microsoft.com/office/officeart/2005/8/layout/lProcess2"/>
    <dgm:cxn modelId="{AD2F27F1-FE79-46E5-AD37-D7E043A22720}" srcId="{6C98759B-B5F6-4688-BF67-CFBC0F11003E}" destId="{F376FF3D-3549-45F5-83F1-C3F17C76AD4E}" srcOrd="1" destOrd="0" parTransId="{40634D3C-FEBA-4C00-9DDE-1F2493EDCDDA}" sibTransId="{27D943CF-B1C0-4C98-AFCC-A1989DD8F0CD}"/>
    <dgm:cxn modelId="{D3FD6BFB-68BF-4549-8DBF-1B2DFE3D7ECD}" srcId="{EC99066F-77BD-45DE-B9A1-4BEE30808065}" destId="{16F763A8-DC35-4F6C-A72E-693176ED151C}" srcOrd="1" destOrd="0" parTransId="{AA0FC2DE-A244-4776-ACCA-88680E9A630A}" sibTransId="{9B209E06-BA62-4FC6-8BA9-D372E5A2983C}"/>
    <dgm:cxn modelId="{4AEE2F00-BD9A-4F4C-BCE4-B721EE1BDB27}" type="presParOf" srcId="{77C1493A-D466-41B9-B708-5706F398A433}" destId="{62AB4045-D0FF-4CC9-AC3F-96C1D7EA13E9}" srcOrd="0" destOrd="0" presId="urn:microsoft.com/office/officeart/2005/8/layout/lProcess2"/>
    <dgm:cxn modelId="{7E69099F-9FAF-421E-A6D5-9AC2EE51548C}" type="presParOf" srcId="{62AB4045-D0FF-4CC9-AC3F-96C1D7EA13E9}" destId="{C6F0B4B3-03B6-4402-96F4-ED285CF0BFDD}" srcOrd="0" destOrd="0" presId="urn:microsoft.com/office/officeart/2005/8/layout/lProcess2"/>
    <dgm:cxn modelId="{336A8E13-D7EE-4B22-80B0-754FCA7B34D4}" type="presParOf" srcId="{62AB4045-D0FF-4CC9-AC3F-96C1D7EA13E9}" destId="{E6BB7AE1-E737-44B6-8CDA-3CFC792BA84B}" srcOrd="1" destOrd="0" presId="urn:microsoft.com/office/officeart/2005/8/layout/lProcess2"/>
    <dgm:cxn modelId="{B43DA684-6926-4161-9558-D8A670C4FC6D}" type="presParOf" srcId="{62AB4045-D0FF-4CC9-AC3F-96C1D7EA13E9}" destId="{6275A959-76AF-4B12-8A1F-FD6B1D22CE15}" srcOrd="2" destOrd="0" presId="urn:microsoft.com/office/officeart/2005/8/layout/lProcess2"/>
    <dgm:cxn modelId="{7EC5EFD2-602A-4A34-89EA-5BF748D3F40B}" type="presParOf" srcId="{6275A959-76AF-4B12-8A1F-FD6B1D22CE15}" destId="{89F82CD6-276D-41F8-AEA6-2DA4BDD088DD}" srcOrd="0" destOrd="0" presId="urn:microsoft.com/office/officeart/2005/8/layout/lProcess2"/>
    <dgm:cxn modelId="{044FA829-2754-4FB1-AAA9-AEB203B6B3A1}" type="presParOf" srcId="{89F82CD6-276D-41F8-AEA6-2DA4BDD088DD}" destId="{53E95AEF-FEA3-421D-ACFB-75FA62EACE42}" srcOrd="0" destOrd="0" presId="urn:microsoft.com/office/officeart/2005/8/layout/lProcess2"/>
    <dgm:cxn modelId="{9B10C38E-977A-451F-81D8-002CB27574A7}" type="presParOf" srcId="{89F82CD6-276D-41F8-AEA6-2DA4BDD088DD}" destId="{D021D5E1-69EA-457D-8A9A-8A4A4D70E70B}" srcOrd="1" destOrd="0" presId="urn:microsoft.com/office/officeart/2005/8/layout/lProcess2"/>
    <dgm:cxn modelId="{49C1FCD0-8F6B-4E90-B9B0-AE1CAFE1E3AE}" type="presParOf" srcId="{89F82CD6-276D-41F8-AEA6-2DA4BDD088DD}" destId="{7D68727B-8262-471C-B708-CF109F5EB667}" srcOrd="2" destOrd="0" presId="urn:microsoft.com/office/officeart/2005/8/layout/lProcess2"/>
    <dgm:cxn modelId="{96CDAC38-80B9-4F0D-834E-C7163F1E7645}" type="presParOf" srcId="{77C1493A-D466-41B9-B708-5706F398A433}" destId="{E230235F-204A-4033-B679-C7DFE194FC39}" srcOrd="1" destOrd="0" presId="urn:microsoft.com/office/officeart/2005/8/layout/lProcess2"/>
    <dgm:cxn modelId="{3CB73777-3F33-4F5F-8249-06EB83CF3A26}" type="presParOf" srcId="{77C1493A-D466-41B9-B708-5706F398A433}" destId="{DFB9F0E6-2128-4219-A54E-D4169BE1A10C}" srcOrd="2" destOrd="0" presId="urn:microsoft.com/office/officeart/2005/8/layout/lProcess2"/>
    <dgm:cxn modelId="{69B17901-D161-4F7E-818E-1B96DE7D967B}" type="presParOf" srcId="{DFB9F0E6-2128-4219-A54E-D4169BE1A10C}" destId="{D5FEC88E-606B-40C9-9899-20492A3E55E3}" srcOrd="0" destOrd="0" presId="urn:microsoft.com/office/officeart/2005/8/layout/lProcess2"/>
    <dgm:cxn modelId="{F75FD8DE-98A2-4B61-9AD5-3B65A6A3AD1B}" type="presParOf" srcId="{DFB9F0E6-2128-4219-A54E-D4169BE1A10C}" destId="{31D77240-051A-419F-9057-D135C0CD8CD2}" srcOrd="1" destOrd="0" presId="urn:microsoft.com/office/officeart/2005/8/layout/lProcess2"/>
    <dgm:cxn modelId="{0722C57B-B885-4624-911B-EF60B330D098}" type="presParOf" srcId="{DFB9F0E6-2128-4219-A54E-D4169BE1A10C}" destId="{13B734A0-FF1E-4932-9243-21358DEA8661}" srcOrd="2" destOrd="0" presId="urn:microsoft.com/office/officeart/2005/8/layout/lProcess2"/>
    <dgm:cxn modelId="{E0643E05-3E1D-4BAB-B6F4-197B76696B9A}" type="presParOf" srcId="{13B734A0-FF1E-4932-9243-21358DEA8661}" destId="{A54DA9F8-7296-4C95-9F7C-C4D8566BF645}" srcOrd="0" destOrd="0" presId="urn:microsoft.com/office/officeart/2005/8/layout/lProcess2"/>
    <dgm:cxn modelId="{7CFCEEB6-4F20-4DAE-91D1-A236386E6A6E}" type="presParOf" srcId="{A54DA9F8-7296-4C95-9F7C-C4D8566BF645}" destId="{A82CA648-3610-4188-91DD-BD4806F60487}" srcOrd="0" destOrd="0" presId="urn:microsoft.com/office/officeart/2005/8/layout/lProcess2"/>
    <dgm:cxn modelId="{C00A4DF9-DF6D-4DD0-B1EF-AD0C3098167B}" type="presParOf" srcId="{A54DA9F8-7296-4C95-9F7C-C4D8566BF645}" destId="{49DCFBD3-6069-413B-A413-438C8437E995}" srcOrd="1" destOrd="0" presId="urn:microsoft.com/office/officeart/2005/8/layout/lProcess2"/>
    <dgm:cxn modelId="{B8E915EF-EDEC-4016-9199-70AB2A31ED53}" type="presParOf" srcId="{A54DA9F8-7296-4C95-9F7C-C4D8566BF645}" destId="{21EFD60F-A770-46B3-A6DF-C2FD796A43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E200F0-37E1-402B-9B47-473E0D204AA8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E041819-D3D0-4EBC-95AF-AEF0025C2660}">
      <dgm:prSet phldrT="[Текст]"/>
      <dgm:spPr/>
      <dgm:t>
        <a:bodyPr/>
        <a:lstStyle/>
        <a:p>
          <a:r>
            <a:rPr lang="en-US" dirty="0"/>
            <a:t> Waste heat utilizations</a:t>
          </a:r>
        </a:p>
      </dgm:t>
    </dgm:pt>
    <dgm:pt modelId="{8FC9848C-7BD0-4056-BB7C-A97110B4B410}" type="parTrans" cxnId="{466F6F21-7F4C-41F2-8668-6A662EC31F8F}">
      <dgm:prSet/>
      <dgm:spPr/>
      <dgm:t>
        <a:bodyPr/>
        <a:lstStyle/>
        <a:p>
          <a:endParaRPr lang="ru-RU"/>
        </a:p>
      </dgm:t>
    </dgm:pt>
    <dgm:pt modelId="{EAEAFEC3-7BE9-4A20-9398-1530746EFBCA}" type="sibTrans" cxnId="{466F6F21-7F4C-41F2-8668-6A662EC31F8F}">
      <dgm:prSet/>
      <dgm:spPr/>
      <dgm:t>
        <a:bodyPr/>
        <a:lstStyle/>
        <a:p>
          <a:endParaRPr lang="ru-RU"/>
        </a:p>
      </dgm:t>
    </dgm:pt>
    <dgm:pt modelId="{08DF1E4C-614C-4AC4-823A-73BE791D7A82}">
      <dgm:prSet phldrT="[Текст]"/>
      <dgm:spPr/>
      <dgm:t>
        <a:bodyPr/>
        <a:lstStyle/>
        <a:p>
          <a:r>
            <a:rPr lang="en-US" dirty="0"/>
            <a:t>Exhausters and gas cleaning systems</a:t>
          </a:r>
        </a:p>
      </dgm:t>
    </dgm:pt>
    <dgm:pt modelId="{BBD35CDD-E573-486A-A9E1-509F11D7CD41}" type="parTrans" cxnId="{DD53EADE-54BB-4074-B139-6AD74047AE34}">
      <dgm:prSet/>
      <dgm:spPr/>
      <dgm:t>
        <a:bodyPr/>
        <a:lstStyle/>
        <a:p>
          <a:endParaRPr lang="ru-RU"/>
        </a:p>
      </dgm:t>
    </dgm:pt>
    <dgm:pt modelId="{1D297A48-448E-4156-84AF-FA163A54CB58}" type="sibTrans" cxnId="{DD53EADE-54BB-4074-B139-6AD74047AE34}">
      <dgm:prSet/>
      <dgm:spPr/>
      <dgm:t>
        <a:bodyPr/>
        <a:lstStyle/>
        <a:p>
          <a:endParaRPr lang="ru-RU"/>
        </a:p>
      </dgm:t>
    </dgm:pt>
    <dgm:pt modelId="{60410A73-3605-4AA1-A1EB-2B23563BEB5C}">
      <dgm:prSet phldrT="[Текст]"/>
      <dgm:spPr/>
      <dgm:t>
        <a:bodyPr/>
        <a:lstStyle/>
        <a:p>
          <a:r>
            <a:rPr lang="en-US" dirty="0"/>
            <a:t>Cooling beds of rolling mills</a:t>
          </a:r>
        </a:p>
      </dgm:t>
    </dgm:pt>
    <dgm:pt modelId="{9E0095BC-E414-480B-BED5-274BDEEA1A26}" type="parTrans" cxnId="{3492A296-8FAC-49C0-A115-8F7846FD637E}">
      <dgm:prSet/>
      <dgm:spPr/>
      <dgm:t>
        <a:bodyPr/>
        <a:lstStyle/>
        <a:p>
          <a:endParaRPr lang="ru-RU"/>
        </a:p>
      </dgm:t>
    </dgm:pt>
    <dgm:pt modelId="{50074E29-86AF-4A30-9B45-0721417CD60D}" type="sibTrans" cxnId="{3492A296-8FAC-49C0-A115-8F7846FD637E}">
      <dgm:prSet/>
      <dgm:spPr/>
      <dgm:t>
        <a:bodyPr/>
        <a:lstStyle/>
        <a:p>
          <a:endParaRPr lang="ru-RU"/>
        </a:p>
      </dgm:t>
    </dgm:pt>
    <dgm:pt modelId="{7135D131-9C9B-4BF3-A70B-E4F0440D5490}">
      <dgm:prSet phldrT="[Текст]"/>
      <dgm:spPr/>
      <dgm:t>
        <a:bodyPr/>
        <a:lstStyle/>
        <a:p>
          <a:r>
            <a:rPr lang="en-US" dirty="0"/>
            <a:t>Hot metal ladles</a:t>
          </a:r>
        </a:p>
      </dgm:t>
    </dgm:pt>
    <dgm:pt modelId="{4BD28C40-1427-43AA-A51A-C56AB1619210}" type="parTrans" cxnId="{F126227A-1A79-49AF-99EF-450CAD3F9BA9}">
      <dgm:prSet/>
      <dgm:spPr/>
      <dgm:t>
        <a:bodyPr/>
        <a:lstStyle/>
        <a:p>
          <a:endParaRPr lang="ru-RU"/>
        </a:p>
      </dgm:t>
    </dgm:pt>
    <dgm:pt modelId="{236F9249-8DB2-4271-925A-A518012E04FD}" type="sibTrans" cxnId="{F126227A-1A79-49AF-99EF-450CAD3F9BA9}">
      <dgm:prSet/>
      <dgm:spPr/>
      <dgm:t>
        <a:bodyPr/>
        <a:lstStyle/>
        <a:p>
          <a:endParaRPr lang="ru-RU"/>
        </a:p>
      </dgm:t>
    </dgm:pt>
    <dgm:pt modelId="{70735D17-DADC-4AE3-8DAC-A1B6D0862694}">
      <dgm:prSet phldrT="[Текст]"/>
      <dgm:spPr/>
      <dgm:t>
        <a:bodyPr/>
        <a:lstStyle/>
        <a:p>
          <a:r>
            <a:rPr lang="en-US" dirty="0"/>
            <a:t>Renewable sources usage</a:t>
          </a:r>
        </a:p>
      </dgm:t>
    </dgm:pt>
    <dgm:pt modelId="{2953DEF7-0781-47B3-A098-365FA781BC07}" type="parTrans" cxnId="{028B0E35-1050-45DC-B5CF-D0CE3E7AB026}">
      <dgm:prSet/>
      <dgm:spPr/>
      <dgm:t>
        <a:bodyPr/>
        <a:lstStyle/>
        <a:p>
          <a:endParaRPr lang="ru-RU"/>
        </a:p>
      </dgm:t>
    </dgm:pt>
    <dgm:pt modelId="{2177808B-D74D-4344-95F6-407868FBE862}" type="sibTrans" cxnId="{028B0E35-1050-45DC-B5CF-D0CE3E7AB026}">
      <dgm:prSet/>
      <dgm:spPr/>
      <dgm:t>
        <a:bodyPr/>
        <a:lstStyle/>
        <a:p>
          <a:endParaRPr lang="ru-RU"/>
        </a:p>
      </dgm:t>
    </dgm:pt>
    <dgm:pt modelId="{857235E5-4C25-44E6-BC86-1DDC35B7BC20}">
      <dgm:prSet phldrT="[Текст]"/>
      <dgm:spPr/>
      <dgm:t>
        <a:bodyPr/>
        <a:lstStyle/>
        <a:p>
          <a:r>
            <a:rPr lang="en-US" dirty="0"/>
            <a:t> Sun power - roofs of workshops has big managed square</a:t>
          </a:r>
        </a:p>
      </dgm:t>
    </dgm:pt>
    <dgm:pt modelId="{A71E1BE0-6582-4865-88D1-C575F85E5343}" type="parTrans" cxnId="{62098752-CAB2-4638-AFAB-8AAAC6AF215B}">
      <dgm:prSet/>
      <dgm:spPr/>
      <dgm:t>
        <a:bodyPr/>
        <a:lstStyle/>
        <a:p>
          <a:endParaRPr lang="ru-RU"/>
        </a:p>
      </dgm:t>
    </dgm:pt>
    <dgm:pt modelId="{579CEF77-8BA6-4213-AD09-81F6A06874C9}" type="sibTrans" cxnId="{62098752-CAB2-4638-AFAB-8AAAC6AF215B}">
      <dgm:prSet/>
      <dgm:spPr/>
      <dgm:t>
        <a:bodyPr/>
        <a:lstStyle/>
        <a:p>
          <a:endParaRPr lang="ru-RU"/>
        </a:p>
      </dgm:t>
    </dgm:pt>
    <dgm:pt modelId="{2DC082EE-3132-47F7-9F5E-D4212A3FB3A9}">
      <dgm:prSet phldrT="[Текст]"/>
      <dgm:spPr/>
      <dgm:t>
        <a:bodyPr/>
        <a:lstStyle/>
        <a:p>
          <a:r>
            <a:rPr lang="en-US" dirty="0"/>
            <a:t> Wind power - lots of High level constructions</a:t>
          </a:r>
        </a:p>
      </dgm:t>
    </dgm:pt>
    <dgm:pt modelId="{5EA142D6-841B-45B6-A4D3-D0348D7D1D6B}" type="parTrans" cxnId="{26FE2009-D207-4CAC-969E-55DE01C43835}">
      <dgm:prSet/>
      <dgm:spPr/>
      <dgm:t>
        <a:bodyPr/>
        <a:lstStyle/>
        <a:p>
          <a:endParaRPr lang="ru-RU"/>
        </a:p>
      </dgm:t>
    </dgm:pt>
    <dgm:pt modelId="{F54106A3-3BC7-4C34-BEE8-C751B0AA5EA8}" type="sibTrans" cxnId="{26FE2009-D207-4CAC-969E-55DE01C43835}">
      <dgm:prSet/>
      <dgm:spPr/>
      <dgm:t>
        <a:bodyPr/>
        <a:lstStyle/>
        <a:p>
          <a:endParaRPr lang="ru-RU"/>
        </a:p>
      </dgm:t>
    </dgm:pt>
    <dgm:pt modelId="{0F88F024-48B4-4233-93CE-FCE0C3F5C6EB}">
      <dgm:prSet phldrT="[Текст]"/>
      <dgm:spPr/>
      <dgm:t>
        <a:bodyPr/>
        <a:lstStyle/>
        <a:p>
          <a:r>
            <a:rPr lang="en-US" dirty="0"/>
            <a:t>Energy conservation capabilities</a:t>
          </a:r>
        </a:p>
      </dgm:t>
    </dgm:pt>
    <dgm:pt modelId="{9F61B83A-523F-4C4C-B014-17854D0DEE03}" type="parTrans" cxnId="{4289BE3F-CAE0-4B1A-BEDE-ABE6F345B900}">
      <dgm:prSet/>
      <dgm:spPr/>
      <dgm:t>
        <a:bodyPr/>
        <a:lstStyle/>
        <a:p>
          <a:endParaRPr lang="ru-RU"/>
        </a:p>
      </dgm:t>
    </dgm:pt>
    <dgm:pt modelId="{854FFC4C-E45C-4786-B8DB-D03A02585343}" type="sibTrans" cxnId="{4289BE3F-CAE0-4B1A-BEDE-ABE6F345B900}">
      <dgm:prSet/>
      <dgm:spPr/>
      <dgm:t>
        <a:bodyPr/>
        <a:lstStyle/>
        <a:p>
          <a:endParaRPr lang="ru-RU"/>
        </a:p>
      </dgm:t>
    </dgm:pt>
    <dgm:pt modelId="{1E2625F5-09ED-46C5-A0C9-9666931B7459}">
      <dgm:prSet phldrT="[Текст]"/>
      <dgm:spPr/>
      <dgm:t>
        <a:bodyPr/>
        <a:lstStyle/>
        <a:p>
          <a:r>
            <a:rPr lang="en-US" dirty="0"/>
            <a:t> Electricity conservation </a:t>
          </a:r>
        </a:p>
      </dgm:t>
    </dgm:pt>
    <dgm:pt modelId="{FD0CEB87-32D5-45AA-B40C-9056659FCB2C}" type="parTrans" cxnId="{28585006-FFD7-413C-A1F1-96ABABE0D5E1}">
      <dgm:prSet/>
      <dgm:spPr/>
      <dgm:t>
        <a:bodyPr/>
        <a:lstStyle/>
        <a:p>
          <a:endParaRPr lang="ru-RU"/>
        </a:p>
      </dgm:t>
    </dgm:pt>
    <dgm:pt modelId="{252D04B3-D7F9-4655-9C52-66ED376085BB}" type="sibTrans" cxnId="{28585006-FFD7-413C-A1F1-96ABABE0D5E1}">
      <dgm:prSet/>
      <dgm:spPr/>
      <dgm:t>
        <a:bodyPr/>
        <a:lstStyle/>
        <a:p>
          <a:endParaRPr lang="ru-RU"/>
        </a:p>
      </dgm:t>
    </dgm:pt>
    <dgm:pt modelId="{20C2E9B6-DCB3-4181-B50B-8C52712CED62}">
      <dgm:prSet phldrT="[Текст]"/>
      <dgm:spPr/>
      <dgm:t>
        <a:bodyPr/>
        <a:lstStyle/>
        <a:p>
          <a:r>
            <a:rPr lang="en-US" dirty="0"/>
            <a:t>Compressed fluids conservation</a:t>
          </a:r>
        </a:p>
      </dgm:t>
    </dgm:pt>
    <dgm:pt modelId="{1C79B147-436B-4E6E-B101-4755E85BF1A7}" type="parTrans" cxnId="{13490BD4-AEC9-4069-AEE7-132B7C3D7D26}">
      <dgm:prSet/>
      <dgm:spPr/>
    </dgm:pt>
    <dgm:pt modelId="{293B7FA3-FD66-490B-8C12-6555CE426CC8}" type="sibTrans" cxnId="{13490BD4-AEC9-4069-AEE7-132B7C3D7D26}">
      <dgm:prSet/>
      <dgm:spPr/>
    </dgm:pt>
    <dgm:pt modelId="{6A1CF6BD-9E08-4462-90B1-E75505B24F31}">
      <dgm:prSet phldrT="[Текст]"/>
      <dgm:spPr/>
      <dgm:t>
        <a:bodyPr/>
        <a:lstStyle/>
        <a:p>
          <a:r>
            <a:rPr lang="en-US" dirty="0"/>
            <a:t> Water temperature management</a:t>
          </a:r>
        </a:p>
      </dgm:t>
    </dgm:pt>
    <dgm:pt modelId="{2F2EF52D-B3A1-4D87-89C5-756B2FDC8204}" type="parTrans" cxnId="{75D6F9AE-D761-4B72-962B-5ED26AA7A010}">
      <dgm:prSet/>
      <dgm:spPr/>
    </dgm:pt>
    <dgm:pt modelId="{4A34A1E8-6141-4937-9A86-ED67EE47A270}" type="sibTrans" cxnId="{75D6F9AE-D761-4B72-962B-5ED26AA7A010}">
      <dgm:prSet/>
      <dgm:spPr/>
    </dgm:pt>
    <dgm:pt modelId="{3B832326-1260-442A-B59D-B281049E0A3F}">
      <dgm:prSet phldrT="[Текст]"/>
      <dgm:spPr/>
      <dgm:t>
        <a:bodyPr/>
        <a:lstStyle/>
        <a:p>
          <a:r>
            <a:rPr lang="en-US" dirty="0"/>
            <a:t> Water cooling capacities</a:t>
          </a:r>
        </a:p>
      </dgm:t>
    </dgm:pt>
    <dgm:pt modelId="{0278F400-E0AA-48D7-9371-8FAEE2E9ED7C}" type="parTrans" cxnId="{4437C26C-0801-4725-9741-F1DF7D9DF247}">
      <dgm:prSet/>
      <dgm:spPr/>
    </dgm:pt>
    <dgm:pt modelId="{E25DDA07-2589-47B1-8B1D-ED76CC440E8D}" type="sibTrans" cxnId="{4437C26C-0801-4725-9741-F1DF7D9DF247}">
      <dgm:prSet/>
      <dgm:spPr/>
    </dgm:pt>
    <dgm:pt modelId="{905A8E4F-FF21-42BC-8216-42F26497E223}" type="pres">
      <dgm:prSet presAssocID="{F7E200F0-37E1-402B-9B47-473E0D204AA8}" presName="Name0" presStyleCnt="0">
        <dgm:presLayoutVars>
          <dgm:dir/>
          <dgm:resizeHandles val="exact"/>
        </dgm:presLayoutVars>
      </dgm:prSet>
      <dgm:spPr/>
    </dgm:pt>
    <dgm:pt modelId="{8EABE8CD-2754-4C63-8E3C-21D8D5F971D9}" type="pres">
      <dgm:prSet presAssocID="{4E041819-D3D0-4EBC-95AF-AEF0025C2660}" presName="node" presStyleLbl="node1" presStyleIdx="0" presStyleCnt="3">
        <dgm:presLayoutVars>
          <dgm:bulletEnabled val="1"/>
        </dgm:presLayoutVars>
      </dgm:prSet>
      <dgm:spPr/>
    </dgm:pt>
    <dgm:pt modelId="{6D94105D-39DE-46DC-AA08-4F51F31E88A6}" type="pres">
      <dgm:prSet presAssocID="{EAEAFEC3-7BE9-4A20-9398-1530746EFBCA}" presName="sibTrans" presStyleCnt="0"/>
      <dgm:spPr/>
    </dgm:pt>
    <dgm:pt modelId="{54801EF5-D0C0-4316-8170-A985F5B222BA}" type="pres">
      <dgm:prSet presAssocID="{70735D17-DADC-4AE3-8DAC-A1B6D0862694}" presName="node" presStyleLbl="node1" presStyleIdx="1" presStyleCnt="3">
        <dgm:presLayoutVars>
          <dgm:bulletEnabled val="1"/>
        </dgm:presLayoutVars>
      </dgm:prSet>
      <dgm:spPr/>
    </dgm:pt>
    <dgm:pt modelId="{6D71820D-3757-4377-AC80-29469358A0D1}" type="pres">
      <dgm:prSet presAssocID="{2177808B-D74D-4344-95F6-407868FBE862}" presName="sibTrans" presStyleCnt="0"/>
      <dgm:spPr/>
    </dgm:pt>
    <dgm:pt modelId="{485B3AC1-10F8-4874-8607-C9BBC3E9A1C8}" type="pres">
      <dgm:prSet presAssocID="{0F88F024-48B4-4233-93CE-FCE0C3F5C6EB}" presName="node" presStyleLbl="node1" presStyleIdx="2" presStyleCnt="3">
        <dgm:presLayoutVars>
          <dgm:bulletEnabled val="1"/>
        </dgm:presLayoutVars>
      </dgm:prSet>
      <dgm:spPr/>
    </dgm:pt>
  </dgm:ptLst>
  <dgm:cxnLst>
    <dgm:cxn modelId="{28585006-FFD7-413C-A1F1-96ABABE0D5E1}" srcId="{0F88F024-48B4-4233-93CE-FCE0C3F5C6EB}" destId="{1E2625F5-09ED-46C5-A0C9-9666931B7459}" srcOrd="0" destOrd="0" parTransId="{FD0CEB87-32D5-45AA-B40C-9056659FCB2C}" sibTransId="{252D04B3-D7F9-4655-9C52-66ED376085BB}"/>
    <dgm:cxn modelId="{26FE2009-D207-4CAC-969E-55DE01C43835}" srcId="{70735D17-DADC-4AE3-8DAC-A1B6D0862694}" destId="{2DC082EE-3132-47F7-9F5E-D4212A3FB3A9}" srcOrd="1" destOrd="0" parTransId="{5EA142D6-841B-45B6-A4D3-D0348D7D1D6B}" sibTransId="{F54106A3-3BC7-4C34-BEE8-C751B0AA5EA8}"/>
    <dgm:cxn modelId="{6C15F50A-6E71-460B-B207-06558CBF5127}" type="presOf" srcId="{70735D17-DADC-4AE3-8DAC-A1B6D0862694}" destId="{54801EF5-D0C0-4316-8170-A985F5B222BA}" srcOrd="0" destOrd="0" presId="urn:microsoft.com/office/officeart/2005/8/layout/hList6"/>
    <dgm:cxn modelId="{AB54620F-6B0B-4809-A5BC-83B036308B63}" type="presOf" srcId="{7135D131-9C9B-4BF3-A70B-E4F0440D5490}" destId="{8EABE8CD-2754-4C63-8E3C-21D8D5F971D9}" srcOrd="0" destOrd="3" presId="urn:microsoft.com/office/officeart/2005/8/layout/hList6"/>
    <dgm:cxn modelId="{466F6F21-7F4C-41F2-8668-6A662EC31F8F}" srcId="{F7E200F0-37E1-402B-9B47-473E0D204AA8}" destId="{4E041819-D3D0-4EBC-95AF-AEF0025C2660}" srcOrd="0" destOrd="0" parTransId="{8FC9848C-7BD0-4056-BB7C-A97110B4B410}" sibTransId="{EAEAFEC3-7BE9-4A20-9398-1530746EFBCA}"/>
    <dgm:cxn modelId="{A5507F2A-6B24-4918-9500-1DE00AB95067}" type="presOf" srcId="{857235E5-4C25-44E6-BC86-1DDC35B7BC20}" destId="{54801EF5-D0C0-4316-8170-A985F5B222BA}" srcOrd="0" destOrd="1" presId="urn:microsoft.com/office/officeart/2005/8/layout/hList6"/>
    <dgm:cxn modelId="{028B0E35-1050-45DC-B5CF-D0CE3E7AB026}" srcId="{F7E200F0-37E1-402B-9B47-473E0D204AA8}" destId="{70735D17-DADC-4AE3-8DAC-A1B6D0862694}" srcOrd="1" destOrd="0" parTransId="{2953DEF7-0781-47B3-A098-365FA781BC07}" sibTransId="{2177808B-D74D-4344-95F6-407868FBE862}"/>
    <dgm:cxn modelId="{6AF5AD37-2A90-4AA9-86A4-551EA1C68F35}" type="presOf" srcId="{4E041819-D3D0-4EBC-95AF-AEF0025C2660}" destId="{8EABE8CD-2754-4C63-8E3C-21D8D5F971D9}" srcOrd="0" destOrd="0" presId="urn:microsoft.com/office/officeart/2005/8/layout/hList6"/>
    <dgm:cxn modelId="{4289BE3F-CAE0-4B1A-BEDE-ABE6F345B900}" srcId="{F7E200F0-37E1-402B-9B47-473E0D204AA8}" destId="{0F88F024-48B4-4233-93CE-FCE0C3F5C6EB}" srcOrd="2" destOrd="0" parTransId="{9F61B83A-523F-4C4C-B014-17854D0DEE03}" sibTransId="{854FFC4C-E45C-4786-B8DB-D03A02585343}"/>
    <dgm:cxn modelId="{ACC0A64C-7674-41E1-8EDF-58A08D5FEE78}" type="presOf" srcId="{3B832326-1260-442A-B59D-B281049E0A3F}" destId="{8EABE8CD-2754-4C63-8E3C-21D8D5F971D9}" srcOrd="0" destOrd="4" presId="urn:microsoft.com/office/officeart/2005/8/layout/hList6"/>
    <dgm:cxn modelId="{4437C26C-0801-4725-9741-F1DF7D9DF247}" srcId="{4E041819-D3D0-4EBC-95AF-AEF0025C2660}" destId="{3B832326-1260-442A-B59D-B281049E0A3F}" srcOrd="3" destOrd="0" parTransId="{0278F400-E0AA-48D7-9371-8FAEE2E9ED7C}" sibTransId="{E25DDA07-2589-47B1-8B1D-ED76CC440E8D}"/>
    <dgm:cxn modelId="{C41A1B70-63B0-4767-82E3-BD5242110372}" type="presOf" srcId="{1E2625F5-09ED-46C5-A0C9-9666931B7459}" destId="{485B3AC1-10F8-4874-8607-C9BBC3E9A1C8}" srcOrd="0" destOrd="1" presId="urn:microsoft.com/office/officeart/2005/8/layout/hList6"/>
    <dgm:cxn modelId="{62098752-CAB2-4638-AFAB-8AAAC6AF215B}" srcId="{70735D17-DADC-4AE3-8DAC-A1B6D0862694}" destId="{857235E5-4C25-44E6-BC86-1DDC35B7BC20}" srcOrd="0" destOrd="0" parTransId="{A71E1BE0-6582-4865-88D1-C575F85E5343}" sibTransId="{579CEF77-8BA6-4213-AD09-81F6A06874C9}"/>
    <dgm:cxn modelId="{766CDF54-DF42-4B8B-9462-81E8838546BB}" type="presOf" srcId="{08DF1E4C-614C-4AC4-823A-73BE791D7A82}" destId="{8EABE8CD-2754-4C63-8E3C-21D8D5F971D9}" srcOrd="0" destOrd="1" presId="urn:microsoft.com/office/officeart/2005/8/layout/hList6"/>
    <dgm:cxn modelId="{FF65EC54-7DB7-4248-90D2-4D16468031CB}" type="presOf" srcId="{6A1CF6BD-9E08-4462-90B1-E75505B24F31}" destId="{485B3AC1-10F8-4874-8607-C9BBC3E9A1C8}" srcOrd="0" destOrd="3" presId="urn:microsoft.com/office/officeart/2005/8/layout/hList6"/>
    <dgm:cxn modelId="{F126227A-1A79-49AF-99EF-450CAD3F9BA9}" srcId="{4E041819-D3D0-4EBC-95AF-AEF0025C2660}" destId="{7135D131-9C9B-4BF3-A70B-E4F0440D5490}" srcOrd="2" destOrd="0" parTransId="{4BD28C40-1427-43AA-A51A-C56AB1619210}" sibTransId="{236F9249-8DB2-4271-925A-A518012E04FD}"/>
    <dgm:cxn modelId="{72BAC48F-8246-4343-8E72-D7BDF5319DA9}" type="presOf" srcId="{20C2E9B6-DCB3-4181-B50B-8C52712CED62}" destId="{485B3AC1-10F8-4874-8607-C9BBC3E9A1C8}" srcOrd="0" destOrd="2" presId="urn:microsoft.com/office/officeart/2005/8/layout/hList6"/>
    <dgm:cxn modelId="{3492A296-8FAC-49C0-A115-8F7846FD637E}" srcId="{4E041819-D3D0-4EBC-95AF-AEF0025C2660}" destId="{60410A73-3605-4AA1-A1EB-2B23563BEB5C}" srcOrd="1" destOrd="0" parTransId="{9E0095BC-E414-480B-BED5-274BDEEA1A26}" sibTransId="{50074E29-86AF-4A30-9B45-0721417CD60D}"/>
    <dgm:cxn modelId="{75D6F9AE-D761-4B72-962B-5ED26AA7A010}" srcId="{0F88F024-48B4-4233-93CE-FCE0C3F5C6EB}" destId="{6A1CF6BD-9E08-4462-90B1-E75505B24F31}" srcOrd="2" destOrd="0" parTransId="{2F2EF52D-B3A1-4D87-89C5-756B2FDC8204}" sibTransId="{4A34A1E8-6141-4937-9A86-ED67EE47A270}"/>
    <dgm:cxn modelId="{C0BF09B9-A020-4D17-A339-B6E8E170A3E0}" type="presOf" srcId="{60410A73-3605-4AA1-A1EB-2B23563BEB5C}" destId="{8EABE8CD-2754-4C63-8E3C-21D8D5F971D9}" srcOrd="0" destOrd="2" presId="urn:microsoft.com/office/officeart/2005/8/layout/hList6"/>
    <dgm:cxn modelId="{EADBE9D2-2164-43EF-BF6A-FA89244F4698}" type="presOf" srcId="{2DC082EE-3132-47F7-9F5E-D4212A3FB3A9}" destId="{54801EF5-D0C0-4316-8170-A985F5B222BA}" srcOrd="0" destOrd="2" presId="urn:microsoft.com/office/officeart/2005/8/layout/hList6"/>
    <dgm:cxn modelId="{13490BD4-AEC9-4069-AEE7-132B7C3D7D26}" srcId="{0F88F024-48B4-4233-93CE-FCE0C3F5C6EB}" destId="{20C2E9B6-DCB3-4181-B50B-8C52712CED62}" srcOrd="1" destOrd="0" parTransId="{1C79B147-436B-4E6E-B101-4755E85BF1A7}" sibTransId="{293B7FA3-FD66-490B-8C12-6555CE426CC8}"/>
    <dgm:cxn modelId="{DD53EADE-54BB-4074-B139-6AD74047AE34}" srcId="{4E041819-D3D0-4EBC-95AF-AEF0025C2660}" destId="{08DF1E4C-614C-4AC4-823A-73BE791D7A82}" srcOrd="0" destOrd="0" parTransId="{BBD35CDD-E573-486A-A9E1-509F11D7CD41}" sibTransId="{1D297A48-448E-4156-84AF-FA163A54CB58}"/>
    <dgm:cxn modelId="{25E750ED-33D9-4B8D-A819-49790344965F}" type="presOf" srcId="{F7E200F0-37E1-402B-9B47-473E0D204AA8}" destId="{905A8E4F-FF21-42BC-8216-42F26497E223}" srcOrd="0" destOrd="0" presId="urn:microsoft.com/office/officeart/2005/8/layout/hList6"/>
    <dgm:cxn modelId="{359E42FA-DB95-4CCB-88FC-2900C10EA0FA}" type="presOf" srcId="{0F88F024-48B4-4233-93CE-FCE0C3F5C6EB}" destId="{485B3AC1-10F8-4874-8607-C9BBC3E9A1C8}" srcOrd="0" destOrd="0" presId="urn:microsoft.com/office/officeart/2005/8/layout/hList6"/>
    <dgm:cxn modelId="{1D9E82E2-0E1B-443C-AB56-BD61878101B0}" type="presParOf" srcId="{905A8E4F-FF21-42BC-8216-42F26497E223}" destId="{8EABE8CD-2754-4C63-8E3C-21D8D5F971D9}" srcOrd="0" destOrd="0" presId="urn:microsoft.com/office/officeart/2005/8/layout/hList6"/>
    <dgm:cxn modelId="{E2414D7C-6A3B-4A00-9A89-5884D32AB53A}" type="presParOf" srcId="{905A8E4F-FF21-42BC-8216-42F26497E223}" destId="{6D94105D-39DE-46DC-AA08-4F51F31E88A6}" srcOrd="1" destOrd="0" presId="urn:microsoft.com/office/officeart/2005/8/layout/hList6"/>
    <dgm:cxn modelId="{F57C5020-4BC0-4CE7-8A51-EA15455FC6B5}" type="presParOf" srcId="{905A8E4F-FF21-42BC-8216-42F26497E223}" destId="{54801EF5-D0C0-4316-8170-A985F5B222BA}" srcOrd="2" destOrd="0" presId="urn:microsoft.com/office/officeart/2005/8/layout/hList6"/>
    <dgm:cxn modelId="{7D619C18-08DA-4870-A9ED-8D29BF96865D}" type="presParOf" srcId="{905A8E4F-FF21-42BC-8216-42F26497E223}" destId="{6D71820D-3757-4377-AC80-29469358A0D1}" srcOrd="3" destOrd="0" presId="urn:microsoft.com/office/officeart/2005/8/layout/hList6"/>
    <dgm:cxn modelId="{3776DD10-D9BB-42FB-BDE2-20F08085DE6C}" type="presParOf" srcId="{905A8E4F-FF21-42BC-8216-42F26497E223}" destId="{485B3AC1-10F8-4874-8607-C9BBC3E9A1C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94C44C-2149-4A6A-8290-23304A66298C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28DC247-ECD5-4011-ADE5-9C0190789A48}">
      <dgm:prSet phldrT="[Текст]"/>
      <dgm:spPr/>
      <dgm:t>
        <a:bodyPr/>
        <a:lstStyle/>
        <a:p>
          <a:r>
            <a:rPr lang="ru-RU"/>
            <a:t> </a:t>
          </a:r>
          <a:r>
            <a:rPr lang="ru-RU" dirty="0" err="1"/>
            <a:t>Buildings</a:t>
          </a:r>
          <a:r>
            <a:rPr lang="ru-RU" dirty="0"/>
            <a:t> </a:t>
          </a:r>
          <a:r>
            <a:rPr lang="af-ZA" dirty="0" err="1"/>
            <a:t>engineering</a:t>
          </a:r>
          <a:r>
            <a:rPr lang="ru-RU" dirty="0"/>
            <a:t> </a:t>
          </a:r>
          <a:r>
            <a:rPr lang="ru-RU" dirty="0" err="1"/>
            <a:t>systems</a:t>
          </a:r>
          <a:r>
            <a:rPr lang="ru-RU" dirty="0"/>
            <a:t> </a:t>
          </a:r>
          <a:r>
            <a:rPr lang="af-ZA" dirty="0" err="1"/>
            <a:t>efficiency</a:t>
          </a:r>
          <a:endParaRPr lang="ru-RU" dirty="0" err="1"/>
        </a:p>
      </dgm:t>
    </dgm:pt>
    <dgm:pt modelId="{8C3FC8FE-4AF1-4410-A1CF-4AA165C0C4F3}" type="parTrans" cxnId="{84D659BD-0F3F-4937-BB87-0E86F9F5C4F9}">
      <dgm:prSet/>
      <dgm:spPr/>
      <dgm:t>
        <a:bodyPr/>
        <a:lstStyle/>
        <a:p>
          <a:endParaRPr lang="ru-RU"/>
        </a:p>
      </dgm:t>
    </dgm:pt>
    <dgm:pt modelId="{5C13F10B-05B6-463E-800E-2E0AB6B58782}" type="sibTrans" cxnId="{84D659BD-0F3F-4937-BB87-0E86F9F5C4F9}">
      <dgm:prSet/>
      <dgm:spPr/>
      <dgm:t>
        <a:bodyPr/>
        <a:lstStyle/>
        <a:p>
          <a:endParaRPr lang="ru-RU"/>
        </a:p>
      </dgm:t>
    </dgm:pt>
    <dgm:pt modelId="{CAF8CA68-7BD6-4B5A-81D3-12C8C8D02A6A}">
      <dgm:prSet phldrT="[Текст]"/>
      <dgm:spPr/>
      <dgm:t>
        <a:bodyPr/>
        <a:lstStyle/>
        <a:p>
          <a:r>
            <a:rPr lang="ru-RU" dirty="0"/>
            <a:t> </a:t>
          </a:r>
          <a:r>
            <a:rPr lang="ru-RU" dirty="0" err="1"/>
            <a:t>Fuel</a:t>
          </a:r>
          <a:r>
            <a:rPr lang="ru-RU" dirty="0"/>
            <a:t> </a:t>
          </a:r>
          <a:r>
            <a:rPr lang="ru-RU" dirty="0" err="1"/>
            <a:t>managemet</a:t>
          </a:r>
          <a:r>
            <a:rPr lang="ru-RU" dirty="0"/>
            <a:t> </a:t>
          </a:r>
          <a:r>
            <a:rPr lang="ru-RU" dirty="0" err="1"/>
            <a:t>in</a:t>
          </a:r>
          <a:r>
            <a:rPr lang="ru-RU" dirty="0"/>
            <a:t> </a:t>
          </a:r>
          <a:r>
            <a:rPr lang="af-ZA" dirty="0" err="1"/>
            <a:t>transportation</a:t>
          </a:r>
          <a:r>
            <a:rPr lang="af-ZA" dirty="0"/>
            <a:t> </a:t>
          </a:r>
          <a:endParaRPr lang="ru-RU" dirty="0"/>
        </a:p>
      </dgm:t>
    </dgm:pt>
    <dgm:pt modelId="{1BB661A7-D538-4575-9A09-EE2C980AFBA9}" type="parTrans" cxnId="{0C85CD48-B16F-4DCE-BCFD-16928A1D4728}">
      <dgm:prSet/>
      <dgm:spPr/>
      <dgm:t>
        <a:bodyPr/>
        <a:lstStyle/>
        <a:p>
          <a:endParaRPr lang="ru-RU"/>
        </a:p>
      </dgm:t>
    </dgm:pt>
    <dgm:pt modelId="{A1AE82EF-BA82-4FCF-9830-D8EEBABDD2AB}" type="sibTrans" cxnId="{0C85CD48-B16F-4DCE-BCFD-16928A1D4728}">
      <dgm:prSet/>
      <dgm:spPr/>
      <dgm:t>
        <a:bodyPr/>
        <a:lstStyle/>
        <a:p>
          <a:endParaRPr lang="ru-RU"/>
        </a:p>
      </dgm:t>
    </dgm:pt>
    <dgm:pt modelId="{1AEFC042-4308-431E-9C9C-95986853EEE0}">
      <dgm:prSet phldrT="[Текст]"/>
      <dgm:spPr/>
      <dgm:t>
        <a:bodyPr/>
        <a:lstStyle/>
        <a:p>
          <a:r>
            <a:rPr lang="ru-RU" dirty="0"/>
            <a:t> </a:t>
          </a:r>
          <a:r>
            <a:rPr lang="af-ZA" dirty="0" err="1"/>
            <a:t>Logistics</a:t>
          </a:r>
          <a:r>
            <a:rPr lang="ru-RU" dirty="0"/>
            <a:t> </a:t>
          </a:r>
          <a:r>
            <a:rPr lang="ru-RU" dirty="0" err="1"/>
            <a:t>energy</a:t>
          </a:r>
          <a:r>
            <a:rPr lang="ru-RU" dirty="0"/>
            <a:t> </a:t>
          </a:r>
          <a:r>
            <a:rPr lang="ru-RU" dirty="0" err="1"/>
            <a:t>savings</a:t>
          </a:r>
          <a:r>
            <a:rPr lang="ru-RU" dirty="0"/>
            <a:t> </a:t>
          </a:r>
          <a:r>
            <a:rPr lang="af-ZA" dirty="0" err="1"/>
            <a:t>possibilities</a:t>
          </a:r>
          <a:endParaRPr lang="ru-RU" dirty="0" err="1"/>
        </a:p>
      </dgm:t>
    </dgm:pt>
    <dgm:pt modelId="{E906B96D-991B-43F8-962F-676DCEF510E7}" type="parTrans" cxnId="{2E6CF5AA-F790-4232-B682-2C2734AD648D}">
      <dgm:prSet/>
      <dgm:spPr/>
      <dgm:t>
        <a:bodyPr/>
        <a:lstStyle/>
        <a:p>
          <a:endParaRPr lang="ru-RU"/>
        </a:p>
      </dgm:t>
    </dgm:pt>
    <dgm:pt modelId="{920E3960-9EB3-47F7-BAFA-B9871BD5C3DA}" type="sibTrans" cxnId="{2E6CF5AA-F790-4232-B682-2C2734AD648D}">
      <dgm:prSet/>
      <dgm:spPr/>
      <dgm:t>
        <a:bodyPr/>
        <a:lstStyle/>
        <a:p>
          <a:endParaRPr lang="ru-RU"/>
        </a:p>
      </dgm:t>
    </dgm:pt>
    <dgm:pt modelId="{78306CE5-4692-46EC-8DBE-A1BDD94BEFC1}">
      <dgm:prSet phldrT="[Текст]"/>
      <dgm:spPr/>
      <dgm:t>
        <a:bodyPr/>
        <a:lstStyle/>
        <a:p>
          <a:r>
            <a:rPr lang="af-ZA" dirty="0"/>
            <a:t> </a:t>
          </a:r>
          <a:r>
            <a:rPr lang="af-ZA" dirty="0" err="1"/>
            <a:t>Integrated</a:t>
          </a:r>
          <a:r>
            <a:rPr lang="af-ZA" dirty="0"/>
            <a:t> </a:t>
          </a:r>
          <a:r>
            <a:rPr lang="af-ZA" dirty="0" err="1"/>
            <a:t>energy</a:t>
          </a:r>
          <a:r>
            <a:rPr lang="af-ZA" dirty="0"/>
            <a:t> </a:t>
          </a:r>
          <a:r>
            <a:rPr lang="af-ZA" dirty="0" err="1"/>
            <a:t>solutions</a:t>
          </a:r>
          <a:r>
            <a:rPr lang="ru-RU" dirty="0"/>
            <a:t> </a:t>
          </a:r>
          <a:endParaRPr lang="af-ZA" dirty="0"/>
        </a:p>
      </dgm:t>
    </dgm:pt>
    <dgm:pt modelId="{58825D59-9AC5-443C-B76B-C17D47D519A0}" type="parTrans" cxnId="{B5AAE0E6-7474-43AB-9EF2-25329FA9FC53}">
      <dgm:prSet/>
      <dgm:spPr/>
      <dgm:t>
        <a:bodyPr/>
        <a:lstStyle/>
        <a:p>
          <a:endParaRPr lang="ru-RU"/>
        </a:p>
      </dgm:t>
    </dgm:pt>
    <dgm:pt modelId="{0336A807-E1D1-4082-884F-EAAA38F9E1E5}" type="sibTrans" cxnId="{B5AAE0E6-7474-43AB-9EF2-25329FA9FC53}">
      <dgm:prSet/>
      <dgm:spPr/>
      <dgm:t>
        <a:bodyPr/>
        <a:lstStyle/>
        <a:p>
          <a:endParaRPr lang="ru-RU"/>
        </a:p>
      </dgm:t>
    </dgm:pt>
    <dgm:pt modelId="{AC9DCDBD-5CA3-47AB-970B-2D4B483A2831}" type="pres">
      <dgm:prSet presAssocID="{B694C44C-2149-4A6A-8290-23304A66298C}" presName="cycle" presStyleCnt="0">
        <dgm:presLayoutVars>
          <dgm:dir/>
          <dgm:resizeHandles val="exact"/>
        </dgm:presLayoutVars>
      </dgm:prSet>
      <dgm:spPr/>
    </dgm:pt>
    <dgm:pt modelId="{FFCB9192-EBE5-447A-BAF2-E05830A4B2C2}" type="pres">
      <dgm:prSet presAssocID="{528DC247-ECD5-4011-ADE5-9C0190789A48}" presName="node" presStyleLbl="node1" presStyleIdx="0" presStyleCnt="4">
        <dgm:presLayoutVars>
          <dgm:bulletEnabled val="1"/>
        </dgm:presLayoutVars>
      </dgm:prSet>
      <dgm:spPr/>
    </dgm:pt>
    <dgm:pt modelId="{1D510485-F7E2-491F-95ED-931C664489C5}" type="pres">
      <dgm:prSet presAssocID="{5C13F10B-05B6-463E-800E-2E0AB6B58782}" presName="sibTrans" presStyleLbl="sibTrans2D1" presStyleIdx="0" presStyleCnt="4"/>
      <dgm:spPr/>
    </dgm:pt>
    <dgm:pt modelId="{F73AA389-DB76-4599-AFFB-C0EA2D51EF4B}" type="pres">
      <dgm:prSet presAssocID="{5C13F10B-05B6-463E-800E-2E0AB6B58782}" presName="connectorText" presStyleLbl="sibTrans2D1" presStyleIdx="0" presStyleCnt="4"/>
      <dgm:spPr/>
    </dgm:pt>
    <dgm:pt modelId="{21317AD1-785E-4890-941C-DF746C884212}" type="pres">
      <dgm:prSet presAssocID="{CAF8CA68-7BD6-4B5A-81D3-12C8C8D02A6A}" presName="node" presStyleLbl="node1" presStyleIdx="1" presStyleCnt="4">
        <dgm:presLayoutVars>
          <dgm:bulletEnabled val="1"/>
        </dgm:presLayoutVars>
      </dgm:prSet>
      <dgm:spPr/>
    </dgm:pt>
    <dgm:pt modelId="{00E2241A-E6EC-4834-AB66-3A5E16A0B0DF}" type="pres">
      <dgm:prSet presAssocID="{A1AE82EF-BA82-4FCF-9830-D8EEBABDD2AB}" presName="sibTrans" presStyleLbl="sibTrans2D1" presStyleIdx="1" presStyleCnt="4"/>
      <dgm:spPr/>
    </dgm:pt>
    <dgm:pt modelId="{D8C06B9D-D24C-4711-8BFF-F717132007F1}" type="pres">
      <dgm:prSet presAssocID="{A1AE82EF-BA82-4FCF-9830-D8EEBABDD2AB}" presName="connectorText" presStyleLbl="sibTrans2D1" presStyleIdx="1" presStyleCnt="4"/>
      <dgm:spPr/>
    </dgm:pt>
    <dgm:pt modelId="{2CF8F0C1-966A-448B-85AE-7DA5ABE77BFA}" type="pres">
      <dgm:prSet presAssocID="{1AEFC042-4308-431E-9C9C-95986853EEE0}" presName="node" presStyleLbl="node1" presStyleIdx="2" presStyleCnt="4">
        <dgm:presLayoutVars>
          <dgm:bulletEnabled val="1"/>
        </dgm:presLayoutVars>
      </dgm:prSet>
      <dgm:spPr/>
    </dgm:pt>
    <dgm:pt modelId="{2C951D7C-C3F6-49F1-8268-BB4D089B6EC3}" type="pres">
      <dgm:prSet presAssocID="{920E3960-9EB3-47F7-BAFA-B9871BD5C3DA}" presName="sibTrans" presStyleLbl="sibTrans2D1" presStyleIdx="2" presStyleCnt="4"/>
      <dgm:spPr/>
    </dgm:pt>
    <dgm:pt modelId="{7A31DC1B-A66A-445F-B8F4-02D34E398F61}" type="pres">
      <dgm:prSet presAssocID="{920E3960-9EB3-47F7-BAFA-B9871BD5C3DA}" presName="connectorText" presStyleLbl="sibTrans2D1" presStyleIdx="2" presStyleCnt="4"/>
      <dgm:spPr/>
    </dgm:pt>
    <dgm:pt modelId="{8AEEA641-FC07-404A-A079-9270B33F8A04}" type="pres">
      <dgm:prSet presAssocID="{78306CE5-4692-46EC-8DBE-A1BDD94BEFC1}" presName="node" presStyleLbl="node1" presStyleIdx="3" presStyleCnt="4">
        <dgm:presLayoutVars>
          <dgm:bulletEnabled val="1"/>
        </dgm:presLayoutVars>
      </dgm:prSet>
      <dgm:spPr/>
    </dgm:pt>
    <dgm:pt modelId="{2FB99407-714B-4823-861A-48D4AB14FA2F}" type="pres">
      <dgm:prSet presAssocID="{0336A807-E1D1-4082-884F-EAAA38F9E1E5}" presName="sibTrans" presStyleLbl="sibTrans2D1" presStyleIdx="3" presStyleCnt="4"/>
      <dgm:spPr/>
    </dgm:pt>
    <dgm:pt modelId="{49447CE4-3CD3-4BD2-B566-8A6BDA2FD7E9}" type="pres">
      <dgm:prSet presAssocID="{0336A807-E1D1-4082-884F-EAAA38F9E1E5}" presName="connectorText" presStyleLbl="sibTrans2D1" presStyleIdx="3" presStyleCnt="4"/>
      <dgm:spPr/>
    </dgm:pt>
  </dgm:ptLst>
  <dgm:cxnLst>
    <dgm:cxn modelId="{04FC4D04-B2CA-42EF-8039-DFF1CB322FBC}" type="presOf" srcId="{0336A807-E1D1-4082-884F-EAAA38F9E1E5}" destId="{49447CE4-3CD3-4BD2-B566-8A6BDA2FD7E9}" srcOrd="1" destOrd="0" presId="urn:microsoft.com/office/officeart/2005/8/layout/cycle2"/>
    <dgm:cxn modelId="{0D4D511E-D9AA-494E-898B-EF3225A6EFC3}" type="presOf" srcId="{920E3960-9EB3-47F7-BAFA-B9871BD5C3DA}" destId="{2C951D7C-C3F6-49F1-8268-BB4D089B6EC3}" srcOrd="0" destOrd="0" presId="urn:microsoft.com/office/officeart/2005/8/layout/cycle2"/>
    <dgm:cxn modelId="{C164202D-6229-4D29-B07E-3D930E3D4A37}" type="presOf" srcId="{5C13F10B-05B6-463E-800E-2E0AB6B58782}" destId="{F73AA389-DB76-4599-AFFB-C0EA2D51EF4B}" srcOrd="1" destOrd="0" presId="urn:microsoft.com/office/officeart/2005/8/layout/cycle2"/>
    <dgm:cxn modelId="{CD795E2F-7074-4C66-98F4-474D7528C392}" type="presOf" srcId="{78306CE5-4692-46EC-8DBE-A1BDD94BEFC1}" destId="{8AEEA641-FC07-404A-A079-9270B33F8A04}" srcOrd="0" destOrd="0" presId="urn:microsoft.com/office/officeart/2005/8/layout/cycle2"/>
    <dgm:cxn modelId="{3F5C203A-468E-43A5-8313-B09608E7BD13}" type="presOf" srcId="{5C13F10B-05B6-463E-800E-2E0AB6B58782}" destId="{1D510485-F7E2-491F-95ED-931C664489C5}" srcOrd="0" destOrd="0" presId="urn:microsoft.com/office/officeart/2005/8/layout/cycle2"/>
    <dgm:cxn modelId="{330ABA5C-5211-4F76-ACF1-9BDD31DDC28A}" type="presOf" srcId="{0336A807-E1D1-4082-884F-EAAA38F9E1E5}" destId="{2FB99407-714B-4823-861A-48D4AB14FA2F}" srcOrd="0" destOrd="0" presId="urn:microsoft.com/office/officeart/2005/8/layout/cycle2"/>
    <dgm:cxn modelId="{0C85CD48-B16F-4DCE-BCFD-16928A1D4728}" srcId="{B694C44C-2149-4A6A-8290-23304A66298C}" destId="{CAF8CA68-7BD6-4B5A-81D3-12C8C8D02A6A}" srcOrd="1" destOrd="0" parTransId="{1BB661A7-D538-4575-9A09-EE2C980AFBA9}" sibTransId="{A1AE82EF-BA82-4FCF-9830-D8EEBABDD2AB}"/>
    <dgm:cxn modelId="{9F43B46E-6F5A-471D-B4FF-4CDA4B30DF6D}" type="presOf" srcId="{528DC247-ECD5-4011-ADE5-9C0190789A48}" destId="{FFCB9192-EBE5-447A-BAF2-E05830A4B2C2}" srcOrd="0" destOrd="0" presId="urn:microsoft.com/office/officeart/2005/8/layout/cycle2"/>
    <dgm:cxn modelId="{3D875175-640C-4093-ABFE-4B6119DE3103}" type="presOf" srcId="{920E3960-9EB3-47F7-BAFA-B9871BD5C3DA}" destId="{7A31DC1B-A66A-445F-B8F4-02D34E398F61}" srcOrd="1" destOrd="0" presId="urn:microsoft.com/office/officeart/2005/8/layout/cycle2"/>
    <dgm:cxn modelId="{D3E9B577-12C6-4E25-82B4-EA092A94A627}" type="presOf" srcId="{A1AE82EF-BA82-4FCF-9830-D8EEBABDD2AB}" destId="{D8C06B9D-D24C-4711-8BFF-F717132007F1}" srcOrd="1" destOrd="0" presId="urn:microsoft.com/office/officeart/2005/8/layout/cycle2"/>
    <dgm:cxn modelId="{B8981683-9B34-4D62-878D-D75B36350C70}" type="presOf" srcId="{1AEFC042-4308-431E-9C9C-95986853EEE0}" destId="{2CF8F0C1-966A-448B-85AE-7DA5ABE77BFA}" srcOrd="0" destOrd="0" presId="urn:microsoft.com/office/officeart/2005/8/layout/cycle2"/>
    <dgm:cxn modelId="{8A237E8D-2EFB-4869-909B-73120F288776}" type="presOf" srcId="{B694C44C-2149-4A6A-8290-23304A66298C}" destId="{AC9DCDBD-5CA3-47AB-970B-2D4B483A2831}" srcOrd="0" destOrd="0" presId="urn:microsoft.com/office/officeart/2005/8/layout/cycle2"/>
    <dgm:cxn modelId="{2E6CF5AA-F790-4232-B682-2C2734AD648D}" srcId="{B694C44C-2149-4A6A-8290-23304A66298C}" destId="{1AEFC042-4308-431E-9C9C-95986853EEE0}" srcOrd="2" destOrd="0" parTransId="{E906B96D-991B-43F8-962F-676DCEF510E7}" sibTransId="{920E3960-9EB3-47F7-BAFA-B9871BD5C3DA}"/>
    <dgm:cxn modelId="{688DC9B4-5D95-4E8F-8026-60E4EB69AC2E}" type="presOf" srcId="{CAF8CA68-7BD6-4B5A-81D3-12C8C8D02A6A}" destId="{21317AD1-785E-4890-941C-DF746C884212}" srcOrd="0" destOrd="0" presId="urn:microsoft.com/office/officeart/2005/8/layout/cycle2"/>
    <dgm:cxn modelId="{84D659BD-0F3F-4937-BB87-0E86F9F5C4F9}" srcId="{B694C44C-2149-4A6A-8290-23304A66298C}" destId="{528DC247-ECD5-4011-ADE5-9C0190789A48}" srcOrd="0" destOrd="0" parTransId="{8C3FC8FE-4AF1-4410-A1CF-4AA165C0C4F3}" sibTransId="{5C13F10B-05B6-463E-800E-2E0AB6B58782}"/>
    <dgm:cxn modelId="{E76D01CB-E46A-42F2-BD6C-8F36B6228019}" type="presOf" srcId="{A1AE82EF-BA82-4FCF-9830-D8EEBABDD2AB}" destId="{00E2241A-E6EC-4834-AB66-3A5E16A0B0DF}" srcOrd="0" destOrd="0" presId="urn:microsoft.com/office/officeart/2005/8/layout/cycle2"/>
    <dgm:cxn modelId="{B5AAE0E6-7474-43AB-9EF2-25329FA9FC53}" srcId="{B694C44C-2149-4A6A-8290-23304A66298C}" destId="{78306CE5-4692-46EC-8DBE-A1BDD94BEFC1}" srcOrd="3" destOrd="0" parTransId="{58825D59-9AC5-443C-B76B-C17D47D519A0}" sibTransId="{0336A807-E1D1-4082-884F-EAAA38F9E1E5}"/>
    <dgm:cxn modelId="{AC4BBE67-6BB1-4143-8D2E-A53854B605B2}" type="presParOf" srcId="{AC9DCDBD-5CA3-47AB-970B-2D4B483A2831}" destId="{FFCB9192-EBE5-447A-BAF2-E05830A4B2C2}" srcOrd="0" destOrd="0" presId="urn:microsoft.com/office/officeart/2005/8/layout/cycle2"/>
    <dgm:cxn modelId="{0821536C-6670-405B-9827-7E1EEA2179DA}" type="presParOf" srcId="{AC9DCDBD-5CA3-47AB-970B-2D4B483A2831}" destId="{1D510485-F7E2-491F-95ED-931C664489C5}" srcOrd="1" destOrd="0" presId="urn:microsoft.com/office/officeart/2005/8/layout/cycle2"/>
    <dgm:cxn modelId="{AF66C84D-3FFF-4CA7-A4A2-806D5D1A9EC5}" type="presParOf" srcId="{1D510485-F7E2-491F-95ED-931C664489C5}" destId="{F73AA389-DB76-4599-AFFB-C0EA2D51EF4B}" srcOrd="0" destOrd="0" presId="urn:microsoft.com/office/officeart/2005/8/layout/cycle2"/>
    <dgm:cxn modelId="{E347B882-CDCB-40FE-8E2D-2DB5D815B797}" type="presParOf" srcId="{AC9DCDBD-5CA3-47AB-970B-2D4B483A2831}" destId="{21317AD1-785E-4890-941C-DF746C884212}" srcOrd="2" destOrd="0" presId="urn:microsoft.com/office/officeart/2005/8/layout/cycle2"/>
    <dgm:cxn modelId="{673E58FB-972B-4A06-BFE3-24B4DE8CCBC3}" type="presParOf" srcId="{AC9DCDBD-5CA3-47AB-970B-2D4B483A2831}" destId="{00E2241A-E6EC-4834-AB66-3A5E16A0B0DF}" srcOrd="3" destOrd="0" presId="urn:microsoft.com/office/officeart/2005/8/layout/cycle2"/>
    <dgm:cxn modelId="{703AF112-7321-4BD4-A03B-33F215ACC540}" type="presParOf" srcId="{00E2241A-E6EC-4834-AB66-3A5E16A0B0DF}" destId="{D8C06B9D-D24C-4711-8BFF-F717132007F1}" srcOrd="0" destOrd="0" presId="urn:microsoft.com/office/officeart/2005/8/layout/cycle2"/>
    <dgm:cxn modelId="{0CBC15FE-855E-49AA-A3AB-4B4E5FBA3333}" type="presParOf" srcId="{AC9DCDBD-5CA3-47AB-970B-2D4B483A2831}" destId="{2CF8F0C1-966A-448B-85AE-7DA5ABE77BFA}" srcOrd="4" destOrd="0" presId="urn:microsoft.com/office/officeart/2005/8/layout/cycle2"/>
    <dgm:cxn modelId="{754EA250-3AD3-4CCD-B53F-14205E6C5B6E}" type="presParOf" srcId="{AC9DCDBD-5CA3-47AB-970B-2D4B483A2831}" destId="{2C951D7C-C3F6-49F1-8268-BB4D089B6EC3}" srcOrd="5" destOrd="0" presId="urn:microsoft.com/office/officeart/2005/8/layout/cycle2"/>
    <dgm:cxn modelId="{27AE4DB4-6051-4186-9D04-27203D11B8CA}" type="presParOf" srcId="{2C951D7C-C3F6-49F1-8268-BB4D089B6EC3}" destId="{7A31DC1B-A66A-445F-B8F4-02D34E398F61}" srcOrd="0" destOrd="0" presId="urn:microsoft.com/office/officeart/2005/8/layout/cycle2"/>
    <dgm:cxn modelId="{62405AE8-3F54-4E78-855A-3D6F28A6C674}" type="presParOf" srcId="{AC9DCDBD-5CA3-47AB-970B-2D4B483A2831}" destId="{8AEEA641-FC07-404A-A079-9270B33F8A04}" srcOrd="6" destOrd="0" presId="urn:microsoft.com/office/officeart/2005/8/layout/cycle2"/>
    <dgm:cxn modelId="{E4F71FE8-F4ED-487B-B792-9525573C78DF}" type="presParOf" srcId="{AC9DCDBD-5CA3-47AB-970B-2D4B483A2831}" destId="{2FB99407-714B-4823-861A-48D4AB14FA2F}" srcOrd="7" destOrd="0" presId="urn:microsoft.com/office/officeart/2005/8/layout/cycle2"/>
    <dgm:cxn modelId="{08E31CA0-B11F-4E26-9420-CD73554D5814}" type="presParOf" srcId="{2FB99407-714B-4823-861A-48D4AB14FA2F}" destId="{49447CE4-3CD3-4BD2-B566-8A6BDA2FD7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9047C7-7100-4F12-9D48-8C1A50362059}" type="doc">
      <dgm:prSet loTypeId="urn:microsoft.com/office/officeart/2005/8/layout/h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3DBBDEFE-FC16-4BD3-A833-938E32132BFE}">
      <dgm:prSet phldrT="[Текст]"/>
      <dgm:spPr/>
      <dgm:t>
        <a:bodyPr/>
        <a:lstStyle/>
        <a:p>
          <a:r>
            <a:rPr lang="en-US" dirty="0"/>
            <a:t> Management implementation</a:t>
          </a:r>
        </a:p>
      </dgm:t>
    </dgm:pt>
    <dgm:pt modelId="{CA2D9B3D-1A2D-43C1-AA5C-E01F2E29A9A4}" type="parTrans" cxnId="{B836B9C4-D1CE-43CF-9326-76BF57F6484C}">
      <dgm:prSet/>
      <dgm:spPr/>
      <dgm:t>
        <a:bodyPr/>
        <a:lstStyle/>
        <a:p>
          <a:endParaRPr lang="ru-RU"/>
        </a:p>
      </dgm:t>
    </dgm:pt>
    <dgm:pt modelId="{411CCF1E-75C9-4089-9A62-169A15F391A6}" type="sibTrans" cxnId="{B836B9C4-D1CE-43CF-9326-76BF57F6484C}">
      <dgm:prSet/>
      <dgm:spPr/>
      <dgm:t>
        <a:bodyPr/>
        <a:lstStyle/>
        <a:p>
          <a:endParaRPr lang="ru-RU"/>
        </a:p>
      </dgm:t>
    </dgm:pt>
    <dgm:pt modelId="{5328C596-764C-4E66-9EDA-DA8BD0FA1D9B}">
      <dgm:prSet phldrT="[Текст]"/>
      <dgm:spPr/>
      <dgm:t>
        <a:bodyPr/>
        <a:lstStyle/>
        <a:p>
          <a:r>
            <a:rPr lang="en-US" dirty="0"/>
            <a:t>ISO 50001 certification</a:t>
          </a:r>
        </a:p>
      </dgm:t>
    </dgm:pt>
    <dgm:pt modelId="{0A5CFCAE-A8DE-4C87-A0C6-E4BE07BBC866}" type="parTrans" cxnId="{9D4F3214-B9C6-4E97-AA92-418DA8839CAB}">
      <dgm:prSet/>
      <dgm:spPr/>
      <dgm:t>
        <a:bodyPr/>
        <a:lstStyle/>
        <a:p>
          <a:endParaRPr lang="ru-RU"/>
        </a:p>
      </dgm:t>
    </dgm:pt>
    <dgm:pt modelId="{87CEDAB5-41D4-4C87-887A-D9D21C8B19DB}" type="sibTrans" cxnId="{9D4F3214-B9C6-4E97-AA92-418DA8839CAB}">
      <dgm:prSet/>
      <dgm:spPr/>
      <dgm:t>
        <a:bodyPr/>
        <a:lstStyle/>
        <a:p>
          <a:endParaRPr lang="ru-RU"/>
        </a:p>
      </dgm:t>
    </dgm:pt>
    <dgm:pt modelId="{02B54E2A-B11A-4C27-8107-9688B3BE782B}">
      <dgm:prSet phldrT="[Текст]"/>
      <dgm:spPr/>
      <dgm:t>
        <a:bodyPr/>
        <a:lstStyle/>
        <a:p>
          <a:r>
            <a:rPr lang="en-US" dirty="0"/>
            <a:t>ISO 50001 process establishment</a:t>
          </a:r>
        </a:p>
      </dgm:t>
    </dgm:pt>
    <dgm:pt modelId="{1DD0944C-BB80-42F6-BE97-D490DB4B4F2F}" type="parTrans" cxnId="{C1ADD620-E883-41A4-9214-E930EC7D960F}">
      <dgm:prSet/>
      <dgm:spPr/>
      <dgm:t>
        <a:bodyPr/>
        <a:lstStyle/>
        <a:p>
          <a:endParaRPr lang="ru-RU"/>
        </a:p>
      </dgm:t>
    </dgm:pt>
    <dgm:pt modelId="{7167DB0C-F40C-46DA-902E-0811AA40CD48}" type="sibTrans" cxnId="{C1ADD620-E883-41A4-9214-E930EC7D960F}">
      <dgm:prSet/>
      <dgm:spPr/>
      <dgm:t>
        <a:bodyPr/>
        <a:lstStyle/>
        <a:p>
          <a:endParaRPr lang="ru-RU"/>
        </a:p>
      </dgm:t>
    </dgm:pt>
    <dgm:pt modelId="{00503509-4A07-47B9-95A4-8046CCD88CDE}">
      <dgm:prSet phldrT="[Текст]"/>
      <dgm:spPr/>
      <dgm:t>
        <a:bodyPr/>
        <a:lstStyle/>
        <a:p>
          <a:r>
            <a:rPr lang="en-US" dirty="0"/>
            <a:t>ISO 50001 learning</a:t>
          </a:r>
        </a:p>
      </dgm:t>
    </dgm:pt>
    <dgm:pt modelId="{5388DEAC-82AC-434C-924E-4B7EDBE81D4A}" type="parTrans" cxnId="{060BEE2D-0F4E-4A6C-BAEA-1D1B0C13C5D2}">
      <dgm:prSet/>
      <dgm:spPr/>
      <dgm:t>
        <a:bodyPr/>
        <a:lstStyle/>
        <a:p>
          <a:endParaRPr lang="ru-RU"/>
        </a:p>
      </dgm:t>
    </dgm:pt>
    <dgm:pt modelId="{22FED68F-4C0B-46B6-AB50-0826104EC8E1}" type="sibTrans" cxnId="{060BEE2D-0F4E-4A6C-BAEA-1D1B0C13C5D2}">
      <dgm:prSet/>
      <dgm:spPr/>
      <dgm:t>
        <a:bodyPr/>
        <a:lstStyle/>
        <a:p>
          <a:endParaRPr lang="ru-RU"/>
        </a:p>
      </dgm:t>
    </dgm:pt>
    <dgm:pt modelId="{0E458C4A-5915-4969-BB15-B8982E008B97}">
      <dgm:prSet phldrT="[Текст]"/>
      <dgm:spPr/>
      <dgm:t>
        <a:bodyPr/>
        <a:lstStyle/>
        <a:p>
          <a:r>
            <a:rPr lang="en-US" dirty="0"/>
            <a:t> People stimulus</a:t>
          </a:r>
        </a:p>
      </dgm:t>
    </dgm:pt>
    <dgm:pt modelId="{6BCA1F4C-3D55-41F7-B8EA-8A800B7FF2CE}" type="parTrans" cxnId="{D3DCA80F-A204-4C2C-9FD0-13CAF88CC719}">
      <dgm:prSet/>
      <dgm:spPr/>
      <dgm:t>
        <a:bodyPr/>
        <a:lstStyle/>
        <a:p>
          <a:endParaRPr lang="ru-RU"/>
        </a:p>
      </dgm:t>
    </dgm:pt>
    <dgm:pt modelId="{010C8F23-2FCE-4BE1-9774-D71BA9008F96}" type="sibTrans" cxnId="{D3DCA80F-A204-4C2C-9FD0-13CAF88CC719}">
      <dgm:prSet/>
      <dgm:spPr/>
      <dgm:t>
        <a:bodyPr/>
        <a:lstStyle/>
        <a:p>
          <a:endParaRPr lang="ru-RU"/>
        </a:p>
      </dgm:t>
    </dgm:pt>
    <dgm:pt modelId="{62F442FD-76CA-4C87-B688-37A165FF2B7B}">
      <dgm:prSet phldrT="[Текст]"/>
      <dgm:spPr/>
      <dgm:t>
        <a:bodyPr/>
        <a:lstStyle/>
        <a:p>
          <a:r>
            <a:rPr lang="en-US" dirty="0" err="1"/>
            <a:t>Hackatons</a:t>
          </a:r>
          <a:r>
            <a:rPr lang="en-US" dirty="0"/>
            <a:t> and </a:t>
          </a:r>
          <a:r>
            <a:rPr lang="en-US" dirty="0" err="1"/>
            <a:t>Ideatons</a:t>
          </a:r>
          <a:r>
            <a:rPr lang="en-US" dirty="0"/>
            <a:t> for energy efficiency</a:t>
          </a:r>
        </a:p>
      </dgm:t>
    </dgm:pt>
    <dgm:pt modelId="{E929A8FE-ACB9-4522-8CC4-0F5A673C0CF9}" type="parTrans" cxnId="{A53E4A99-A7C5-499A-B3C1-EB4310F88CA7}">
      <dgm:prSet/>
      <dgm:spPr/>
      <dgm:t>
        <a:bodyPr/>
        <a:lstStyle/>
        <a:p>
          <a:endParaRPr lang="ru-RU"/>
        </a:p>
      </dgm:t>
    </dgm:pt>
    <dgm:pt modelId="{3441EECA-3DEE-476F-B73E-C1F38B6611F6}" type="sibTrans" cxnId="{A53E4A99-A7C5-499A-B3C1-EB4310F88CA7}">
      <dgm:prSet/>
      <dgm:spPr/>
      <dgm:t>
        <a:bodyPr/>
        <a:lstStyle/>
        <a:p>
          <a:endParaRPr lang="ru-RU"/>
        </a:p>
      </dgm:t>
    </dgm:pt>
    <dgm:pt modelId="{33C6E8E1-8BB6-4598-B0A9-EAEF7099A2EB}">
      <dgm:prSet phldrT="[Текст]"/>
      <dgm:spPr/>
      <dgm:t>
        <a:bodyPr/>
        <a:lstStyle/>
        <a:p>
          <a:r>
            <a:rPr lang="en-US" dirty="0"/>
            <a:t>Programs to motivate for creative activities in EE </a:t>
          </a:r>
        </a:p>
      </dgm:t>
    </dgm:pt>
    <dgm:pt modelId="{4BE4E1C5-39FF-4F81-9629-2C9571151EE4}" type="parTrans" cxnId="{1D5351E6-3F09-4683-8558-1E6D15C7FCDA}">
      <dgm:prSet/>
      <dgm:spPr/>
    </dgm:pt>
    <dgm:pt modelId="{8AC974B2-BDA3-47B6-88D7-015691CADA38}" type="sibTrans" cxnId="{1D5351E6-3F09-4683-8558-1E6D15C7FCDA}">
      <dgm:prSet/>
      <dgm:spPr/>
    </dgm:pt>
    <dgm:pt modelId="{75B22EA0-D377-417C-9618-8ABB82D561C5}">
      <dgm:prSet phldrT="[Текст]"/>
      <dgm:spPr/>
      <dgm:t>
        <a:bodyPr/>
        <a:lstStyle/>
        <a:p>
          <a:r>
            <a:rPr lang="en-US" dirty="0"/>
            <a:t> Promotion and Informing</a:t>
          </a:r>
        </a:p>
      </dgm:t>
    </dgm:pt>
    <dgm:pt modelId="{332581C2-3299-4D35-9F31-5EB0411CAD45}" type="parTrans" cxnId="{91B913FB-29F4-40FF-A103-9F94979FA05B}">
      <dgm:prSet/>
      <dgm:spPr/>
    </dgm:pt>
    <dgm:pt modelId="{B0B15110-5771-475F-BCF5-252F5E5E542B}" type="sibTrans" cxnId="{91B913FB-29F4-40FF-A103-9F94979FA05B}">
      <dgm:prSet/>
      <dgm:spPr/>
    </dgm:pt>
    <dgm:pt modelId="{20062F97-2168-43B3-9A5F-AF6226C807A3}">
      <dgm:prSet phldrT="[Текст]"/>
      <dgm:spPr/>
      <dgm:t>
        <a:bodyPr/>
        <a:lstStyle/>
        <a:p>
          <a:r>
            <a:rPr lang="en-US" dirty="0"/>
            <a:t>Achievements recognition and awarding</a:t>
          </a:r>
        </a:p>
      </dgm:t>
    </dgm:pt>
    <dgm:pt modelId="{3D468DA7-DDD7-4AF1-9B67-14A03E684F9F}" type="parTrans" cxnId="{3CFBA91E-493C-4ECE-9AD8-B2756DA2C4BA}">
      <dgm:prSet/>
      <dgm:spPr/>
    </dgm:pt>
    <dgm:pt modelId="{5F4A4B92-D602-4B1C-B691-E87E56FE414F}" type="sibTrans" cxnId="{3CFBA91E-493C-4ECE-9AD8-B2756DA2C4BA}">
      <dgm:prSet/>
      <dgm:spPr/>
    </dgm:pt>
    <dgm:pt modelId="{EFCEB87D-4CFC-4D0E-B71A-BA0B8A2D2B9C}">
      <dgm:prSet phldrT="[Текст]"/>
      <dgm:spPr/>
      <dgm:t>
        <a:bodyPr/>
        <a:lstStyle/>
        <a:p>
          <a:r>
            <a:rPr lang="ru-RU"/>
            <a:t> </a:t>
          </a:r>
          <a:r>
            <a:rPr lang="en-US" dirty="0"/>
            <a:t>Analytics and informing </a:t>
          </a:r>
          <a:endParaRPr lang="af-ZA" dirty="0"/>
        </a:p>
      </dgm:t>
    </dgm:pt>
    <dgm:pt modelId="{8709D2A3-743C-4B63-80C4-19DD618946BC}" type="parTrans" cxnId="{2B8B639D-C956-45C1-A422-0070092438E5}">
      <dgm:prSet/>
      <dgm:spPr/>
    </dgm:pt>
    <dgm:pt modelId="{8A7DF284-6A3C-4608-B15C-824412C7E356}" type="sibTrans" cxnId="{2B8B639D-C956-45C1-A422-0070092438E5}">
      <dgm:prSet/>
      <dgm:spPr/>
    </dgm:pt>
    <dgm:pt modelId="{47AC3861-328F-473E-A4F5-FB2CCE906F96}" type="pres">
      <dgm:prSet presAssocID="{FC9047C7-7100-4F12-9D48-8C1A50362059}" presName="Name0" presStyleCnt="0">
        <dgm:presLayoutVars>
          <dgm:dir/>
          <dgm:animLvl val="lvl"/>
          <dgm:resizeHandles val="exact"/>
        </dgm:presLayoutVars>
      </dgm:prSet>
      <dgm:spPr/>
    </dgm:pt>
    <dgm:pt modelId="{98C4942B-759A-4F76-B294-E96D98D24792}" type="pres">
      <dgm:prSet presAssocID="{FC9047C7-7100-4F12-9D48-8C1A50362059}" presName="tSp" presStyleCnt="0"/>
      <dgm:spPr/>
    </dgm:pt>
    <dgm:pt modelId="{0A06C2AB-77CF-44E7-A5DE-8C4749253230}" type="pres">
      <dgm:prSet presAssocID="{FC9047C7-7100-4F12-9D48-8C1A50362059}" presName="bSp" presStyleCnt="0"/>
      <dgm:spPr/>
    </dgm:pt>
    <dgm:pt modelId="{091B88FA-9861-41FD-B447-E155ACACF039}" type="pres">
      <dgm:prSet presAssocID="{FC9047C7-7100-4F12-9D48-8C1A50362059}" presName="process" presStyleCnt="0"/>
      <dgm:spPr/>
    </dgm:pt>
    <dgm:pt modelId="{651361E5-E1E9-4633-8ED8-BC43652D4A74}" type="pres">
      <dgm:prSet presAssocID="{3DBBDEFE-FC16-4BD3-A833-938E32132BFE}" presName="composite1" presStyleCnt="0"/>
      <dgm:spPr/>
    </dgm:pt>
    <dgm:pt modelId="{F0487060-95FB-4A48-BC78-11E6A81A0E7E}" type="pres">
      <dgm:prSet presAssocID="{3DBBDEFE-FC16-4BD3-A833-938E32132BFE}" presName="dummyNode1" presStyleLbl="node1" presStyleIdx="0" presStyleCnt="3"/>
      <dgm:spPr/>
    </dgm:pt>
    <dgm:pt modelId="{9E8E8718-6C65-4410-B786-327FBD568648}" type="pres">
      <dgm:prSet presAssocID="{3DBBDEFE-FC16-4BD3-A833-938E32132BFE}" presName="childNode1" presStyleLbl="bgAcc1" presStyleIdx="0" presStyleCnt="3">
        <dgm:presLayoutVars>
          <dgm:bulletEnabled val="1"/>
        </dgm:presLayoutVars>
      </dgm:prSet>
      <dgm:spPr/>
    </dgm:pt>
    <dgm:pt modelId="{94C3E4D9-9A5F-46C2-9056-360190D65602}" type="pres">
      <dgm:prSet presAssocID="{3DBBDEFE-FC16-4BD3-A833-938E32132BFE}" presName="childNode1tx" presStyleLbl="bgAcc1" presStyleIdx="0" presStyleCnt="3">
        <dgm:presLayoutVars>
          <dgm:bulletEnabled val="1"/>
        </dgm:presLayoutVars>
      </dgm:prSet>
      <dgm:spPr/>
    </dgm:pt>
    <dgm:pt modelId="{94C22C55-1A35-429C-8A72-039B0F393F64}" type="pres">
      <dgm:prSet presAssocID="{3DBBDEFE-FC16-4BD3-A833-938E32132BF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92F58BF-235F-43C9-A768-88DDBE1B540C}" type="pres">
      <dgm:prSet presAssocID="{3DBBDEFE-FC16-4BD3-A833-938E32132BFE}" presName="connSite1" presStyleCnt="0"/>
      <dgm:spPr/>
    </dgm:pt>
    <dgm:pt modelId="{7DEE51D0-3308-465F-BA95-AB6C59638DAB}" type="pres">
      <dgm:prSet presAssocID="{411CCF1E-75C9-4089-9A62-169A15F391A6}" presName="Name9" presStyleLbl="sibTrans2D1" presStyleIdx="0" presStyleCnt="2"/>
      <dgm:spPr/>
    </dgm:pt>
    <dgm:pt modelId="{C574516F-3D17-4110-939E-06DCE4C901B8}" type="pres">
      <dgm:prSet presAssocID="{0E458C4A-5915-4969-BB15-B8982E008B97}" presName="composite2" presStyleCnt="0"/>
      <dgm:spPr/>
    </dgm:pt>
    <dgm:pt modelId="{22D119A8-0174-4405-BACE-3D9DF978F019}" type="pres">
      <dgm:prSet presAssocID="{0E458C4A-5915-4969-BB15-B8982E008B97}" presName="dummyNode2" presStyleLbl="node1" presStyleIdx="0" presStyleCnt="3"/>
      <dgm:spPr/>
    </dgm:pt>
    <dgm:pt modelId="{AC7957BA-285F-4DE5-B5EA-1318F14B4332}" type="pres">
      <dgm:prSet presAssocID="{0E458C4A-5915-4969-BB15-B8982E008B97}" presName="childNode2" presStyleLbl="bgAcc1" presStyleIdx="1" presStyleCnt="3">
        <dgm:presLayoutVars>
          <dgm:bulletEnabled val="1"/>
        </dgm:presLayoutVars>
      </dgm:prSet>
      <dgm:spPr/>
    </dgm:pt>
    <dgm:pt modelId="{E1A8C750-3A64-450E-915F-8B4BF773919B}" type="pres">
      <dgm:prSet presAssocID="{0E458C4A-5915-4969-BB15-B8982E008B97}" presName="childNode2tx" presStyleLbl="bgAcc1" presStyleIdx="1" presStyleCnt="3">
        <dgm:presLayoutVars>
          <dgm:bulletEnabled val="1"/>
        </dgm:presLayoutVars>
      </dgm:prSet>
      <dgm:spPr/>
    </dgm:pt>
    <dgm:pt modelId="{F3B4AFC8-17A7-42F2-8762-ED9C7F187465}" type="pres">
      <dgm:prSet presAssocID="{0E458C4A-5915-4969-BB15-B8982E008B9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A2300BA-A7E8-485A-9B5A-CD18D46A87DE}" type="pres">
      <dgm:prSet presAssocID="{0E458C4A-5915-4969-BB15-B8982E008B97}" presName="connSite2" presStyleCnt="0"/>
      <dgm:spPr/>
    </dgm:pt>
    <dgm:pt modelId="{D0349A58-F018-46C9-B9A3-4A41E589B2C8}" type="pres">
      <dgm:prSet presAssocID="{010C8F23-2FCE-4BE1-9774-D71BA9008F96}" presName="Name18" presStyleLbl="sibTrans2D1" presStyleIdx="1" presStyleCnt="2"/>
      <dgm:spPr/>
    </dgm:pt>
    <dgm:pt modelId="{EFFDE157-5F41-485F-B926-06E043099AE7}" type="pres">
      <dgm:prSet presAssocID="{75B22EA0-D377-417C-9618-8ABB82D561C5}" presName="composite1" presStyleCnt="0"/>
      <dgm:spPr/>
    </dgm:pt>
    <dgm:pt modelId="{9F5B399A-C53B-4DF5-B2AD-150EB65B7BAD}" type="pres">
      <dgm:prSet presAssocID="{75B22EA0-D377-417C-9618-8ABB82D561C5}" presName="dummyNode1" presStyleLbl="node1" presStyleIdx="1" presStyleCnt="3"/>
      <dgm:spPr/>
    </dgm:pt>
    <dgm:pt modelId="{FE73E806-4A9C-47BA-BA8E-2B457DFAA872}" type="pres">
      <dgm:prSet presAssocID="{75B22EA0-D377-417C-9618-8ABB82D561C5}" presName="childNode1" presStyleLbl="bgAcc1" presStyleIdx="2" presStyleCnt="3">
        <dgm:presLayoutVars>
          <dgm:bulletEnabled val="1"/>
        </dgm:presLayoutVars>
      </dgm:prSet>
      <dgm:spPr/>
    </dgm:pt>
    <dgm:pt modelId="{95CA61A6-5FD6-4CE0-BA3A-726CB9230348}" type="pres">
      <dgm:prSet presAssocID="{75B22EA0-D377-417C-9618-8ABB82D561C5}" presName="childNode1tx" presStyleLbl="bgAcc1" presStyleIdx="2" presStyleCnt="3">
        <dgm:presLayoutVars>
          <dgm:bulletEnabled val="1"/>
        </dgm:presLayoutVars>
      </dgm:prSet>
      <dgm:spPr/>
    </dgm:pt>
    <dgm:pt modelId="{643E301D-8B0B-44BC-AD49-F14C6CC4DF44}" type="pres">
      <dgm:prSet presAssocID="{75B22EA0-D377-417C-9618-8ABB82D561C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C5D572D3-11C1-4544-A247-C904F834EEF0}" type="pres">
      <dgm:prSet presAssocID="{75B22EA0-D377-417C-9618-8ABB82D561C5}" presName="connSite1" presStyleCnt="0"/>
      <dgm:spPr/>
    </dgm:pt>
  </dgm:ptLst>
  <dgm:cxnLst>
    <dgm:cxn modelId="{72C13B02-D122-4F41-9C1A-838DB688DDF0}" type="presOf" srcId="{02B54E2A-B11A-4C27-8107-9688B3BE782B}" destId="{94C3E4D9-9A5F-46C2-9056-360190D65602}" srcOrd="1" destOrd="1" presId="urn:microsoft.com/office/officeart/2005/8/layout/hProcess4"/>
    <dgm:cxn modelId="{D3DCA80F-A204-4C2C-9FD0-13CAF88CC719}" srcId="{FC9047C7-7100-4F12-9D48-8C1A50362059}" destId="{0E458C4A-5915-4969-BB15-B8982E008B97}" srcOrd="1" destOrd="0" parTransId="{6BCA1F4C-3D55-41F7-B8EA-8A800B7FF2CE}" sibTransId="{010C8F23-2FCE-4BE1-9774-D71BA9008F96}"/>
    <dgm:cxn modelId="{9D4F3214-B9C6-4E97-AA92-418DA8839CAB}" srcId="{3DBBDEFE-FC16-4BD3-A833-938E32132BFE}" destId="{5328C596-764C-4E66-9EDA-DA8BD0FA1D9B}" srcOrd="0" destOrd="0" parTransId="{0A5CFCAE-A8DE-4C87-A0C6-E4BE07BBC866}" sibTransId="{87CEDAB5-41D4-4C87-887A-D9D21C8B19DB}"/>
    <dgm:cxn modelId="{3CFBA91E-493C-4ECE-9AD8-B2756DA2C4BA}" srcId="{75B22EA0-D377-417C-9618-8ABB82D561C5}" destId="{20062F97-2168-43B3-9A5F-AF6226C807A3}" srcOrd="0" destOrd="0" parTransId="{3D468DA7-DDD7-4AF1-9B67-14A03E684F9F}" sibTransId="{5F4A4B92-D602-4B1C-B691-E87E56FE414F}"/>
    <dgm:cxn modelId="{C1ADD620-E883-41A4-9214-E930EC7D960F}" srcId="{3DBBDEFE-FC16-4BD3-A833-938E32132BFE}" destId="{02B54E2A-B11A-4C27-8107-9688B3BE782B}" srcOrd="1" destOrd="0" parTransId="{1DD0944C-BB80-42F6-BE97-D490DB4B4F2F}" sibTransId="{7167DB0C-F40C-46DA-902E-0811AA40CD48}"/>
    <dgm:cxn modelId="{67350922-ACB8-4C76-BD53-738B33D639F4}" type="presOf" srcId="{62F442FD-76CA-4C87-B688-37A165FF2B7B}" destId="{E1A8C750-3A64-450E-915F-8B4BF773919B}" srcOrd="1" destOrd="0" presId="urn:microsoft.com/office/officeart/2005/8/layout/hProcess4"/>
    <dgm:cxn modelId="{060BEE2D-0F4E-4A6C-BAEA-1D1B0C13C5D2}" srcId="{3DBBDEFE-FC16-4BD3-A833-938E32132BFE}" destId="{00503509-4A07-47B9-95A4-8046CCD88CDE}" srcOrd="2" destOrd="0" parTransId="{5388DEAC-82AC-434C-924E-4B7EDBE81D4A}" sibTransId="{22FED68F-4C0B-46B6-AB50-0826104EC8E1}"/>
    <dgm:cxn modelId="{4134062E-CC76-4F6D-B87E-E3BE1248F20B}" type="presOf" srcId="{00503509-4A07-47B9-95A4-8046CCD88CDE}" destId="{9E8E8718-6C65-4410-B786-327FBD568648}" srcOrd="0" destOrd="2" presId="urn:microsoft.com/office/officeart/2005/8/layout/hProcess4"/>
    <dgm:cxn modelId="{0AE18360-3020-4F5A-B0DF-4C047C672317}" type="presOf" srcId="{62F442FD-76CA-4C87-B688-37A165FF2B7B}" destId="{AC7957BA-285F-4DE5-B5EA-1318F14B4332}" srcOrd="0" destOrd="0" presId="urn:microsoft.com/office/officeart/2005/8/layout/hProcess4"/>
    <dgm:cxn modelId="{76C95661-4657-4726-A7DA-6DBBF58B149B}" type="presOf" srcId="{411CCF1E-75C9-4089-9A62-169A15F391A6}" destId="{7DEE51D0-3308-465F-BA95-AB6C59638DAB}" srcOrd="0" destOrd="0" presId="urn:microsoft.com/office/officeart/2005/8/layout/hProcess4"/>
    <dgm:cxn modelId="{EA078142-F61D-4C09-8830-3C7C5056F230}" type="presOf" srcId="{0E458C4A-5915-4969-BB15-B8982E008B97}" destId="{F3B4AFC8-17A7-42F2-8762-ED9C7F187465}" srcOrd="0" destOrd="0" presId="urn:microsoft.com/office/officeart/2005/8/layout/hProcess4"/>
    <dgm:cxn modelId="{44EE3366-0B73-407B-81CD-ADF84D39BD26}" type="presOf" srcId="{3DBBDEFE-FC16-4BD3-A833-938E32132BFE}" destId="{94C22C55-1A35-429C-8A72-039B0F393F64}" srcOrd="0" destOrd="0" presId="urn:microsoft.com/office/officeart/2005/8/layout/hProcess4"/>
    <dgm:cxn modelId="{79A1FE73-185E-463A-9241-B83B934189A3}" type="presOf" srcId="{010C8F23-2FCE-4BE1-9774-D71BA9008F96}" destId="{D0349A58-F018-46C9-B9A3-4A41E589B2C8}" srcOrd="0" destOrd="0" presId="urn:microsoft.com/office/officeart/2005/8/layout/hProcess4"/>
    <dgm:cxn modelId="{3BEF4C76-9A4F-4438-8400-A2AA719F4088}" type="presOf" srcId="{EFCEB87D-4CFC-4D0E-B71A-BA0B8A2D2B9C}" destId="{FE73E806-4A9C-47BA-BA8E-2B457DFAA872}" srcOrd="0" destOrd="1" presId="urn:microsoft.com/office/officeart/2005/8/layout/hProcess4"/>
    <dgm:cxn modelId="{27E1928E-B952-4F4C-94DB-56453CB3F344}" type="presOf" srcId="{20062F97-2168-43B3-9A5F-AF6226C807A3}" destId="{95CA61A6-5FD6-4CE0-BA3A-726CB9230348}" srcOrd="1" destOrd="0" presId="urn:microsoft.com/office/officeart/2005/8/layout/hProcess4"/>
    <dgm:cxn modelId="{A53E4A99-A7C5-499A-B3C1-EB4310F88CA7}" srcId="{0E458C4A-5915-4969-BB15-B8982E008B97}" destId="{62F442FD-76CA-4C87-B688-37A165FF2B7B}" srcOrd="0" destOrd="0" parTransId="{E929A8FE-ACB9-4522-8CC4-0F5A673C0CF9}" sibTransId="{3441EECA-3DEE-476F-B73E-C1F38B6611F6}"/>
    <dgm:cxn modelId="{BF0B4F9C-67E4-40AD-AE1A-4C78A7F2A986}" type="presOf" srcId="{5328C596-764C-4E66-9EDA-DA8BD0FA1D9B}" destId="{9E8E8718-6C65-4410-B786-327FBD568648}" srcOrd="0" destOrd="0" presId="urn:microsoft.com/office/officeart/2005/8/layout/hProcess4"/>
    <dgm:cxn modelId="{2B8B639D-C956-45C1-A422-0070092438E5}" srcId="{75B22EA0-D377-417C-9618-8ABB82D561C5}" destId="{EFCEB87D-4CFC-4D0E-B71A-BA0B8A2D2B9C}" srcOrd="1" destOrd="0" parTransId="{8709D2A3-743C-4B63-80C4-19DD618946BC}" sibTransId="{8A7DF284-6A3C-4608-B15C-824412C7E356}"/>
    <dgm:cxn modelId="{0C9B699F-AB5E-4088-AB73-B6D62E1A1FDC}" type="presOf" srcId="{75B22EA0-D377-417C-9618-8ABB82D561C5}" destId="{643E301D-8B0B-44BC-AD49-F14C6CC4DF44}" srcOrd="0" destOrd="0" presId="urn:microsoft.com/office/officeart/2005/8/layout/hProcess4"/>
    <dgm:cxn modelId="{AF4975A8-48BA-4DC1-8CC7-081AA6B194E1}" type="presOf" srcId="{FC9047C7-7100-4F12-9D48-8C1A50362059}" destId="{47AC3861-328F-473E-A4F5-FB2CCE906F96}" srcOrd="0" destOrd="0" presId="urn:microsoft.com/office/officeart/2005/8/layout/hProcess4"/>
    <dgm:cxn modelId="{E3A653AD-FB9B-41DF-A74C-5B9213590DFE}" type="presOf" srcId="{20062F97-2168-43B3-9A5F-AF6226C807A3}" destId="{FE73E806-4A9C-47BA-BA8E-2B457DFAA872}" srcOrd="0" destOrd="0" presId="urn:microsoft.com/office/officeart/2005/8/layout/hProcess4"/>
    <dgm:cxn modelId="{C167B6AE-E26D-46EA-9930-D6A20447E286}" type="presOf" srcId="{33C6E8E1-8BB6-4598-B0A9-EAEF7099A2EB}" destId="{AC7957BA-285F-4DE5-B5EA-1318F14B4332}" srcOrd="0" destOrd="1" presId="urn:microsoft.com/office/officeart/2005/8/layout/hProcess4"/>
    <dgm:cxn modelId="{B836B9C4-D1CE-43CF-9326-76BF57F6484C}" srcId="{FC9047C7-7100-4F12-9D48-8C1A50362059}" destId="{3DBBDEFE-FC16-4BD3-A833-938E32132BFE}" srcOrd="0" destOrd="0" parTransId="{CA2D9B3D-1A2D-43C1-AA5C-E01F2E29A9A4}" sibTransId="{411CCF1E-75C9-4089-9A62-169A15F391A6}"/>
    <dgm:cxn modelId="{AC556ECB-7408-4563-97E0-2BDE94645C34}" type="presOf" srcId="{00503509-4A07-47B9-95A4-8046CCD88CDE}" destId="{94C3E4D9-9A5F-46C2-9056-360190D65602}" srcOrd="1" destOrd="2" presId="urn:microsoft.com/office/officeart/2005/8/layout/hProcess4"/>
    <dgm:cxn modelId="{C97DA1DB-4B9E-4D46-AFCF-69968497BEC3}" type="presOf" srcId="{33C6E8E1-8BB6-4598-B0A9-EAEF7099A2EB}" destId="{E1A8C750-3A64-450E-915F-8B4BF773919B}" srcOrd="1" destOrd="1" presId="urn:microsoft.com/office/officeart/2005/8/layout/hProcess4"/>
    <dgm:cxn modelId="{1D5351E6-3F09-4683-8558-1E6D15C7FCDA}" srcId="{0E458C4A-5915-4969-BB15-B8982E008B97}" destId="{33C6E8E1-8BB6-4598-B0A9-EAEF7099A2EB}" srcOrd="1" destOrd="0" parTransId="{4BE4E1C5-39FF-4F81-9629-2C9571151EE4}" sibTransId="{8AC974B2-BDA3-47B6-88D7-015691CADA38}"/>
    <dgm:cxn modelId="{0613FAEA-6DE3-489A-B047-C00815B65782}" type="presOf" srcId="{02B54E2A-B11A-4C27-8107-9688B3BE782B}" destId="{9E8E8718-6C65-4410-B786-327FBD568648}" srcOrd="0" destOrd="1" presId="urn:microsoft.com/office/officeart/2005/8/layout/hProcess4"/>
    <dgm:cxn modelId="{6950E8EC-8E40-4E52-B745-70A31079C4C7}" type="presOf" srcId="{EFCEB87D-4CFC-4D0E-B71A-BA0B8A2D2B9C}" destId="{95CA61A6-5FD6-4CE0-BA3A-726CB9230348}" srcOrd="1" destOrd="1" presId="urn:microsoft.com/office/officeart/2005/8/layout/hProcess4"/>
    <dgm:cxn modelId="{91B913FB-29F4-40FF-A103-9F94979FA05B}" srcId="{FC9047C7-7100-4F12-9D48-8C1A50362059}" destId="{75B22EA0-D377-417C-9618-8ABB82D561C5}" srcOrd="2" destOrd="0" parTransId="{332581C2-3299-4D35-9F31-5EB0411CAD45}" sibTransId="{B0B15110-5771-475F-BCF5-252F5E5E542B}"/>
    <dgm:cxn modelId="{A8B979FB-99C9-4CD6-AFD9-FDB8B9D9474F}" type="presOf" srcId="{5328C596-764C-4E66-9EDA-DA8BD0FA1D9B}" destId="{94C3E4D9-9A5F-46C2-9056-360190D65602}" srcOrd="1" destOrd="0" presId="urn:microsoft.com/office/officeart/2005/8/layout/hProcess4"/>
    <dgm:cxn modelId="{4280C11D-E6C7-4008-B587-1D8CAA84BFC1}" type="presParOf" srcId="{47AC3861-328F-473E-A4F5-FB2CCE906F96}" destId="{98C4942B-759A-4F76-B294-E96D98D24792}" srcOrd="0" destOrd="0" presId="urn:microsoft.com/office/officeart/2005/8/layout/hProcess4"/>
    <dgm:cxn modelId="{8C3ADCE0-70B7-48E2-B60B-E8E86E1E2936}" type="presParOf" srcId="{47AC3861-328F-473E-A4F5-FB2CCE906F96}" destId="{0A06C2AB-77CF-44E7-A5DE-8C4749253230}" srcOrd="1" destOrd="0" presId="urn:microsoft.com/office/officeart/2005/8/layout/hProcess4"/>
    <dgm:cxn modelId="{A631CF49-B43C-41E0-9B4B-41ABE654D5EB}" type="presParOf" srcId="{47AC3861-328F-473E-A4F5-FB2CCE906F96}" destId="{091B88FA-9861-41FD-B447-E155ACACF039}" srcOrd="2" destOrd="0" presId="urn:microsoft.com/office/officeart/2005/8/layout/hProcess4"/>
    <dgm:cxn modelId="{9E84050E-C274-450B-ADA5-F1265D12026D}" type="presParOf" srcId="{091B88FA-9861-41FD-B447-E155ACACF039}" destId="{651361E5-E1E9-4633-8ED8-BC43652D4A74}" srcOrd="0" destOrd="0" presId="urn:microsoft.com/office/officeart/2005/8/layout/hProcess4"/>
    <dgm:cxn modelId="{27F06772-DAB6-4231-82F1-15904970F402}" type="presParOf" srcId="{651361E5-E1E9-4633-8ED8-BC43652D4A74}" destId="{F0487060-95FB-4A48-BC78-11E6A81A0E7E}" srcOrd="0" destOrd="0" presId="urn:microsoft.com/office/officeart/2005/8/layout/hProcess4"/>
    <dgm:cxn modelId="{55ADA44C-1F13-4304-8CDB-836901FC6B3B}" type="presParOf" srcId="{651361E5-E1E9-4633-8ED8-BC43652D4A74}" destId="{9E8E8718-6C65-4410-B786-327FBD568648}" srcOrd="1" destOrd="0" presId="urn:microsoft.com/office/officeart/2005/8/layout/hProcess4"/>
    <dgm:cxn modelId="{6893C98B-9521-4AD5-8879-79C208BCBE22}" type="presParOf" srcId="{651361E5-E1E9-4633-8ED8-BC43652D4A74}" destId="{94C3E4D9-9A5F-46C2-9056-360190D65602}" srcOrd="2" destOrd="0" presId="urn:microsoft.com/office/officeart/2005/8/layout/hProcess4"/>
    <dgm:cxn modelId="{60FC7A08-E0B3-41D1-BDDB-C8CA323681E9}" type="presParOf" srcId="{651361E5-E1E9-4633-8ED8-BC43652D4A74}" destId="{94C22C55-1A35-429C-8A72-039B0F393F64}" srcOrd="3" destOrd="0" presId="urn:microsoft.com/office/officeart/2005/8/layout/hProcess4"/>
    <dgm:cxn modelId="{7B90C392-CA68-4ECF-A9A4-47FC6E5AA828}" type="presParOf" srcId="{651361E5-E1E9-4633-8ED8-BC43652D4A74}" destId="{C92F58BF-235F-43C9-A768-88DDBE1B540C}" srcOrd="4" destOrd="0" presId="urn:microsoft.com/office/officeart/2005/8/layout/hProcess4"/>
    <dgm:cxn modelId="{E7906F24-61E6-4F3E-9B8A-62F80724169A}" type="presParOf" srcId="{091B88FA-9861-41FD-B447-E155ACACF039}" destId="{7DEE51D0-3308-465F-BA95-AB6C59638DAB}" srcOrd="1" destOrd="0" presId="urn:microsoft.com/office/officeart/2005/8/layout/hProcess4"/>
    <dgm:cxn modelId="{012BA6EB-F34D-403D-B8E1-E1D8466CA06E}" type="presParOf" srcId="{091B88FA-9861-41FD-B447-E155ACACF039}" destId="{C574516F-3D17-4110-939E-06DCE4C901B8}" srcOrd="2" destOrd="0" presId="urn:microsoft.com/office/officeart/2005/8/layout/hProcess4"/>
    <dgm:cxn modelId="{1AAE39CA-C292-4C26-93F9-D2C836C2194F}" type="presParOf" srcId="{C574516F-3D17-4110-939E-06DCE4C901B8}" destId="{22D119A8-0174-4405-BACE-3D9DF978F019}" srcOrd="0" destOrd="0" presId="urn:microsoft.com/office/officeart/2005/8/layout/hProcess4"/>
    <dgm:cxn modelId="{AB376B5B-3BB8-401F-BE67-636C23A30E6D}" type="presParOf" srcId="{C574516F-3D17-4110-939E-06DCE4C901B8}" destId="{AC7957BA-285F-4DE5-B5EA-1318F14B4332}" srcOrd="1" destOrd="0" presId="urn:microsoft.com/office/officeart/2005/8/layout/hProcess4"/>
    <dgm:cxn modelId="{7CC7063C-3A37-43A5-B8EE-7D2FC8130058}" type="presParOf" srcId="{C574516F-3D17-4110-939E-06DCE4C901B8}" destId="{E1A8C750-3A64-450E-915F-8B4BF773919B}" srcOrd="2" destOrd="0" presId="urn:microsoft.com/office/officeart/2005/8/layout/hProcess4"/>
    <dgm:cxn modelId="{F24449E8-7B2E-423D-888F-EF4464938DD8}" type="presParOf" srcId="{C574516F-3D17-4110-939E-06DCE4C901B8}" destId="{F3B4AFC8-17A7-42F2-8762-ED9C7F187465}" srcOrd="3" destOrd="0" presId="urn:microsoft.com/office/officeart/2005/8/layout/hProcess4"/>
    <dgm:cxn modelId="{E5A760E9-BD94-4D35-A60F-316AAFF37555}" type="presParOf" srcId="{C574516F-3D17-4110-939E-06DCE4C901B8}" destId="{4A2300BA-A7E8-485A-9B5A-CD18D46A87DE}" srcOrd="4" destOrd="0" presId="urn:microsoft.com/office/officeart/2005/8/layout/hProcess4"/>
    <dgm:cxn modelId="{E458E1B1-2052-4246-AD1D-54866CE111C2}" type="presParOf" srcId="{091B88FA-9861-41FD-B447-E155ACACF039}" destId="{D0349A58-F018-46C9-B9A3-4A41E589B2C8}" srcOrd="3" destOrd="0" presId="urn:microsoft.com/office/officeart/2005/8/layout/hProcess4"/>
    <dgm:cxn modelId="{BCEE4038-55ED-4D4C-865A-82C74C385931}" type="presParOf" srcId="{091B88FA-9861-41FD-B447-E155ACACF039}" destId="{EFFDE157-5F41-485F-B926-06E043099AE7}" srcOrd="4" destOrd="0" presId="urn:microsoft.com/office/officeart/2005/8/layout/hProcess4"/>
    <dgm:cxn modelId="{01A00481-D17D-4B12-92F1-282AE0C4A2C8}" type="presParOf" srcId="{EFFDE157-5F41-485F-B926-06E043099AE7}" destId="{9F5B399A-C53B-4DF5-B2AD-150EB65B7BAD}" srcOrd="0" destOrd="0" presId="urn:microsoft.com/office/officeart/2005/8/layout/hProcess4"/>
    <dgm:cxn modelId="{04920C15-B221-4EDD-AEFA-3B55BAB7B665}" type="presParOf" srcId="{EFFDE157-5F41-485F-B926-06E043099AE7}" destId="{FE73E806-4A9C-47BA-BA8E-2B457DFAA872}" srcOrd="1" destOrd="0" presId="urn:microsoft.com/office/officeart/2005/8/layout/hProcess4"/>
    <dgm:cxn modelId="{D41910AF-CB5A-4DD1-8392-F27C0ABA92C8}" type="presParOf" srcId="{EFFDE157-5F41-485F-B926-06E043099AE7}" destId="{95CA61A6-5FD6-4CE0-BA3A-726CB9230348}" srcOrd="2" destOrd="0" presId="urn:microsoft.com/office/officeart/2005/8/layout/hProcess4"/>
    <dgm:cxn modelId="{0BFE8BE4-4D91-42CF-A5EF-4C31ED801F03}" type="presParOf" srcId="{EFFDE157-5F41-485F-B926-06E043099AE7}" destId="{643E301D-8B0B-44BC-AD49-F14C6CC4DF44}" srcOrd="3" destOrd="0" presId="urn:microsoft.com/office/officeart/2005/8/layout/hProcess4"/>
    <dgm:cxn modelId="{6B1263CE-A64C-49A5-96FF-EB510627F520}" type="presParOf" srcId="{EFFDE157-5F41-485F-B926-06E043099AE7}" destId="{C5D572D3-11C1-4544-A247-C904F834EEF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3ABB-A7D6-4FC2-8CD2-7574544330B7}">
      <dsp:nvSpPr>
        <dsp:cNvPr id="0" name=""/>
        <dsp:cNvSpPr/>
      </dsp:nvSpPr>
      <dsp:spPr>
        <a:xfrm>
          <a:off x="5124" y="1152112"/>
          <a:ext cx="1964258" cy="510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Energy Efficiency</a:t>
          </a:r>
        </a:p>
      </dsp:txBody>
      <dsp:txXfrm>
        <a:off x="5124" y="1152112"/>
        <a:ext cx="1964258" cy="510779"/>
      </dsp:txXfrm>
    </dsp:sp>
    <dsp:sp modelId="{D1CE27DA-92BE-4EF7-B1C8-2E7AED95C699}">
      <dsp:nvSpPr>
        <dsp:cNvPr id="0" name=""/>
        <dsp:cNvSpPr/>
      </dsp:nvSpPr>
      <dsp:spPr>
        <a:xfrm>
          <a:off x="5124" y="1662891"/>
          <a:ext cx="1964258" cy="20357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 Decreasing consumption rates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 Decreasing losses</a:t>
          </a:r>
        </a:p>
      </dsp:txBody>
      <dsp:txXfrm>
        <a:off x="5124" y="1662891"/>
        <a:ext cx="1964258" cy="2035701"/>
      </dsp:txXfrm>
    </dsp:sp>
    <dsp:sp modelId="{B99F14DA-4F7D-49CC-861E-E874CA5F8956}">
      <dsp:nvSpPr>
        <dsp:cNvPr id="0" name=""/>
        <dsp:cNvSpPr/>
      </dsp:nvSpPr>
      <dsp:spPr>
        <a:xfrm>
          <a:off x="2244378" y="1152112"/>
          <a:ext cx="1964258" cy="510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Utilities modernization</a:t>
          </a:r>
        </a:p>
      </dsp:txBody>
      <dsp:txXfrm>
        <a:off x="2244378" y="1152112"/>
        <a:ext cx="1964258" cy="510779"/>
      </dsp:txXfrm>
    </dsp:sp>
    <dsp:sp modelId="{5E100CF9-9295-4987-82BB-B3AC7DE69311}">
      <dsp:nvSpPr>
        <dsp:cNvPr id="0" name=""/>
        <dsp:cNvSpPr/>
      </dsp:nvSpPr>
      <dsp:spPr>
        <a:xfrm>
          <a:off x="2244378" y="1662891"/>
          <a:ext cx="1964258" cy="20357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Plant wide 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Old-one assets</a:t>
          </a:r>
        </a:p>
      </dsp:txBody>
      <dsp:txXfrm>
        <a:off x="2244378" y="1662891"/>
        <a:ext cx="1964258" cy="2035701"/>
      </dsp:txXfrm>
    </dsp:sp>
    <dsp:sp modelId="{37ADAB00-61E3-4D18-8E6A-BFAB90A08226}">
      <dsp:nvSpPr>
        <dsp:cNvPr id="0" name=""/>
        <dsp:cNvSpPr/>
      </dsp:nvSpPr>
      <dsp:spPr>
        <a:xfrm>
          <a:off x="4483633" y="1152112"/>
          <a:ext cx="1964258" cy="510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Losses utilization and alternative sources</a:t>
          </a:r>
        </a:p>
      </dsp:txBody>
      <dsp:txXfrm>
        <a:off x="4483633" y="1152112"/>
        <a:ext cx="1964258" cy="510779"/>
      </dsp:txXfrm>
    </dsp:sp>
    <dsp:sp modelId="{0BA46966-529E-4F38-9B1A-3BACD73A5718}">
      <dsp:nvSpPr>
        <dsp:cNvPr id="0" name=""/>
        <dsp:cNvSpPr/>
      </dsp:nvSpPr>
      <dsp:spPr>
        <a:xfrm>
          <a:off x="4483633" y="1662891"/>
          <a:ext cx="1964258" cy="20357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Waste heat utilization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Renewable sources usage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Energy conservation</a:t>
          </a:r>
        </a:p>
      </dsp:txBody>
      <dsp:txXfrm>
        <a:off x="4483633" y="1662891"/>
        <a:ext cx="1964258" cy="2035701"/>
      </dsp:txXfrm>
    </dsp:sp>
    <dsp:sp modelId="{C388A5E6-613E-49E1-887E-EBE47C7EBD1C}">
      <dsp:nvSpPr>
        <dsp:cNvPr id="0" name=""/>
        <dsp:cNvSpPr/>
      </dsp:nvSpPr>
      <dsp:spPr>
        <a:xfrm>
          <a:off x="6722887" y="1152112"/>
          <a:ext cx="1964258" cy="510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Infrastructure energy consumption decreasing</a:t>
          </a:r>
        </a:p>
      </dsp:txBody>
      <dsp:txXfrm>
        <a:off x="6722887" y="1152112"/>
        <a:ext cx="1964258" cy="510779"/>
      </dsp:txXfrm>
    </dsp:sp>
    <dsp:sp modelId="{26858D3C-A342-4DE9-A38A-C6287C72F7EF}">
      <dsp:nvSpPr>
        <dsp:cNvPr id="0" name=""/>
        <dsp:cNvSpPr/>
      </dsp:nvSpPr>
      <dsp:spPr>
        <a:xfrm>
          <a:off x="6722887" y="1662891"/>
          <a:ext cx="1964258" cy="20357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 Buildings engineering systems efficiency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 Fuel management in transporting systems</a:t>
          </a:r>
        </a:p>
      </dsp:txBody>
      <dsp:txXfrm>
        <a:off x="6722887" y="1662891"/>
        <a:ext cx="1964258" cy="2035701"/>
      </dsp:txXfrm>
    </dsp:sp>
    <dsp:sp modelId="{8698B87E-9363-4864-ADF3-66D741C3BB28}">
      <dsp:nvSpPr>
        <dsp:cNvPr id="0" name=""/>
        <dsp:cNvSpPr/>
      </dsp:nvSpPr>
      <dsp:spPr>
        <a:xfrm>
          <a:off x="8962142" y="1152112"/>
          <a:ext cx="1964258" cy="5107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Ecosystem activities</a:t>
          </a:r>
        </a:p>
      </dsp:txBody>
      <dsp:txXfrm>
        <a:off x="8962142" y="1152112"/>
        <a:ext cx="1964258" cy="510779"/>
      </dsp:txXfrm>
    </dsp:sp>
    <dsp:sp modelId="{9944C9A3-CF26-442D-A9DF-8D3A5A901201}">
      <dsp:nvSpPr>
        <dsp:cNvPr id="0" name=""/>
        <dsp:cNvSpPr/>
      </dsp:nvSpPr>
      <dsp:spPr>
        <a:xfrm>
          <a:off x="8962142" y="1662891"/>
          <a:ext cx="1964258" cy="20357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ISO 50001 certification, processes and 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 </a:t>
          </a:r>
          <a:r>
            <a:rPr lang="en-US" sz="1400" kern="1200" dirty="0"/>
            <a:t>Energy Efficiency </a:t>
          </a:r>
          <a:r>
            <a:rPr lang="en-US" sz="1400" kern="1200" dirty="0" err="1"/>
            <a:t>Hachathons</a:t>
          </a:r>
          <a:r>
            <a:rPr lang="en-US" sz="1400" kern="1200" dirty="0"/>
            <a:t> and </a:t>
          </a:r>
          <a:r>
            <a:rPr lang="en-US" sz="1400" kern="1200" dirty="0" err="1"/>
            <a:t>Ideatons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 </a:t>
          </a:r>
          <a:r>
            <a:rPr lang="en-US" sz="1400" kern="1200" dirty="0"/>
            <a:t>Visualization of analytics and achievements</a:t>
          </a:r>
        </a:p>
      </dsp:txBody>
      <dsp:txXfrm>
        <a:off x="8962142" y="1662891"/>
        <a:ext cx="1964258" cy="2035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0B4B3-03B6-4402-96F4-ED285CF0BFDD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Major processes</a:t>
          </a:r>
        </a:p>
      </dsp:txBody>
      <dsp:txXfrm>
        <a:off x="5262" y="0"/>
        <a:ext cx="5062686" cy="1305401"/>
      </dsp:txXfrm>
    </dsp:sp>
    <dsp:sp modelId="{53E95AEF-FEA3-421D-ACFB-75FA62EACE42}">
      <dsp:nvSpPr>
        <dsp:cNvPr id="0" name=""/>
        <dsp:cNvSpPr/>
      </dsp:nvSpPr>
      <dsp:spPr>
        <a:xfrm>
          <a:off x="511531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Consumption decreasing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PCI - powder coal injection for blast </a:t>
          </a:r>
          <a:r>
            <a:rPr lang="af-ZA" sz="2100" kern="1200" dirty="0" err="1"/>
            <a:t>furnaces</a:t>
          </a:r>
          <a:endParaRPr lang="en-US" sz="2100" kern="1200" dirty="0"/>
        </a:p>
      </dsp:txBody>
      <dsp:txXfrm>
        <a:off x="549958" y="1345103"/>
        <a:ext cx="3973295" cy="1235133"/>
      </dsp:txXfrm>
    </dsp:sp>
    <dsp:sp modelId="{7D68727B-8262-471C-B708-CF109F5EB667}">
      <dsp:nvSpPr>
        <dsp:cNvPr id="0" name=""/>
        <dsp:cNvSpPr/>
      </dsp:nvSpPr>
      <dsp:spPr>
        <a:xfrm>
          <a:off x="511531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Losses decreasing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New types of relining and cooling materials</a:t>
          </a:r>
        </a:p>
      </dsp:txBody>
      <dsp:txXfrm>
        <a:off x="549958" y="2858935"/>
        <a:ext cx="3973295" cy="1235133"/>
      </dsp:txXfrm>
    </dsp:sp>
    <dsp:sp modelId="{D5FEC88E-606B-40C9-9899-20492A3E55E3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Supporting processes</a:t>
          </a:r>
        </a:p>
      </dsp:txBody>
      <dsp:txXfrm>
        <a:off x="5447650" y="0"/>
        <a:ext cx="5062686" cy="1305401"/>
      </dsp:txXfrm>
    </dsp:sp>
    <dsp:sp modelId="{A82CA648-3610-4188-91DD-BD4806F60487}">
      <dsp:nvSpPr>
        <dsp:cNvPr id="0" name=""/>
        <dsp:cNvSpPr/>
      </dsp:nvSpPr>
      <dsp:spPr>
        <a:xfrm>
          <a:off x="5953919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Consumption decreasing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 </a:t>
          </a:r>
          <a:r>
            <a:rPr lang="en-US" sz="2100" kern="1200" dirty="0"/>
            <a:t>Impulse </a:t>
          </a:r>
          <a:r>
            <a:rPr lang="af-ZA" sz="2100" kern="1200" dirty="0" err="1"/>
            <a:t>ladle</a:t>
          </a:r>
          <a:r>
            <a:rPr lang="ru-RU" sz="2100" kern="1200" dirty="0"/>
            <a:t> </a:t>
          </a:r>
          <a:r>
            <a:rPr lang="en-US" sz="2100" kern="1200" dirty="0"/>
            <a:t>heating</a:t>
          </a:r>
        </a:p>
      </dsp:txBody>
      <dsp:txXfrm>
        <a:off x="5992346" y="1345103"/>
        <a:ext cx="3973295" cy="1235133"/>
      </dsp:txXfrm>
    </dsp:sp>
    <dsp:sp modelId="{21EFD60F-A770-46B3-A6DF-C2FD796A435B}">
      <dsp:nvSpPr>
        <dsp:cNvPr id="0" name=""/>
        <dsp:cNvSpPr/>
      </dsp:nvSpPr>
      <dsp:spPr>
        <a:xfrm>
          <a:off x="5953919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Losses decreasing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2100" kern="1200" dirty="0"/>
            <a:t>Turbo</a:t>
          </a:r>
          <a:r>
            <a:rPr lang="ru-RU" sz="2100" kern="1200" dirty="0"/>
            <a:t> </a:t>
          </a:r>
          <a:r>
            <a:rPr lang="af-ZA" sz="2100" kern="1200" dirty="0" err="1"/>
            <a:t>blower</a:t>
          </a:r>
          <a:r>
            <a:rPr lang="ru-RU" sz="2100" kern="1200" dirty="0"/>
            <a:t> </a:t>
          </a:r>
          <a:r>
            <a:rPr lang="en-US" sz="2100" kern="1200" dirty="0"/>
            <a:t>modernization</a:t>
          </a:r>
        </a:p>
      </dsp:txBody>
      <dsp:txXfrm>
        <a:off x="5992346" y="2858935"/>
        <a:ext cx="3973295" cy="1235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BE8CD-2754-4C63-8E3C-21D8D5F971D9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254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 Waste heat utilizations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Exhausters and gas cleaning systems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Cooling beds of rolling mills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Hot metal ladles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 Water cooling capacities</a:t>
          </a:r>
        </a:p>
      </dsp:txBody>
      <dsp:txXfrm rot="5400000">
        <a:off x="1284" y="870267"/>
        <a:ext cx="3337470" cy="2610802"/>
      </dsp:txXfrm>
    </dsp:sp>
    <dsp:sp modelId="{54801EF5-D0C0-4316-8170-A985F5B222BA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254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Renewable sources 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 Sun power - roofs of workshops has big managed square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 Wind power - lots of High level constructions</a:t>
          </a:r>
        </a:p>
      </dsp:txBody>
      <dsp:txXfrm rot="5400000">
        <a:off x="3589065" y="870267"/>
        <a:ext cx="3337470" cy="2610802"/>
      </dsp:txXfrm>
    </dsp:sp>
    <dsp:sp modelId="{485B3AC1-10F8-4874-8607-C9BBC3E9A1C8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254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Energy conservation capabilities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 Electricity conservation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Compressed fluids conservation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 Water temperature management</a:t>
          </a:r>
        </a:p>
      </dsp:txBody>
      <dsp:txXfrm rot="5400000">
        <a:off x="7176846" y="870267"/>
        <a:ext cx="3337470" cy="2610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B9192-EBE5-447A-BAF2-E05830A4B2C2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 </a:t>
          </a:r>
          <a:r>
            <a:rPr lang="ru-RU" sz="900" kern="1200" dirty="0" err="1"/>
            <a:t>Buildings</a:t>
          </a:r>
          <a:r>
            <a:rPr lang="ru-RU" sz="900" kern="1200" dirty="0"/>
            <a:t> </a:t>
          </a:r>
          <a:r>
            <a:rPr lang="af-ZA" sz="900" kern="1200" dirty="0" err="1"/>
            <a:t>engineering</a:t>
          </a:r>
          <a:r>
            <a:rPr lang="ru-RU" sz="900" kern="1200" dirty="0"/>
            <a:t> </a:t>
          </a:r>
          <a:r>
            <a:rPr lang="ru-RU" sz="900" kern="1200" dirty="0" err="1"/>
            <a:t>systems</a:t>
          </a:r>
          <a:r>
            <a:rPr lang="ru-RU" sz="900" kern="1200" dirty="0"/>
            <a:t> </a:t>
          </a:r>
          <a:r>
            <a:rPr lang="af-ZA" sz="900" kern="1200" dirty="0" err="1"/>
            <a:t>efficiency</a:t>
          </a:r>
          <a:endParaRPr lang="ru-RU" sz="900" kern="1200" dirty="0" err="1"/>
        </a:p>
      </dsp:txBody>
      <dsp:txXfrm>
        <a:off x="4765841" y="204893"/>
        <a:ext cx="983916" cy="983916"/>
      </dsp:txXfrm>
    </dsp:sp>
    <dsp:sp modelId="{1D510485-F7E2-491F-95ED-931C664489C5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5820609" y="1248606"/>
        <a:ext cx="259661" cy="281772"/>
      </dsp:txXfrm>
    </dsp:sp>
    <dsp:sp modelId="{21317AD1-785E-4890-941C-DF746C884212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 </a:t>
          </a:r>
          <a:r>
            <a:rPr lang="ru-RU" sz="900" kern="1200" dirty="0" err="1"/>
            <a:t>Fuel</a:t>
          </a:r>
          <a:r>
            <a:rPr lang="ru-RU" sz="900" kern="1200" dirty="0"/>
            <a:t> </a:t>
          </a:r>
          <a:r>
            <a:rPr lang="ru-RU" sz="900" kern="1200" dirty="0" err="1"/>
            <a:t>managemet</a:t>
          </a:r>
          <a:r>
            <a:rPr lang="ru-RU" sz="900" kern="1200" dirty="0"/>
            <a:t> </a:t>
          </a:r>
          <a:r>
            <a:rPr lang="ru-RU" sz="900" kern="1200" dirty="0" err="1"/>
            <a:t>in</a:t>
          </a:r>
          <a:r>
            <a:rPr lang="ru-RU" sz="900" kern="1200" dirty="0"/>
            <a:t> </a:t>
          </a:r>
          <a:r>
            <a:rPr lang="af-ZA" sz="900" kern="1200" dirty="0" err="1"/>
            <a:t>transportation</a:t>
          </a:r>
          <a:r>
            <a:rPr lang="af-ZA" sz="900" kern="1200" dirty="0"/>
            <a:t> </a:t>
          </a:r>
          <a:endParaRPr lang="ru-RU" sz="900" kern="1200" dirty="0"/>
        </a:p>
      </dsp:txBody>
      <dsp:txXfrm>
        <a:off x="6244658" y="1683710"/>
        <a:ext cx="983916" cy="983916"/>
      </dsp:txXfrm>
    </dsp:sp>
    <dsp:sp modelId="{00E2241A-E6EC-4834-AB66-3A5E16A0B0DF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 rot="10800000">
        <a:off x="5914145" y="2727423"/>
        <a:ext cx="259661" cy="281772"/>
      </dsp:txXfrm>
    </dsp:sp>
    <dsp:sp modelId="{2CF8F0C1-966A-448B-85AE-7DA5ABE77BFA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 </a:t>
          </a:r>
          <a:r>
            <a:rPr lang="af-ZA" sz="900" kern="1200" dirty="0" err="1"/>
            <a:t>Logistics</a:t>
          </a:r>
          <a:r>
            <a:rPr lang="ru-RU" sz="900" kern="1200" dirty="0"/>
            <a:t> </a:t>
          </a:r>
          <a:r>
            <a:rPr lang="ru-RU" sz="900" kern="1200" dirty="0" err="1"/>
            <a:t>energy</a:t>
          </a:r>
          <a:r>
            <a:rPr lang="ru-RU" sz="900" kern="1200" dirty="0"/>
            <a:t> </a:t>
          </a:r>
          <a:r>
            <a:rPr lang="ru-RU" sz="900" kern="1200" dirty="0" err="1"/>
            <a:t>savings</a:t>
          </a:r>
          <a:r>
            <a:rPr lang="ru-RU" sz="900" kern="1200" dirty="0"/>
            <a:t> </a:t>
          </a:r>
          <a:r>
            <a:rPr lang="af-ZA" sz="900" kern="1200" dirty="0" err="1"/>
            <a:t>possibilities</a:t>
          </a:r>
          <a:endParaRPr lang="ru-RU" sz="900" kern="1200" dirty="0" err="1"/>
        </a:p>
      </dsp:txBody>
      <dsp:txXfrm>
        <a:off x="4765841" y="3162527"/>
        <a:ext cx="983916" cy="983916"/>
      </dsp:txXfrm>
    </dsp:sp>
    <dsp:sp modelId="{2C951D7C-C3F6-49F1-8268-BB4D089B6EC3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 rot="10800000">
        <a:off x="4435328" y="2820958"/>
        <a:ext cx="259661" cy="281772"/>
      </dsp:txXfrm>
    </dsp:sp>
    <dsp:sp modelId="{8AEEA641-FC07-404A-A079-9270B33F8A04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900" kern="1200" dirty="0"/>
            <a:t> </a:t>
          </a:r>
          <a:r>
            <a:rPr lang="af-ZA" sz="900" kern="1200" dirty="0" err="1"/>
            <a:t>Integrated</a:t>
          </a:r>
          <a:r>
            <a:rPr lang="af-ZA" sz="900" kern="1200" dirty="0"/>
            <a:t> </a:t>
          </a:r>
          <a:r>
            <a:rPr lang="af-ZA" sz="900" kern="1200" dirty="0" err="1"/>
            <a:t>energy</a:t>
          </a:r>
          <a:r>
            <a:rPr lang="af-ZA" sz="900" kern="1200" dirty="0"/>
            <a:t> </a:t>
          </a:r>
          <a:r>
            <a:rPr lang="af-ZA" sz="900" kern="1200" dirty="0" err="1"/>
            <a:t>solutions</a:t>
          </a:r>
          <a:r>
            <a:rPr lang="ru-RU" sz="900" kern="1200" dirty="0"/>
            <a:t> </a:t>
          </a:r>
          <a:endParaRPr lang="af-ZA" sz="900" kern="1200" dirty="0"/>
        </a:p>
      </dsp:txBody>
      <dsp:txXfrm>
        <a:off x="3287024" y="1683710"/>
        <a:ext cx="983916" cy="983916"/>
      </dsp:txXfrm>
    </dsp:sp>
    <dsp:sp modelId="{2FB99407-714B-4823-861A-48D4AB14FA2F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341792" y="1342141"/>
        <a:ext cx="259661" cy="281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8718-6C65-4410-B786-327FBD568648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ISO 50001 certification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ISO 50001 process establishment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ISO 50001 learning</a:t>
          </a:r>
        </a:p>
      </dsp:txBody>
      <dsp:txXfrm>
        <a:off x="472609" y="1158658"/>
        <a:ext cx="2486952" cy="1577131"/>
      </dsp:txXfrm>
    </dsp:sp>
    <dsp:sp modelId="{7DEE51D0-3308-465F-BA95-AB6C59638DAB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22C55-1A35-429C-8A72-039B0F393F64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Management implementation</a:t>
          </a:r>
        </a:p>
      </dsp:txBody>
      <dsp:txXfrm>
        <a:off x="1024770" y="2811620"/>
        <a:ext cx="2244326" cy="860252"/>
      </dsp:txXfrm>
    </dsp:sp>
    <dsp:sp modelId="{AC7957BA-285F-4DE5-B5EA-1318F14B4332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Hackatons</a:t>
          </a:r>
          <a:r>
            <a:rPr lang="en-US" sz="1600" kern="1200" dirty="0"/>
            <a:t> and </a:t>
          </a:r>
          <a:r>
            <a:rPr lang="en-US" sz="1600" kern="1200" dirty="0" err="1"/>
            <a:t>Ideatons</a:t>
          </a:r>
          <a:r>
            <a:rPr lang="en-US" sz="1600" kern="1200" dirty="0"/>
            <a:t> for energy efficiency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Programs to motivate for creative activities in EE </a:t>
          </a:r>
        </a:p>
      </dsp:txBody>
      <dsp:txXfrm>
        <a:off x="3870707" y="1615548"/>
        <a:ext cx="2486952" cy="1577131"/>
      </dsp:txXfrm>
    </dsp:sp>
    <dsp:sp modelId="{D0349A58-F018-46C9-B9A3-4A41E589B2C8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AFC8-17A7-42F2-8762-ED9C7F187465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People stimulus</a:t>
          </a:r>
        </a:p>
      </dsp:txBody>
      <dsp:txXfrm>
        <a:off x="4422868" y="679464"/>
        <a:ext cx="2244326" cy="860252"/>
      </dsp:txXfrm>
    </dsp:sp>
    <dsp:sp modelId="{FE73E806-4A9C-47BA-BA8E-2B457DFAA872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Achievements recognition and awarding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 </a:t>
          </a:r>
          <a:r>
            <a:rPr lang="en-US" sz="1600" kern="1200" dirty="0"/>
            <a:t>Analytics and informing </a:t>
          </a:r>
          <a:endParaRPr lang="af-ZA" sz="1600" kern="1200" dirty="0"/>
        </a:p>
      </dsp:txBody>
      <dsp:txXfrm>
        <a:off x="7268806" y="1158658"/>
        <a:ext cx="2486952" cy="1577131"/>
      </dsp:txXfrm>
    </dsp:sp>
    <dsp:sp modelId="{643E301D-8B0B-44BC-AD49-F14C6CC4DF44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Promotion and Informing</a:t>
          </a:r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B2AEC-1D36-4CBC-81D8-AFABB135F5E9}" type="datetimeFigureOut">
              <a:rPr lang="ru-RU"/>
              <a:t>21.03.2017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2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7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0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6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2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5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59F8-3EAE-43E4-8363-92DAEABBA62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2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71618" y="365125"/>
            <a:ext cx="11264807" cy="1325563"/>
          </a:xfrm>
        </p:spPr>
        <p:txBody>
          <a:bodyPr/>
          <a:lstStyle/>
          <a:p>
            <a:r>
              <a:rPr lang="en-US" dirty="0"/>
              <a:t>Directions of Energy Efficiency activities at metallurgy plant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561196"/>
              </p:ext>
            </p:extLst>
          </p:nvPr>
        </p:nvGraphicFramePr>
        <p:xfrm>
          <a:off x="895350" y="942975"/>
          <a:ext cx="10931525" cy="485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energy efficiency activities matrix and examples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142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41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utility assets – major source of energy losses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Plant wide systems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Electricity measurement</a:t>
            </a:r>
          </a:p>
          <a:p>
            <a:r>
              <a:rPr lang="en-US" dirty="0"/>
              <a:t>Gas (Coke, BF, Natural) measurement and managing</a:t>
            </a:r>
          </a:p>
          <a:p>
            <a:r>
              <a:rPr lang="en-US" dirty="0"/>
              <a:t>Oxygen and by products ( Nitrogen, Compressed air)</a:t>
            </a:r>
          </a:p>
          <a:p>
            <a:r>
              <a:rPr lang="en-US" dirty="0"/>
              <a:t>Steam generation and consumption</a:t>
            </a:r>
          </a:p>
          <a:p>
            <a:r>
              <a:rPr lang="en-US" dirty="0"/>
              <a:t>Cooling water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Assets typically old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Electricity distribution station</a:t>
            </a:r>
          </a:p>
          <a:p>
            <a:r>
              <a:rPr lang="en-US" dirty="0"/>
              <a:t>Gas, other fluids distribution stations</a:t>
            </a:r>
          </a:p>
          <a:p>
            <a:r>
              <a:rPr lang="en-US" dirty="0"/>
              <a:t>Pumping stations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Water cooling equipment</a:t>
            </a:r>
          </a:p>
        </p:txBody>
      </p:sp>
    </p:spTree>
    <p:extLst>
      <p:ext uri="{BB962C8B-B14F-4D97-AF65-F5344CB8AC3E}">
        <p14:creationId xmlns:p14="http://schemas.microsoft.com/office/powerpoint/2010/main" val="389428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47625"/>
            <a:ext cx="10515600" cy="1325563"/>
          </a:xfrm>
        </p:spPr>
        <p:txBody>
          <a:bodyPr/>
          <a:lstStyle/>
          <a:p>
            <a:r>
              <a:rPr lang="en-US" dirty="0"/>
              <a:t>Losses utilization and alternative sources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221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7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 Light"/>
              </a:rPr>
              <a:t>Metallurgy plants – usually as big as middle size towns – Smart city technologies for energy efficiency are welcome for implementation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276687"/>
              </p:ext>
            </p:extLst>
          </p:nvPr>
        </p:nvGraphicFramePr>
        <p:xfrm>
          <a:off x="2724150" y="1876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18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efficiency – not an engineering task, but "lifestyle" approach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5568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6794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Directions of Energy Efficiency activities at metallurgy plant</vt:lpstr>
      <vt:lpstr>Process energy efficiency activities matrix and examples</vt:lpstr>
      <vt:lpstr>Old utility assets – major source of energy losses</vt:lpstr>
      <vt:lpstr>Losses utilization and alternative sources</vt:lpstr>
      <vt:lpstr>Metallurgy plants – usually as big as middle size towns – Smart city technologies for energy efficiency are welcome for implementation</vt:lpstr>
      <vt:lpstr>Energy efficiency – not an engineering task, but "lifestyle"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Directions of Energy Efficiency activities at metallurgy plant</dc:title>
  <dc:creator/>
  <cp:lastModifiedBy/>
  <cp:revision>2</cp:revision>
  <dcterms:created xsi:type="dcterms:W3CDTF">2012-07-30T23:42:41Z</dcterms:created>
  <dcterms:modified xsi:type="dcterms:W3CDTF">2017-03-21T08:04:31Z</dcterms:modified>
</cp:coreProperties>
</file>