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BF9EA-EBBD-49D3-8C35-E6B7952287AB}" type="datetimeFigureOut">
              <a:rPr lang="ru-RU"/>
              <a:t>23.03.2017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96F8A-6312-443C-83AC-CAA43851E25E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611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96F8A-6312-443C-83AC-CAA43851E25E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892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96F8A-6312-443C-83AC-CAA43851E25E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655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96F8A-6312-443C-83AC-CAA43851E25E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994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96F8A-6312-443C-83AC-CAA43851E25E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465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96F8A-6312-443C-83AC-CAA43851E25E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153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96F8A-6312-443C-83AC-CAA43851E25E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416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96F8A-6312-443C-83AC-CAA43851E25E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102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96F8A-6312-443C-83AC-CAA43851E25E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727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96F8A-6312-443C-83AC-CAA43851E25E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66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23.03.2017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load.ac.uk/editor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://www.reload.ac.uk/scormplayer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https://github.com/APPAU/iControl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solidFill>
                  <a:srgbClr val="000000"/>
                </a:solidFill>
                <a:latin typeface="Calibri"/>
              </a:rPr>
              <a:t>wiki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 err="1">
                <a:solidFill>
                  <a:srgbClr val="24292E"/>
                </a:solidFill>
              </a:rPr>
              <a:t>Editor</a:t>
            </a:r>
            <a:r>
              <a:rPr lang="ru-RU" sz="2800" dirty="0">
                <a:solidFill>
                  <a:srgbClr val="24292E"/>
                </a:solidFill>
              </a:rPr>
              <a:t> : </a:t>
            </a:r>
            <a:r>
              <a:rPr lang="ru-RU" sz="2800" dirty="0">
                <a:solidFill>
                  <a:srgbClr val="0366D6"/>
                </a:solidFill>
                <a:hlinkClick r:id="rId3"/>
              </a:rPr>
              <a:t>http://www.reload.ac.uk/editor.html</a:t>
            </a:r>
          </a:p>
          <a:p>
            <a:r>
              <a:rPr lang="ru-RU" sz="2800" dirty="0" err="1">
                <a:solidFill>
                  <a:srgbClr val="24292E"/>
                </a:solidFill>
              </a:rPr>
              <a:t>Player</a:t>
            </a:r>
            <a:r>
              <a:rPr lang="ru-RU" sz="2800" dirty="0">
                <a:solidFill>
                  <a:srgbClr val="24292E"/>
                </a:solidFill>
              </a:rPr>
              <a:t> : </a:t>
            </a:r>
            <a:r>
              <a:rPr lang="ru-RU" sz="2800" dirty="0">
                <a:solidFill>
                  <a:srgbClr val="0366D6"/>
                </a:solidFill>
                <a:hlinkClick r:id="rId4"/>
              </a:rPr>
              <a:t>http://www.reload.ac.uk/scormplayer.html</a:t>
            </a:r>
          </a:p>
          <a:p>
            <a:endParaRPr lang="ru-RU" sz="2800" dirty="0"/>
          </a:p>
        </p:txBody>
      </p:sp>
      <p:pic>
        <p:nvPicPr>
          <p:cNvPr id="6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0801" y="1346191"/>
            <a:ext cx="10109724" cy="5364172"/>
          </a:xfrm>
          <a:prstGeom prst="rect">
            <a:avLst/>
          </a:prstGeom>
        </p:spPr>
      </p:pic>
      <p:pic>
        <p:nvPicPr>
          <p:cNvPr id="4" name="Рисунок 4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276725" y="3171825"/>
            <a:ext cx="3810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2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https://github.com/APPAU/iControl/wiki</a:t>
            </a:r>
          </a:p>
        </p:txBody>
      </p:sp>
      <p:pic>
        <p:nvPicPr>
          <p:cNvPr id="4" name="Рисунок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4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https://github.com/APPAU/iControl</a:t>
            </a:r>
          </a:p>
        </p:txBody>
      </p:sp>
      <p:pic>
        <p:nvPicPr>
          <p:cNvPr id="4" name="Рисунок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5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https://github.com/APPAU/iControl/commits/master</a:t>
            </a:r>
          </a:p>
        </p:txBody>
      </p:sp>
      <p:pic>
        <p:nvPicPr>
          <p:cNvPr id="4" name="Рисунок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7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https://github.com/APPAU/iControl/issues</a:t>
            </a:r>
            <a:endParaRPr lang="ru-RU"/>
          </a:p>
        </p:txBody>
      </p:sp>
      <p:pic>
        <p:nvPicPr>
          <p:cNvPr id="4" name="Рисунок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https://github.com/APPAU/iControl/projects/1</a:t>
            </a:r>
          </a:p>
        </p:txBody>
      </p:sp>
      <p:pic>
        <p:nvPicPr>
          <p:cNvPr id="4" name="Рисунок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67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https://github.com/APPAU/iControl/network</a:t>
            </a:r>
          </a:p>
        </p:txBody>
      </p:sp>
      <p:pic>
        <p:nvPicPr>
          <p:cNvPr id="4" name="Рисунок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0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http://www.archimatetool.com/</a:t>
            </a:r>
            <a:endParaRPr lang="ru-RU"/>
          </a:p>
        </p:txBody>
      </p:sp>
      <p:pic>
        <p:nvPicPr>
          <p:cNvPr id="4" name="Рисунок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3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https://www.automationml.org/o.red.c/dateien.html?cat=1</a:t>
            </a:r>
          </a:p>
        </p:txBody>
      </p:sp>
      <p:pic>
        <p:nvPicPr>
          <p:cNvPr id="4" name="Рисунок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00459" y="1825625"/>
            <a:ext cx="61910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301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https://github.com/APPAU/iControl</vt:lpstr>
      <vt:lpstr>https://github.com/APPAU/iControl/wiki</vt:lpstr>
      <vt:lpstr>https://github.com/APPAU/iControl</vt:lpstr>
      <vt:lpstr>https://github.com/APPAU/iControl/commits/master</vt:lpstr>
      <vt:lpstr>https://github.com/APPAU/iControl/issues</vt:lpstr>
      <vt:lpstr>https://github.com/APPAU/iControl/projects/1</vt:lpstr>
      <vt:lpstr>https://github.com/APPAU/iControl/network</vt:lpstr>
      <vt:lpstr>http://www.archimatetool.com/</vt:lpstr>
      <vt:lpstr>https://www.automationml.org/o.red.c/dateien.html?cat=1</vt:lpstr>
      <vt:lpstr>Editor : http://www.reload.ac.uk/editor.html Player : http://www.reload.ac.uk/scormplayer.html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https://github.com/APPAU/iControl</dc:title>
  <dc:creator/>
  <cp:lastModifiedBy/>
  <cp:revision>2</cp:revision>
  <dcterms:created xsi:type="dcterms:W3CDTF">2012-07-30T23:42:41Z</dcterms:created>
  <dcterms:modified xsi:type="dcterms:W3CDTF">2017-03-23T14:09:22Z</dcterms:modified>
</cp:coreProperties>
</file>