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1EE3D-49AB-42B7-8640-2BF660D5EDCA}" v="25" dt="2023-10-10T15:22:36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0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0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4426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70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2152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7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18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2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0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0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0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3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6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3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2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0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4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ajay6301311964hari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4C6A-ABEB-EEA1-F9BB-7F8B75667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VAULTOFCODES</a:t>
            </a:r>
            <a:br>
              <a:rPr lang="en-US" dirty="0"/>
            </a:br>
            <a:r>
              <a:rPr lang="en-US" dirty="0"/>
              <a:t>TASK-2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45E33-4538-FB33-4823-1992330C8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667" y="3956279"/>
            <a:ext cx="7902913" cy="1086237"/>
          </a:xfrm>
        </p:spPr>
        <p:txBody>
          <a:bodyPr/>
          <a:lstStyle/>
          <a:p>
            <a:pPr algn="l"/>
            <a:r>
              <a:rPr lang="en-US" dirty="0"/>
              <a:t>CONTENT:Functions,modules and Data Manipulation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06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0C70-FCE3-A4E6-0CBA-376DF0BD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7" y="152400"/>
            <a:ext cx="5046133" cy="753533"/>
          </a:xfrm>
        </p:spPr>
        <p:txBody>
          <a:bodyPr/>
          <a:lstStyle/>
          <a:p>
            <a:r>
              <a:rPr lang="en-US" u="sng" dirty="0"/>
              <a:t>TOPICS COVERED</a:t>
            </a:r>
            <a:endParaRPr lang="en-IN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9A20F-EB29-6B1D-0810-7BBE6CBCF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3200" y="1100667"/>
            <a:ext cx="3276600" cy="4766733"/>
          </a:xfrm>
        </p:spPr>
        <p:txBody>
          <a:bodyPr/>
          <a:lstStyle/>
          <a:p>
            <a:r>
              <a:rPr lang="en-US" dirty="0"/>
              <a:t>1.DATASTRUCTURES</a:t>
            </a:r>
          </a:p>
          <a:p>
            <a:r>
              <a:rPr lang="en-US" dirty="0"/>
              <a:t>2.NUMPY</a:t>
            </a:r>
          </a:p>
          <a:p>
            <a:r>
              <a:rPr lang="en-US" dirty="0"/>
              <a:t>3.PANDAS</a:t>
            </a:r>
          </a:p>
          <a:p>
            <a:r>
              <a:rPr lang="en-US" dirty="0"/>
              <a:t>4.DATA CLEANING</a:t>
            </a:r>
          </a:p>
          <a:p>
            <a:r>
              <a:rPr lang="en-US" dirty="0"/>
              <a:t>5.DATA TRANSFORMATION</a:t>
            </a:r>
          </a:p>
          <a:p>
            <a:r>
              <a:rPr lang="en-US" dirty="0"/>
              <a:t>6.DATA FILTERING</a:t>
            </a:r>
          </a:p>
          <a:p>
            <a:r>
              <a:rPr lang="en-US" dirty="0"/>
              <a:t>7.DATA VISUALIZATION</a:t>
            </a:r>
          </a:p>
          <a:p>
            <a:r>
              <a:rPr lang="en-US" dirty="0"/>
              <a:t>8.DATA ANALYSIS</a:t>
            </a:r>
          </a:p>
          <a:p>
            <a:r>
              <a:rPr lang="en-US" dirty="0"/>
              <a:t>9.</a:t>
            </a:r>
            <a:r>
              <a:rPr lang="en-IN" dirty="0"/>
              <a:t> STRING MANIPULATION</a:t>
            </a:r>
          </a:p>
          <a:p>
            <a:r>
              <a:rPr lang="en-IN" dirty="0"/>
              <a:t>10.DATETIME OPERATIONS</a:t>
            </a:r>
          </a:p>
          <a:p>
            <a:r>
              <a:rPr lang="en-IN" dirty="0"/>
              <a:t>11.ITERTOOLS</a:t>
            </a:r>
          </a:p>
          <a:p>
            <a:r>
              <a:rPr lang="en-IN" dirty="0"/>
              <a:t>12.LIST COMPREHENSIONS</a:t>
            </a: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C5F6D33-084D-65F1-E00C-E9956373C1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25" b="1025"/>
          <a:stretch>
            <a:fillRect/>
          </a:stretch>
        </p:blipFill>
        <p:spPr>
          <a:xfrm>
            <a:off x="3386138" y="609600"/>
            <a:ext cx="5888037" cy="4241800"/>
          </a:xfrm>
        </p:spPr>
      </p:pic>
    </p:spTree>
    <p:extLst>
      <p:ext uri="{BB962C8B-B14F-4D97-AF65-F5344CB8AC3E}">
        <p14:creationId xmlns:p14="http://schemas.microsoft.com/office/powerpoint/2010/main" val="286035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08C4-436D-43EE-A675-9008E1C0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237067"/>
            <a:ext cx="8596668" cy="237067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A92C-0539-F3F4-8D5C-5062D4D9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86267"/>
            <a:ext cx="9956799" cy="6172200"/>
          </a:xfrm>
        </p:spPr>
        <p:txBody>
          <a:bodyPr/>
          <a:lstStyle/>
          <a:p>
            <a:r>
              <a:rPr lang="en-US" u="sng" dirty="0"/>
              <a:t>1.DATA STRUCTURES: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) python provides build-in data structures like lists ,tuples,dictonaries,and sets for holding and organizing data.</a:t>
            </a:r>
          </a:p>
          <a:p>
            <a:pPr marL="0" indent="0">
              <a:buNone/>
            </a:pPr>
            <a:r>
              <a:rPr lang="en-US" dirty="0"/>
              <a:t> ii) libraries like NumPy and pandas offer specialized data structure for numerical and tabular data.</a:t>
            </a:r>
          </a:p>
          <a:p>
            <a:pPr marL="0" indent="0">
              <a:buNone/>
            </a:pPr>
            <a:r>
              <a:rPr lang="en-US" dirty="0"/>
              <a:t>     2.</a:t>
            </a:r>
            <a:r>
              <a:rPr lang="en-US" u="sng" dirty="0"/>
              <a:t>NUMPY: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.)A library for numerical operations in python ,Numpy provides arrays and matrices for efficient numerical computations.</a:t>
            </a:r>
          </a:p>
          <a:p>
            <a:pPr marL="0" indent="0">
              <a:buNone/>
            </a:pPr>
            <a:r>
              <a:rPr lang="en-US" dirty="0"/>
              <a:t>ii)It supports element-wise operations,mathematical functions, and advanced indexing.</a:t>
            </a:r>
          </a:p>
          <a:p>
            <a:pPr marL="0" indent="0">
              <a:buNone/>
            </a:pPr>
            <a:r>
              <a:rPr lang="en-US" dirty="0"/>
              <a:t>     3 .</a:t>
            </a:r>
            <a:r>
              <a:rPr lang="en-US" u="sng" dirty="0"/>
              <a:t>PANDAS:</a:t>
            </a:r>
          </a:p>
          <a:p>
            <a:pPr marL="0" indent="0">
              <a:buNone/>
            </a:pPr>
            <a:r>
              <a:rPr lang="en-US" u="sng" dirty="0" err="1"/>
              <a:t>i</a:t>
            </a:r>
            <a:r>
              <a:rPr lang="en-US" dirty="0"/>
              <a:t>.)pandas is an data manipulation library that introduces dataframes,tabular data structures to spreadsheets.</a:t>
            </a:r>
          </a:p>
          <a:p>
            <a:pPr marL="0" indent="0">
              <a:buNone/>
            </a:pPr>
            <a:r>
              <a:rPr lang="en-US" dirty="0"/>
              <a:t>ii)It offers versatile tools for data cleaning,transformation,filtering and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186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2F233C-04B3-4AC1-0039-88114DD6B223}"/>
              </a:ext>
            </a:extLst>
          </p:cNvPr>
          <p:cNvSpPr txBox="1"/>
          <p:nvPr/>
        </p:nvSpPr>
        <p:spPr>
          <a:xfrm>
            <a:off x="126999" y="220131"/>
            <a:ext cx="10270068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sz="1600" u="sng" dirty="0"/>
              <a:t>.DATA CLEANING:</a:t>
            </a:r>
          </a:p>
          <a:p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en-US" sz="1600" dirty="0"/>
              <a:t>Data cleaning involves handling missing values,duplicates,and outliers in the dataset.</a:t>
            </a:r>
          </a:p>
          <a:p>
            <a:r>
              <a:rPr lang="en-US" sz="1600" dirty="0"/>
              <a:t>      ii)Techniques include dropping or filling detecting and dealing with outliers.</a:t>
            </a:r>
          </a:p>
          <a:p>
            <a:endParaRPr lang="en-US" sz="1600" dirty="0"/>
          </a:p>
          <a:p>
            <a:r>
              <a:rPr lang="en-US" sz="1600" dirty="0"/>
              <a:t>5.</a:t>
            </a:r>
            <a:r>
              <a:rPr lang="en-US" sz="1600" u="sng" dirty="0"/>
              <a:t>DATA TRANSFORMATION:</a:t>
            </a:r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)Transformations like sorting,reshaping and aggregation help prepare data for analysis.</a:t>
            </a:r>
          </a:p>
          <a:p>
            <a:r>
              <a:rPr lang="en-US" sz="1600" dirty="0"/>
              <a:t>      ii)Pandas provides functions for sorting ,data using groupby()and agg().</a:t>
            </a:r>
          </a:p>
          <a:p>
            <a:endParaRPr lang="en-US" sz="1600" dirty="0"/>
          </a:p>
          <a:p>
            <a:r>
              <a:rPr lang="en-US" sz="1600" dirty="0"/>
              <a:t>6.</a:t>
            </a:r>
            <a:r>
              <a:rPr lang="en-US" sz="1600" u="sng" dirty="0"/>
              <a:t>DATA FILTERING:</a:t>
            </a:r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)Filtering extracts the subsets of data </a:t>
            </a:r>
            <a:r>
              <a:rPr lang="en-US" sz="1600" dirty="0" err="1"/>
              <a:t>thet</a:t>
            </a:r>
            <a:r>
              <a:rPr lang="en-US" sz="1600" dirty="0"/>
              <a:t> meet specific conditions.</a:t>
            </a:r>
          </a:p>
          <a:p>
            <a:r>
              <a:rPr lang="en-US" sz="1600" dirty="0"/>
              <a:t>      ii)pandas supports Boolean indexing to filter </a:t>
            </a:r>
            <a:r>
              <a:rPr lang="en-US" sz="1600" dirty="0" err="1"/>
              <a:t>datafarmes</a:t>
            </a:r>
            <a:r>
              <a:rPr lang="en-US" sz="1600" dirty="0"/>
              <a:t> based on column values.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7.</a:t>
            </a:r>
            <a:r>
              <a:rPr lang="en-US" sz="1600" u="sng" dirty="0"/>
              <a:t>DATA VISUALIZATION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r>
              <a:rPr lang="en-US" sz="1600" dirty="0"/>
              <a:t>    Matplotlib and seaborn are popular libraries for creating data visualizations such as charts and histograms and scatter plots.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8.</a:t>
            </a:r>
            <a:r>
              <a:rPr lang="en-US" sz="1600" u="sng" dirty="0"/>
              <a:t>DATA ANALYSIS:</a:t>
            </a:r>
          </a:p>
          <a:p>
            <a:endParaRPr lang="en-US" sz="1600" dirty="0"/>
          </a:p>
          <a:p>
            <a:r>
              <a:rPr lang="en-US" sz="1600" dirty="0"/>
              <a:t>     Libraries like </a:t>
            </a:r>
            <a:r>
              <a:rPr lang="en-US" sz="1600" dirty="0" err="1"/>
              <a:t>scipy,statsmodels,and</a:t>
            </a:r>
            <a:r>
              <a:rPr lang="en-US" sz="1600" dirty="0"/>
              <a:t> </a:t>
            </a:r>
            <a:r>
              <a:rPr lang="en-US" sz="1600" dirty="0" err="1"/>
              <a:t>sclikit</a:t>
            </a:r>
            <a:r>
              <a:rPr lang="en-US" sz="1600" dirty="0"/>
              <a:t>-learn are used for statistical analysis and machine learning tasks.</a:t>
            </a:r>
          </a:p>
        </p:txBody>
      </p:sp>
    </p:spTree>
    <p:extLst>
      <p:ext uri="{BB962C8B-B14F-4D97-AF65-F5344CB8AC3E}">
        <p14:creationId xmlns:p14="http://schemas.microsoft.com/office/powerpoint/2010/main" val="373543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BCE117-27E4-D699-0ECC-880DD75D6F7F}"/>
              </a:ext>
            </a:extLst>
          </p:cNvPr>
          <p:cNvSpPr txBox="1"/>
          <p:nvPr/>
        </p:nvSpPr>
        <p:spPr>
          <a:xfrm>
            <a:off x="330200" y="541867"/>
            <a:ext cx="88053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</a:t>
            </a:r>
            <a:r>
              <a:rPr lang="en-US" u="sng" dirty="0"/>
              <a:t>STRING MANIPULATION:</a:t>
            </a:r>
          </a:p>
          <a:p>
            <a:endParaRPr lang="en-US" dirty="0"/>
          </a:p>
          <a:p>
            <a:r>
              <a:rPr lang="en-US" dirty="0"/>
              <a:t>   Python provides string manipulation techniques,including regular expressions,string formatting, and text passing.</a:t>
            </a:r>
          </a:p>
          <a:p>
            <a:endParaRPr lang="en-US" dirty="0"/>
          </a:p>
          <a:p>
            <a:r>
              <a:rPr lang="en-US" dirty="0"/>
              <a:t>10.</a:t>
            </a:r>
            <a:r>
              <a:rPr lang="en-US" u="sng" dirty="0"/>
              <a:t>DATETIME OPERATIONS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  Working with dates and times is crucial It assists in parsing,formatting,and performing operations on dates and times.</a:t>
            </a:r>
          </a:p>
          <a:p>
            <a:endParaRPr lang="en-US" dirty="0"/>
          </a:p>
          <a:p>
            <a:r>
              <a:rPr lang="en-US" dirty="0"/>
              <a:t>11.ITERTOOLS:</a:t>
            </a:r>
          </a:p>
          <a:p>
            <a:r>
              <a:rPr lang="en-US" dirty="0"/>
              <a:t>   The itertools module  provides tools for working with iterators enabling advanced iteration and combination operations.</a:t>
            </a:r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12.LIST COMPREHENSIONS:</a:t>
            </a:r>
          </a:p>
          <a:p>
            <a:r>
              <a:rPr lang="en-IN" dirty="0"/>
              <a:t>    List comprehensions are concise methods for creating lists or applying operations to existing lists.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28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61F2-1B5F-3D93-2E8D-1A899AD8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77333"/>
            <a:ext cx="3854528" cy="465667"/>
          </a:xfrm>
        </p:spPr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C12BC-38BF-153D-70E8-9EE9A26A6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253067"/>
            <a:ext cx="3854528" cy="4108452"/>
          </a:xfrm>
        </p:spPr>
        <p:txBody>
          <a:bodyPr/>
          <a:lstStyle/>
          <a:p>
            <a:r>
              <a:rPr lang="en-US" dirty="0"/>
              <a:t>-Functions in python allow code reuse and</a:t>
            </a:r>
          </a:p>
          <a:p>
            <a:r>
              <a:rPr lang="en-US" dirty="0"/>
              <a:t>Organization.</a:t>
            </a:r>
          </a:p>
          <a:p>
            <a:r>
              <a:rPr lang="en-US" dirty="0"/>
              <a:t>-modules are reusable code files.</a:t>
            </a:r>
          </a:p>
          <a:p>
            <a:r>
              <a:rPr lang="en-US" dirty="0"/>
              <a:t>-Data manipulation in python involves cleaning,transforming,and analyzing data facilated by libraries like Numpy and pandas</a:t>
            </a:r>
            <a:endParaRPr lang="en-IN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F10E42F-C475-FC6D-7165-DA5C06B8E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1400" y="1143000"/>
            <a:ext cx="4487333" cy="3006725"/>
          </a:xfrm>
        </p:spPr>
      </p:pic>
    </p:spTree>
    <p:extLst>
      <p:ext uri="{BB962C8B-B14F-4D97-AF65-F5344CB8AC3E}">
        <p14:creationId xmlns:p14="http://schemas.microsoft.com/office/powerpoint/2010/main" val="2959148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92BB-BA4D-8FDB-B0FE-BAAAA8FC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4D05-98D3-4AD3-49D0-CBC1AA6B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A.Hari</a:t>
            </a:r>
            <a:endParaRPr lang="en-US" dirty="0"/>
          </a:p>
          <a:p>
            <a:r>
              <a:rPr lang="en-US" dirty="0" smtClean="0">
                <a:hlinkClick r:id="rId2"/>
              </a:rPr>
              <a:t>ajay6301311964hari</a:t>
            </a:r>
            <a:r>
              <a:rPr lang="en-US" dirty="0" smtClean="0">
                <a:hlinkClick r:id="rId2"/>
              </a:rPr>
              <a:t>@gmail.com</a:t>
            </a:r>
            <a:endParaRPr lang="en-US" dirty="0" smtClean="0"/>
          </a:p>
          <a:p>
            <a:r>
              <a:rPr lang="en-US" dirty="0" smtClean="0"/>
              <a:t>+</a:t>
            </a:r>
            <a:r>
              <a:rPr lang="en-US" smtClean="0"/>
              <a:t>91 7989312***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05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B75F-BAB3-B2D7-119F-2DA3A5E6E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823"/>
          </a:xfrm>
        </p:spPr>
        <p:txBody>
          <a:bodyPr>
            <a:normAutofit/>
          </a:bodyPr>
          <a:lstStyle/>
          <a:p>
            <a:r>
              <a:rPr lang="en-US" sz="2800" dirty="0"/>
              <a:t>Table of contents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6DBD-28BF-A447-E760-F207BD09B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0008"/>
            <a:ext cx="9601200" cy="3674852"/>
          </a:xfrm>
        </p:spPr>
        <p:txBody>
          <a:bodyPr/>
          <a:lstStyle/>
          <a:p>
            <a:r>
              <a:rPr lang="en-US" dirty="0"/>
              <a:t>1.Overview</a:t>
            </a:r>
          </a:p>
          <a:p>
            <a:r>
              <a:rPr lang="en-US" dirty="0"/>
              <a:t>2.Functions</a:t>
            </a:r>
          </a:p>
          <a:p>
            <a:r>
              <a:rPr lang="en-US" dirty="0"/>
              <a:t>3.Modules</a:t>
            </a:r>
          </a:p>
          <a:p>
            <a:r>
              <a:rPr lang="en-US" dirty="0"/>
              <a:t>4.Data Manipulation</a:t>
            </a:r>
          </a:p>
          <a:p>
            <a:r>
              <a:rPr lang="en-US" dirty="0"/>
              <a:t>5.Importance</a:t>
            </a:r>
          </a:p>
          <a:p>
            <a:r>
              <a:rPr lang="en-US" dirty="0"/>
              <a:t>6.Conclusion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45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E646-F8FF-ECC9-328F-9F0738B5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598542" y="0"/>
            <a:ext cx="6593457" cy="690113"/>
          </a:xfrm>
        </p:spPr>
        <p:txBody>
          <a:bodyPr>
            <a:normAutofit/>
          </a:bodyPr>
          <a:lstStyle/>
          <a:p>
            <a:r>
              <a:rPr lang="en-US" sz="3200" u="sng" dirty="0"/>
              <a:t>01.OverView</a:t>
            </a:r>
            <a:endParaRPr lang="en-IN" sz="3200" u="sng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107092A-ED5B-8D3C-5205-D07B3D1A0F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731" b="6731"/>
          <a:stretch>
            <a:fillRect/>
          </a:stretch>
        </p:blipFill>
        <p:spPr>
          <a:xfrm>
            <a:off x="0" y="0"/>
            <a:ext cx="5308600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733D9-DBCB-5CFF-DCAA-D8139483B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5528732" y="690113"/>
            <a:ext cx="6663267" cy="6108620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Functions: </a:t>
            </a:r>
          </a:p>
          <a:p>
            <a:r>
              <a:rPr lang="en-US" dirty="0"/>
              <a:t>-A block of code which only runs when it is called.</a:t>
            </a:r>
          </a:p>
          <a:p>
            <a:r>
              <a:rPr lang="en-US" dirty="0"/>
              <a:t>-you can pass data,known as parameters,into a function.</a:t>
            </a:r>
          </a:p>
          <a:p>
            <a:r>
              <a:rPr lang="en-US" dirty="0"/>
              <a:t>-Key for code organization and reusability.</a:t>
            </a:r>
          </a:p>
          <a:p>
            <a:r>
              <a:rPr lang="en-US" sz="2000" b="1" u="sng" dirty="0"/>
              <a:t>Modules:</a:t>
            </a:r>
          </a:p>
          <a:p>
            <a:r>
              <a:rPr lang="en-IN" sz="1800" dirty="0"/>
              <a:t>-</a:t>
            </a:r>
            <a:r>
              <a:rPr lang="en-IN" dirty="0"/>
              <a:t>modules are python file with code ,functions, classes and variables</a:t>
            </a:r>
          </a:p>
          <a:p>
            <a:r>
              <a:rPr lang="en-IN" dirty="0"/>
              <a:t>-A module can be written in python itself.</a:t>
            </a:r>
          </a:p>
          <a:p>
            <a:r>
              <a:rPr lang="en-IN" dirty="0"/>
              <a:t>-You can execute help(‘modules’)command in python shell to get a list of available modules.</a:t>
            </a:r>
          </a:p>
          <a:p>
            <a:r>
              <a:rPr lang="en-IN" sz="2000" b="1" u="sng" dirty="0"/>
              <a:t>Data Manipulation:</a:t>
            </a:r>
          </a:p>
          <a:p>
            <a:r>
              <a:rPr lang="en-IN" dirty="0"/>
              <a:t>-Libraries like pandas and NumPy are essential.</a:t>
            </a:r>
          </a:p>
          <a:p>
            <a:r>
              <a:rPr lang="en-IN" dirty="0"/>
              <a:t>-Enables users in data organisation in order to make reading interpreting the insights from data.</a:t>
            </a:r>
          </a:p>
        </p:txBody>
      </p:sp>
    </p:spTree>
    <p:extLst>
      <p:ext uri="{BB962C8B-B14F-4D97-AF65-F5344CB8AC3E}">
        <p14:creationId xmlns:p14="http://schemas.microsoft.com/office/powerpoint/2010/main" val="315668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1866-088C-1566-7183-75D6738F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267" y="1049867"/>
            <a:ext cx="9601200" cy="2654300"/>
          </a:xfrm>
        </p:spPr>
        <p:txBody>
          <a:bodyPr/>
          <a:lstStyle/>
          <a:p>
            <a:r>
              <a:rPr lang="en-US" dirty="0"/>
              <a:t>02.</a:t>
            </a:r>
            <a:br>
              <a:rPr lang="en-US" dirty="0"/>
            </a:br>
            <a:r>
              <a:rPr lang="en-US" dirty="0"/>
              <a:t>      FUNCTIONS IN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5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D250-71A8-9441-A579-815F8E46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0867"/>
            <a:ext cx="9601200" cy="829733"/>
          </a:xfrm>
        </p:spPr>
        <p:txBody>
          <a:bodyPr/>
          <a:lstStyle/>
          <a:p>
            <a:r>
              <a:rPr lang="en-US" dirty="0"/>
              <a:t>FUNCTIONS: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B611-6625-988C-8737-3F4E426C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3" y="1058332"/>
            <a:ext cx="11159067" cy="48090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In python ,functions are the blocks of reusable code that perform a specific task or setoff    tasks.functions allow you to break down your code into smaller,more manageable pieces,making it   easier to read,understand, and maintain.</a:t>
            </a:r>
          </a:p>
          <a:p>
            <a:r>
              <a:rPr lang="en-US" sz="1800" dirty="0"/>
              <a:t>Def keyword is used to define a function.</a:t>
            </a:r>
          </a:p>
          <a:p>
            <a:r>
              <a:rPr lang="en-US" sz="1800" dirty="0"/>
              <a:t>Function_name is the name of the function.</a:t>
            </a:r>
          </a:p>
          <a:p>
            <a:r>
              <a:rPr lang="en-US" sz="1800" dirty="0"/>
              <a:t>Parameters are optional input values that the function can take.  </a:t>
            </a:r>
          </a:p>
          <a:p>
            <a:r>
              <a:rPr lang="en-US" sz="1800" dirty="0"/>
              <a:t>The colon: indicates</a:t>
            </a:r>
            <a:r>
              <a:rPr lang="en-IN" sz="1800" dirty="0"/>
              <a:t> the start of the function block.</a:t>
            </a:r>
          </a:p>
          <a:p>
            <a:r>
              <a:rPr lang="en-IN" sz="1800" dirty="0"/>
              <a:t>The function block is indented and contains the code to be executed.</a:t>
            </a:r>
          </a:p>
          <a:p>
            <a:r>
              <a:rPr lang="en-IN" sz="1800" dirty="0"/>
              <a:t>Return statements are used to specify the value that the function should return.</a:t>
            </a:r>
          </a:p>
          <a:p>
            <a:r>
              <a:rPr lang="en-IN" sz="1800" dirty="0"/>
              <a:t>If no return statement is provided, the function returns None by default.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604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1FAE-9D0D-EA59-4634-E62154E7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58333"/>
            <a:ext cx="9601200" cy="1778000"/>
          </a:xfrm>
        </p:spPr>
        <p:txBody>
          <a:bodyPr>
            <a:normAutofit/>
          </a:bodyPr>
          <a:lstStyle/>
          <a:p>
            <a:r>
              <a:rPr lang="en-US" dirty="0"/>
              <a:t>03.</a:t>
            </a:r>
            <a:br>
              <a:rPr lang="en-US" dirty="0"/>
            </a:br>
            <a:r>
              <a:rPr lang="en-US" dirty="0"/>
              <a:t>      MODULES IN PYTHON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91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899B-213A-9E14-2A06-927EF676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0133"/>
            <a:ext cx="9601200" cy="872067"/>
          </a:xfrm>
        </p:spPr>
        <p:txBody>
          <a:bodyPr/>
          <a:lstStyle/>
          <a:p>
            <a:r>
              <a:rPr lang="en-US" dirty="0"/>
              <a:t>MODULES: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D2699-BF5A-C680-68BB-B6022909C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965200"/>
            <a:ext cx="10422467" cy="4902200"/>
          </a:xfrm>
        </p:spPr>
        <p:txBody>
          <a:bodyPr/>
          <a:lstStyle/>
          <a:p>
            <a:r>
              <a:rPr lang="en-US" dirty="0"/>
              <a:t>Modules are the files containing python code that can be reused in other scripts.</a:t>
            </a:r>
          </a:p>
          <a:p>
            <a:r>
              <a:rPr lang="en-US" dirty="0"/>
              <a:t>Python has rich standard library of modules for various purposes,such as math,os,and random.</a:t>
            </a:r>
          </a:p>
          <a:p>
            <a:r>
              <a:rPr lang="en-US" dirty="0"/>
              <a:t>You can create your own modules by organizing related functions,classes,variables in a python file.</a:t>
            </a:r>
          </a:p>
          <a:p>
            <a:r>
              <a:rPr lang="en-US" dirty="0"/>
              <a:t>To use a module,you need to import it using the import statement.</a:t>
            </a:r>
          </a:p>
          <a:p>
            <a:r>
              <a:rPr lang="en-US" dirty="0"/>
              <a:t>Modules help to organize and encapsulate code,making it more modular and maintainable.</a:t>
            </a:r>
          </a:p>
          <a:p>
            <a:r>
              <a:rPr lang="en-US" dirty="0"/>
              <a:t>Reusing code from modules reduces redundancy and makes code more efficient.</a:t>
            </a:r>
          </a:p>
          <a:p>
            <a:r>
              <a:rPr lang="en-US" dirty="0"/>
              <a:t>Custom modules can be shared and used in multiple python scripts.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68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B77D-3CAA-7332-4C82-6A3A6D7D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600" y="1566332"/>
            <a:ext cx="9033933" cy="1786467"/>
          </a:xfrm>
        </p:spPr>
        <p:txBody>
          <a:bodyPr/>
          <a:lstStyle/>
          <a:p>
            <a:r>
              <a:rPr lang="en-US" dirty="0"/>
              <a:t>04.</a:t>
            </a:r>
            <a:br>
              <a:rPr lang="en-US" dirty="0"/>
            </a:br>
            <a:r>
              <a:rPr lang="en-US" dirty="0"/>
              <a:t>     Data Manipulation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54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AE8B-731E-1B0A-D7F4-EC71E05C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533"/>
          </a:xfrm>
        </p:spPr>
        <p:txBody>
          <a:bodyPr/>
          <a:lstStyle/>
          <a:p>
            <a:r>
              <a:rPr lang="en-US" dirty="0"/>
              <a:t>    DATA MANIPULATION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011D-C5C6-EB27-2DC2-2D05AE5EE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5153804" cy="3581401"/>
          </a:xfrm>
        </p:spPr>
        <p:txBody>
          <a:bodyPr/>
          <a:lstStyle/>
          <a:p>
            <a:r>
              <a:rPr lang="en-US" dirty="0"/>
              <a:t>Data manipulation in python involves various operations on data such as cleaning,transforming,filtering,and analyzing data to extract useful information.python provides several libraries and tools for data manipulation.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9B3031-C058-C030-51C8-59C675BB33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938904"/>
            <a:ext cx="4184650" cy="2324805"/>
          </a:xfrm>
        </p:spPr>
      </p:pic>
    </p:spTree>
    <p:extLst>
      <p:ext uri="{BB962C8B-B14F-4D97-AF65-F5344CB8AC3E}">
        <p14:creationId xmlns:p14="http://schemas.microsoft.com/office/powerpoint/2010/main" val="3963152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</TotalTime>
  <Words>752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VAULTOFCODES TASK-2</vt:lpstr>
      <vt:lpstr>Table of contents</vt:lpstr>
      <vt:lpstr>01.OverView</vt:lpstr>
      <vt:lpstr>02.       FUNCTIONS IN PYTHON</vt:lpstr>
      <vt:lpstr>FUNCTIONS:</vt:lpstr>
      <vt:lpstr>03.       MODULES IN PYTHON </vt:lpstr>
      <vt:lpstr>MODULES:</vt:lpstr>
      <vt:lpstr>04.      Data Manipulation</vt:lpstr>
      <vt:lpstr>    DATA MANIPULATION IN PYTHON</vt:lpstr>
      <vt:lpstr>TOPICS COVERED</vt:lpstr>
      <vt:lpstr>.</vt:lpstr>
      <vt:lpstr>PowerPoint Presentation</vt:lpstr>
      <vt:lpstr>PowerPoint Presentation</vt:lpstr>
      <vt:lpstr>CONCLUSION: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VAULTOFCODES TASK-2</dc:title>
  <dc:creator>A.Hari</dc:creator>
  <cp:lastModifiedBy>hp</cp:lastModifiedBy>
  <cp:revision>3</cp:revision>
  <dcterms:created xsi:type="dcterms:W3CDTF">2023-10-10T12:30:29Z</dcterms:created>
  <dcterms:modified xsi:type="dcterms:W3CDTF">2023-10-10T16:34:35Z</dcterms:modified>
</cp:coreProperties>
</file>