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ome-business-analyst\P2_AnalyzeSurveyData\survey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become-business-analyst\P2_AnalyzeSurveyData\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[surveydata.xlsx]不同学历学员每周花在学习上的时间-透视表!数据透视表39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不同学历的学员每周用于学习知识的时间有什么不同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'不同学历学员每周花在学习上的时间-透视表'!$B$3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'不同学历学员每周花在学习上的时间-透视表'!$A$4:$A$10</c:f>
              <c:strCache>
                <c:ptCount val="6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'不同学历学员每周花在学习上的时间-透视表'!$B$4:$B$10</c:f>
              <c:numCache>
                <c:formatCode>General</c:formatCode>
                <c:ptCount val="6"/>
                <c:pt idx="0">
                  <c:v>2022</c:v>
                </c:pt>
                <c:pt idx="1">
                  <c:v>1869</c:v>
                </c:pt>
                <c:pt idx="2">
                  <c:v>418</c:v>
                </c:pt>
                <c:pt idx="3">
                  <c:v>367</c:v>
                </c:pt>
                <c:pt idx="4">
                  <c:v>138</c:v>
                </c:pt>
                <c:pt idx="5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0-480C-805A-D55ECCBEAF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715502648"/>
        <c:axId val="715504616"/>
      </c:barChart>
      <c:catAx>
        <c:axId val="715502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04616"/>
        <c:crosses val="autoZero"/>
        <c:auto val="1"/>
        <c:lblAlgn val="ctr"/>
        <c:lblOffset val="100"/>
        <c:noMultiLvlLbl val="0"/>
      </c:catAx>
      <c:valAx>
        <c:axId val="715504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550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学员对Udacity评价!$BP$2:$BP$695</cx:f>
        <cx:lvl ptCount="694" formatCode="G/通用格式">
          <cx:pt idx="0">8</cx:pt>
          <cx:pt idx="1">10</cx:pt>
          <cx:pt idx="2">10</cx:pt>
          <cx:pt idx="3">10</cx:pt>
          <cx:pt idx="4">9</cx:pt>
          <cx:pt idx="5">10</cx:pt>
          <cx:pt idx="6">10</cx:pt>
          <cx:pt idx="7">9</cx:pt>
          <cx:pt idx="8">10</cx:pt>
          <cx:pt idx="9">8</cx:pt>
          <cx:pt idx="10">10</cx:pt>
          <cx:pt idx="11">10</cx:pt>
          <cx:pt idx="12">8</cx:pt>
          <cx:pt idx="13">8</cx:pt>
          <cx:pt idx="14">10</cx:pt>
          <cx:pt idx="15">10</cx:pt>
          <cx:pt idx="16">8</cx:pt>
          <cx:pt idx="17">8</cx:pt>
          <cx:pt idx="18">9</cx:pt>
          <cx:pt idx="19">8</cx:pt>
          <cx:pt idx="20">9</cx:pt>
          <cx:pt idx="21">8</cx:pt>
          <cx:pt idx="22">7</cx:pt>
          <cx:pt idx="23">10</cx:pt>
          <cx:pt idx="24">10</cx:pt>
          <cx:pt idx="25">7</cx:pt>
          <cx:pt idx="26">10</cx:pt>
          <cx:pt idx="27">9</cx:pt>
          <cx:pt idx="28">8</cx:pt>
          <cx:pt idx="29">8</cx:pt>
          <cx:pt idx="30">10</cx:pt>
          <cx:pt idx="31">10</cx:pt>
          <cx:pt idx="32">10</cx:pt>
          <cx:pt idx="33">9</cx:pt>
          <cx:pt idx="34">10</cx:pt>
          <cx:pt idx="35">10</cx:pt>
          <cx:pt idx="36">9</cx:pt>
          <cx:pt idx="37">10</cx:pt>
          <cx:pt idx="38">6</cx:pt>
          <cx:pt idx="39">7</cx:pt>
          <cx:pt idx="40">8</cx:pt>
          <cx:pt idx="41">10</cx:pt>
          <cx:pt idx="42">10</cx:pt>
          <cx:pt idx="43">10</cx:pt>
          <cx:pt idx="44">10</cx:pt>
          <cx:pt idx="45">10</cx:pt>
          <cx:pt idx="46">10</cx:pt>
          <cx:pt idx="47">10</cx:pt>
          <cx:pt idx="48">10</cx:pt>
          <cx:pt idx="49">9</cx:pt>
          <cx:pt idx="50">10</cx:pt>
          <cx:pt idx="51">10</cx:pt>
          <cx:pt idx="52">8</cx:pt>
          <cx:pt idx="53">8</cx:pt>
          <cx:pt idx="54">10</cx:pt>
          <cx:pt idx="55">10</cx:pt>
          <cx:pt idx="56">10</cx:pt>
          <cx:pt idx="57">7</cx:pt>
          <cx:pt idx="58">9</cx:pt>
          <cx:pt idx="59">10</cx:pt>
          <cx:pt idx="60">8</cx:pt>
          <cx:pt idx="61">10</cx:pt>
          <cx:pt idx="62">8</cx:pt>
          <cx:pt idx="63">9</cx:pt>
          <cx:pt idx="64">8</cx:pt>
          <cx:pt idx="65">9</cx:pt>
          <cx:pt idx="66">10</cx:pt>
          <cx:pt idx="67">10</cx:pt>
          <cx:pt idx="68">10</cx:pt>
          <cx:pt idx="69">10</cx:pt>
          <cx:pt idx="70">10</cx:pt>
          <cx:pt idx="71">8</cx:pt>
          <cx:pt idx="72">9</cx:pt>
          <cx:pt idx="73">10</cx:pt>
          <cx:pt idx="74">6</cx:pt>
          <cx:pt idx="75">9</cx:pt>
          <cx:pt idx="76">9</cx:pt>
          <cx:pt idx="77">10</cx:pt>
          <cx:pt idx="78">10</cx:pt>
          <cx:pt idx="79">10</cx:pt>
          <cx:pt idx="80">10</cx:pt>
          <cx:pt idx="81">10</cx:pt>
          <cx:pt idx="82">10</cx:pt>
          <cx:pt idx="83">10</cx:pt>
          <cx:pt idx="84">10</cx:pt>
          <cx:pt idx="85">6</cx:pt>
          <cx:pt idx="86">8</cx:pt>
          <cx:pt idx="87">9</cx:pt>
          <cx:pt idx="88">2</cx:pt>
          <cx:pt idx="89">4</cx:pt>
          <cx:pt idx="90">9</cx:pt>
          <cx:pt idx="91">9</cx:pt>
          <cx:pt idx="92">7</cx:pt>
          <cx:pt idx="93">8</cx:pt>
          <cx:pt idx="94">8</cx:pt>
          <cx:pt idx="95">10</cx:pt>
          <cx:pt idx="96">7</cx:pt>
          <cx:pt idx="97">8</cx:pt>
          <cx:pt idx="98">9</cx:pt>
          <cx:pt idx="99">8</cx:pt>
          <cx:pt idx="100">10</cx:pt>
          <cx:pt idx="101">10</cx:pt>
          <cx:pt idx="102">8</cx:pt>
          <cx:pt idx="103">9</cx:pt>
          <cx:pt idx="104">10</cx:pt>
          <cx:pt idx="105">9</cx:pt>
          <cx:pt idx="106">10</cx:pt>
          <cx:pt idx="107">10</cx:pt>
          <cx:pt idx="108">9</cx:pt>
          <cx:pt idx="109">9</cx:pt>
          <cx:pt idx="110">10</cx:pt>
          <cx:pt idx="111">10</cx:pt>
          <cx:pt idx="112">7</cx:pt>
          <cx:pt idx="113">9</cx:pt>
          <cx:pt idx="114">10</cx:pt>
          <cx:pt idx="115">9</cx:pt>
          <cx:pt idx="116">10</cx:pt>
          <cx:pt idx="117">10</cx:pt>
          <cx:pt idx="118">9</cx:pt>
          <cx:pt idx="119">10</cx:pt>
          <cx:pt idx="120">9</cx:pt>
          <cx:pt idx="121">6</cx:pt>
          <cx:pt idx="122">10</cx:pt>
          <cx:pt idx="123">10</cx:pt>
          <cx:pt idx="124">10</cx:pt>
          <cx:pt idx="125">9</cx:pt>
          <cx:pt idx="126">10</cx:pt>
          <cx:pt idx="127">8</cx:pt>
          <cx:pt idx="128">10</cx:pt>
          <cx:pt idx="129">9</cx:pt>
          <cx:pt idx="130">10</cx:pt>
          <cx:pt idx="131">10</cx:pt>
          <cx:pt idx="132">8</cx:pt>
          <cx:pt idx="133">10</cx:pt>
          <cx:pt idx="134">7</cx:pt>
          <cx:pt idx="135">10</cx:pt>
          <cx:pt idx="136">10</cx:pt>
          <cx:pt idx="137">10</cx:pt>
          <cx:pt idx="138">10</cx:pt>
          <cx:pt idx="139">7</cx:pt>
          <cx:pt idx="140">10</cx:pt>
          <cx:pt idx="141">10</cx:pt>
          <cx:pt idx="142">10</cx:pt>
          <cx:pt idx="143">10</cx:pt>
          <cx:pt idx="144">10</cx:pt>
          <cx:pt idx="145">10</cx:pt>
          <cx:pt idx="146">10</cx:pt>
          <cx:pt idx="147">9</cx:pt>
          <cx:pt idx="148">9</cx:pt>
          <cx:pt idx="149">8</cx:pt>
          <cx:pt idx="150">10</cx:pt>
          <cx:pt idx="151">10</cx:pt>
          <cx:pt idx="152">10</cx:pt>
          <cx:pt idx="153">9</cx:pt>
          <cx:pt idx="154">6</cx:pt>
          <cx:pt idx="155">10</cx:pt>
          <cx:pt idx="156">7</cx:pt>
          <cx:pt idx="157">10</cx:pt>
          <cx:pt idx="158">10</cx:pt>
          <cx:pt idx="159">9</cx:pt>
          <cx:pt idx="160">10</cx:pt>
          <cx:pt idx="161">10</cx:pt>
          <cx:pt idx="162">10</cx:pt>
          <cx:pt idx="163">10</cx:pt>
          <cx:pt idx="164">6</cx:pt>
          <cx:pt idx="165">10</cx:pt>
          <cx:pt idx="166">9</cx:pt>
          <cx:pt idx="167">10</cx:pt>
          <cx:pt idx="168">9</cx:pt>
          <cx:pt idx="169">10</cx:pt>
          <cx:pt idx="170">9</cx:pt>
          <cx:pt idx="171">8</cx:pt>
          <cx:pt idx="172">8</cx:pt>
          <cx:pt idx="173">10</cx:pt>
          <cx:pt idx="174">10</cx:pt>
          <cx:pt idx="175">8</cx:pt>
          <cx:pt idx="176">10</cx:pt>
          <cx:pt idx="177">8</cx:pt>
          <cx:pt idx="178">9</cx:pt>
          <cx:pt idx="179">10</cx:pt>
          <cx:pt idx="180">10</cx:pt>
          <cx:pt idx="181">9</cx:pt>
          <cx:pt idx="182">10</cx:pt>
          <cx:pt idx="183">10</cx:pt>
          <cx:pt idx="184">9</cx:pt>
          <cx:pt idx="185">10</cx:pt>
          <cx:pt idx="186">10</cx:pt>
          <cx:pt idx="187">10</cx:pt>
          <cx:pt idx="188">10</cx:pt>
          <cx:pt idx="189">9</cx:pt>
          <cx:pt idx="190">8</cx:pt>
          <cx:pt idx="191">9</cx:pt>
          <cx:pt idx="192">8</cx:pt>
          <cx:pt idx="193">7</cx:pt>
          <cx:pt idx="194">10</cx:pt>
          <cx:pt idx="195">10</cx:pt>
          <cx:pt idx="196">7</cx:pt>
          <cx:pt idx="197">10</cx:pt>
          <cx:pt idx="198">8</cx:pt>
          <cx:pt idx="199">10</cx:pt>
          <cx:pt idx="200">10</cx:pt>
          <cx:pt idx="201">8</cx:pt>
          <cx:pt idx="202">10</cx:pt>
          <cx:pt idx="203">10</cx:pt>
          <cx:pt idx="204">10</cx:pt>
          <cx:pt idx="205">9</cx:pt>
          <cx:pt idx="206">9</cx:pt>
          <cx:pt idx="207">10</cx:pt>
          <cx:pt idx="208">9</cx:pt>
          <cx:pt idx="209">10</cx:pt>
          <cx:pt idx="210">10</cx:pt>
          <cx:pt idx="211">10</cx:pt>
          <cx:pt idx="212">10</cx:pt>
          <cx:pt idx="213">8</cx:pt>
          <cx:pt idx="214">10</cx:pt>
          <cx:pt idx="215">10</cx:pt>
          <cx:pt idx="216">10</cx:pt>
          <cx:pt idx="217">10</cx:pt>
          <cx:pt idx="218">10</cx:pt>
          <cx:pt idx="219">10</cx:pt>
          <cx:pt idx="220">10</cx:pt>
          <cx:pt idx="221">10</cx:pt>
          <cx:pt idx="222">10</cx:pt>
          <cx:pt idx="223">10</cx:pt>
          <cx:pt idx="224">8</cx:pt>
          <cx:pt idx="225">10</cx:pt>
          <cx:pt idx="226">10</cx:pt>
          <cx:pt idx="227">9</cx:pt>
          <cx:pt idx="228">10</cx:pt>
          <cx:pt idx="229">10</cx:pt>
          <cx:pt idx="230">10</cx:pt>
          <cx:pt idx="231">10</cx:pt>
          <cx:pt idx="232">10</cx:pt>
          <cx:pt idx="233">10</cx:pt>
          <cx:pt idx="234">10</cx:pt>
          <cx:pt idx="235">9</cx:pt>
          <cx:pt idx="236">10</cx:pt>
          <cx:pt idx="237">8</cx:pt>
          <cx:pt idx="238">10</cx:pt>
          <cx:pt idx="239">10</cx:pt>
          <cx:pt idx="240">7</cx:pt>
          <cx:pt idx="241">7</cx:pt>
          <cx:pt idx="242">10</cx:pt>
          <cx:pt idx="243">8</cx:pt>
          <cx:pt idx="244">10</cx:pt>
          <cx:pt idx="245">9</cx:pt>
          <cx:pt idx="246">7</cx:pt>
          <cx:pt idx="247">10</cx:pt>
          <cx:pt idx="248">8</cx:pt>
          <cx:pt idx="249">9</cx:pt>
          <cx:pt idx="250">10</cx:pt>
          <cx:pt idx="251">10</cx:pt>
          <cx:pt idx="252">10</cx:pt>
          <cx:pt idx="253">10</cx:pt>
          <cx:pt idx="254">10</cx:pt>
          <cx:pt idx="255">10</cx:pt>
          <cx:pt idx="256">9</cx:pt>
          <cx:pt idx="257">10</cx:pt>
          <cx:pt idx="258">10</cx:pt>
          <cx:pt idx="259">10</cx:pt>
          <cx:pt idx="260">8</cx:pt>
          <cx:pt idx="261">7</cx:pt>
          <cx:pt idx="262">9</cx:pt>
          <cx:pt idx="263">8</cx:pt>
          <cx:pt idx="264">10</cx:pt>
          <cx:pt idx="265">8</cx:pt>
          <cx:pt idx="266">10</cx:pt>
          <cx:pt idx="267">7</cx:pt>
          <cx:pt idx="268">10</cx:pt>
          <cx:pt idx="269">10</cx:pt>
          <cx:pt idx="270">7</cx:pt>
          <cx:pt idx="271">10</cx:pt>
          <cx:pt idx="272">8</cx:pt>
          <cx:pt idx="273">10</cx:pt>
          <cx:pt idx="274">10</cx:pt>
          <cx:pt idx="275">8</cx:pt>
          <cx:pt idx="276">10</cx:pt>
          <cx:pt idx="277">10</cx:pt>
          <cx:pt idx="278">10</cx:pt>
          <cx:pt idx="279">10</cx:pt>
          <cx:pt idx="280">10</cx:pt>
          <cx:pt idx="281">5</cx:pt>
          <cx:pt idx="282">7</cx:pt>
          <cx:pt idx="283">10</cx:pt>
          <cx:pt idx="284">10</cx:pt>
          <cx:pt idx="285">6</cx:pt>
          <cx:pt idx="286">8</cx:pt>
          <cx:pt idx="287">7</cx:pt>
          <cx:pt idx="288">8</cx:pt>
          <cx:pt idx="289">9</cx:pt>
          <cx:pt idx="290">9</cx:pt>
          <cx:pt idx="291">9</cx:pt>
          <cx:pt idx="292">10</cx:pt>
          <cx:pt idx="293">6</cx:pt>
          <cx:pt idx="294">10</cx:pt>
          <cx:pt idx="295">8</cx:pt>
          <cx:pt idx="296">9</cx:pt>
          <cx:pt idx="297">9</cx:pt>
          <cx:pt idx="298">10</cx:pt>
          <cx:pt idx="299">9</cx:pt>
          <cx:pt idx="300">9</cx:pt>
          <cx:pt idx="301">10</cx:pt>
          <cx:pt idx="302">10</cx:pt>
          <cx:pt idx="303">10</cx:pt>
          <cx:pt idx="304">9</cx:pt>
          <cx:pt idx="305">9</cx:pt>
          <cx:pt idx="306">10</cx:pt>
          <cx:pt idx="307">4</cx:pt>
          <cx:pt idx="308">10</cx:pt>
          <cx:pt idx="309">7</cx:pt>
          <cx:pt idx="310">10</cx:pt>
          <cx:pt idx="311">10</cx:pt>
          <cx:pt idx="312">9</cx:pt>
          <cx:pt idx="313">10</cx:pt>
          <cx:pt idx="314">10</cx:pt>
          <cx:pt idx="315">6</cx:pt>
          <cx:pt idx="316">10</cx:pt>
          <cx:pt idx="317">10</cx:pt>
          <cx:pt idx="318">8</cx:pt>
          <cx:pt idx="319">9</cx:pt>
          <cx:pt idx="320">9</cx:pt>
          <cx:pt idx="321">8</cx:pt>
          <cx:pt idx="322">10</cx:pt>
          <cx:pt idx="323">8</cx:pt>
          <cx:pt idx="324">10</cx:pt>
          <cx:pt idx="325">10</cx:pt>
          <cx:pt idx="326">9</cx:pt>
          <cx:pt idx="327">8</cx:pt>
          <cx:pt idx="328">9</cx:pt>
          <cx:pt idx="329">10</cx:pt>
          <cx:pt idx="330">8</cx:pt>
          <cx:pt idx="331">10</cx:pt>
          <cx:pt idx="332">9</cx:pt>
          <cx:pt idx="333">10</cx:pt>
          <cx:pt idx="334">10</cx:pt>
          <cx:pt idx="335">8</cx:pt>
          <cx:pt idx="336">8</cx:pt>
          <cx:pt idx="337">9</cx:pt>
          <cx:pt idx="338">8</cx:pt>
          <cx:pt idx="339">7</cx:pt>
          <cx:pt idx="340">9</cx:pt>
          <cx:pt idx="341">8</cx:pt>
          <cx:pt idx="342">6</cx:pt>
          <cx:pt idx="343">10</cx:pt>
          <cx:pt idx="344">10</cx:pt>
          <cx:pt idx="345">10</cx:pt>
          <cx:pt idx="346">8</cx:pt>
          <cx:pt idx="347">10</cx:pt>
          <cx:pt idx="348">6</cx:pt>
          <cx:pt idx="349">8</cx:pt>
          <cx:pt idx="350">10</cx:pt>
          <cx:pt idx="351">7</cx:pt>
          <cx:pt idx="352">9</cx:pt>
          <cx:pt idx="353">7</cx:pt>
          <cx:pt idx="354">7</cx:pt>
          <cx:pt idx="355">10</cx:pt>
          <cx:pt idx="356">7</cx:pt>
          <cx:pt idx="357">10</cx:pt>
          <cx:pt idx="358">10</cx:pt>
          <cx:pt idx="359">10</cx:pt>
          <cx:pt idx="360">6</cx:pt>
          <cx:pt idx="361">10</cx:pt>
          <cx:pt idx="362">8</cx:pt>
          <cx:pt idx="363">7</cx:pt>
          <cx:pt idx="364">10</cx:pt>
          <cx:pt idx="365">9</cx:pt>
          <cx:pt idx="366">10</cx:pt>
          <cx:pt idx="367">9</cx:pt>
          <cx:pt idx="368">8</cx:pt>
          <cx:pt idx="369">10</cx:pt>
          <cx:pt idx="370">9</cx:pt>
          <cx:pt idx="371">7</cx:pt>
          <cx:pt idx="372">10</cx:pt>
          <cx:pt idx="373">7</cx:pt>
          <cx:pt idx="374">10</cx:pt>
          <cx:pt idx="375">9</cx:pt>
          <cx:pt idx="376">10</cx:pt>
          <cx:pt idx="377">10</cx:pt>
          <cx:pt idx="378">10</cx:pt>
          <cx:pt idx="379">9</cx:pt>
          <cx:pt idx="380">9</cx:pt>
          <cx:pt idx="381">10</cx:pt>
          <cx:pt idx="382">10</cx:pt>
          <cx:pt idx="383">10</cx:pt>
          <cx:pt idx="384">10</cx:pt>
          <cx:pt idx="385">10</cx:pt>
          <cx:pt idx="386">7</cx:pt>
          <cx:pt idx="387">8</cx:pt>
          <cx:pt idx="388">8</cx:pt>
          <cx:pt idx="389">9</cx:pt>
          <cx:pt idx="390">10</cx:pt>
          <cx:pt idx="391">8</cx:pt>
          <cx:pt idx="392">8</cx:pt>
          <cx:pt idx="393">10</cx:pt>
          <cx:pt idx="394">9</cx:pt>
          <cx:pt idx="395">8</cx:pt>
          <cx:pt idx="396">7</cx:pt>
          <cx:pt idx="397">9</cx:pt>
          <cx:pt idx="398">9</cx:pt>
          <cx:pt idx="399">10</cx:pt>
          <cx:pt idx="401">9</cx:pt>
          <cx:pt idx="402">10</cx:pt>
          <cx:pt idx="403">9</cx:pt>
          <cx:pt idx="404">10</cx:pt>
          <cx:pt idx="405">9</cx:pt>
          <cx:pt idx="406">9</cx:pt>
          <cx:pt idx="407">10</cx:pt>
          <cx:pt idx="408">9</cx:pt>
          <cx:pt idx="409">10</cx:pt>
          <cx:pt idx="410">7</cx:pt>
          <cx:pt idx="411">7</cx:pt>
          <cx:pt idx="412">7</cx:pt>
          <cx:pt idx="413">10</cx:pt>
          <cx:pt idx="414">9</cx:pt>
          <cx:pt idx="415">10</cx:pt>
          <cx:pt idx="416">9</cx:pt>
          <cx:pt idx="417">9</cx:pt>
          <cx:pt idx="418">9</cx:pt>
          <cx:pt idx="419">10</cx:pt>
          <cx:pt idx="420">8</cx:pt>
          <cx:pt idx="421">10</cx:pt>
          <cx:pt idx="422">8</cx:pt>
          <cx:pt idx="423">6</cx:pt>
          <cx:pt idx="424">9</cx:pt>
          <cx:pt idx="425">9</cx:pt>
          <cx:pt idx="426">10</cx:pt>
          <cx:pt idx="427">10</cx:pt>
          <cx:pt idx="428">10</cx:pt>
          <cx:pt idx="429">8</cx:pt>
          <cx:pt idx="430">10</cx:pt>
          <cx:pt idx="431">10</cx:pt>
          <cx:pt idx="432">10</cx:pt>
          <cx:pt idx="433">9</cx:pt>
          <cx:pt idx="434">8</cx:pt>
          <cx:pt idx="435">10</cx:pt>
          <cx:pt idx="436">10</cx:pt>
          <cx:pt idx="437">5</cx:pt>
          <cx:pt idx="438">8</cx:pt>
          <cx:pt idx="439">10</cx:pt>
          <cx:pt idx="440">9</cx:pt>
          <cx:pt idx="441">10</cx:pt>
          <cx:pt idx="442">10</cx:pt>
          <cx:pt idx="443">10</cx:pt>
          <cx:pt idx="444">10</cx:pt>
          <cx:pt idx="445">9</cx:pt>
          <cx:pt idx="446">10</cx:pt>
          <cx:pt idx="447">7</cx:pt>
          <cx:pt idx="448">9</cx:pt>
          <cx:pt idx="449">8</cx:pt>
          <cx:pt idx="450">8</cx:pt>
          <cx:pt idx="451">9</cx:pt>
          <cx:pt idx="452">6</cx:pt>
          <cx:pt idx="453">10</cx:pt>
          <cx:pt idx="454">10</cx:pt>
          <cx:pt idx="455">10</cx:pt>
          <cx:pt idx="456">10</cx:pt>
          <cx:pt idx="457">10</cx:pt>
          <cx:pt idx="458">8</cx:pt>
          <cx:pt idx="459">10</cx:pt>
          <cx:pt idx="460">9</cx:pt>
          <cx:pt idx="461">10</cx:pt>
          <cx:pt idx="462">8</cx:pt>
          <cx:pt idx="463">10</cx:pt>
          <cx:pt idx="464">9</cx:pt>
          <cx:pt idx="465">9</cx:pt>
          <cx:pt idx="466">10</cx:pt>
          <cx:pt idx="467">10</cx:pt>
          <cx:pt idx="468">10</cx:pt>
          <cx:pt idx="469">10</cx:pt>
          <cx:pt idx="470">10</cx:pt>
          <cx:pt idx="471">10</cx:pt>
          <cx:pt idx="472">8</cx:pt>
          <cx:pt idx="473">10</cx:pt>
          <cx:pt idx="474">10</cx:pt>
          <cx:pt idx="475">6</cx:pt>
          <cx:pt idx="476">8</cx:pt>
          <cx:pt idx="477">8</cx:pt>
          <cx:pt idx="478">9</cx:pt>
          <cx:pt idx="479">0</cx:pt>
          <cx:pt idx="480">9</cx:pt>
          <cx:pt idx="481">10</cx:pt>
          <cx:pt idx="482">10</cx:pt>
          <cx:pt idx="483">10</cx:pt>
          <cx:pt idx="484">5</cx:pt>
          <cx:pt idx="485">10</cx:pt>
          <cx:pt idx="486">9</cx:pt>
          <cx:pt idx="487">8</cx:pt>
          <cx:pt idx="488">7</cx:pt>
          <cx:pt idx="489">10</cx:pt>
          <cx:pt idx="490">4</cx:pt>
          <cx:pt idx="491">10</cx:pt>
          <cx:pt idx="492">9</cx:pt>
          <cx:pt idx="493">9</cx:pt>
          <cx:pt idx="494">10</cx:pt>
          <cx:pt idx="495">10</cx:pt>
          <cx:pt idx="496">10</cx:pt>
          <cx:pt idx="497">10</cx:pt>
          <cx:pt idx="498">8</cx:pt>
          <cx:pt idx="499">9</cx:pt>
          <cx:pt idx="500">10</cx:pt>
          <cx:pt idx="501">10</cx:pt>
          <cx:pt idx="502">9</cx:pt>
          <cx:pt idx="503">10</cx:pt>
          <cx:pt idx="504">5</cx:pt>
          <cx:pt idx="505">9</cx:pt>
          <cx:pt idx="506">9</cx:pt>
          <cx:pt idx="507">8</cx:pt>
          <cx:pt idx="508">10</cx:pt>
          <cx:pt idx="509">10</cx:pt>
          <cx:pt idx="510">10</cx:pt>
          <cx:pt idx="511">9</cx:pt>
          <cx:pt idx="512">10</cx:pt>
          <cx:pt idx="513">9</cx:pt>
          <cx:pt idx="514">10</cx:pt>
          <cx:pt idx="515">5</cx:pt>
          <cx:pt idx="516">10</cx:pt>
          <cx:pt idx="517">5</cx:pt>
          <cx:pt idx="518">9</cx:pt>
          <cx:pt idx="519">10</cx:pt>
          <cx:pt idx="520">8</cx:pt>
          <cx:pt idx="521">10</cx:pt>
          <cx:pt idx="522">8</cx:pt>
          <cx:pt idx="523">10</cx:pt>
          <cx:pt idx="524">7</cx:pt>
          <cx:pt idx="525">7</cx:pt>
          <cx:pt idx="526">9</cx:pt>
          <cx:pt idx="527">9</cx:pt>
          <cx:pt idx="528">10</cx:pt>
          <cx:pt idx="529">9</cx:pt>
          <cx:pt idx="530">10</cx:pt>
          <cx:pt idx="531">10</cx:pt>
          <cx:pt idx="532">9</cx:pt>
          <cx:pt idx="533">8</cx:pt>
          <cx:pt idx="534">8</cx:pt>
          <cx:pt idx="535">7</cx:pt>
          <cx:pt idx="536">10</cx:pt>
          <cx:pt idx="537">10</cx:pt>
          <cx:pt idx="538">9</cx:pt>
          <cx:pt idx="539">10</cx:pt>
          <cx:pt idx="540">10</cx:pt>
          <cx:pt idx="541">8</cx:pt>
          <cx:pt idx="542">10</cx:pt>
          <cx:pt idx="543">9</cx:pt>
          <cx:pt idx="544">8</cx:pt>
          <cx:pt idx="545">10</cx:pt>
          <cx:pt idx="546">10</cx:pt>
          <cx:pt idx="547">8</cx:pt>
          <cx:pt idx="548">10</cx:pt>
          <cx:pt idx="549">9</cx:pt>
          <cx:pt idx="550">8</cx:pt>
          <cx:pt idx="551">10</cx:pt>
          <cx:pt idx="552">10</cx:pt>
          <cx:pt idx="553">9</cx:pt>
          <cx:pt idx="554">8</cx:pt>
          <cx:pt idx="555">8</cx:pt>
          <cx:pt idx="556">10</cx:pt>
          <cx:pt idx="557">10</cx:pt>
          <cx:pt idx="558">10</cx:pt>
          <cx:pt idx="559">10</cx:pt>
          <cx:pt idx="560">10</cx:pt>
          <cx:pt idx="561">8</cx:pt>
          <cx:pt idx="562">7</cx:pt>
          <cx:pt idx="563">9</cx:pt>
          <cx:pt idx="564">10</cx:pt>
          <cx:pt idx="565">10</cx:pt>
          <cx:pt idx="566">10</cx:pt>
          <cx:pt idx="567">8</cx:pt>
          <cx:pt idx="568">10</cx:pt>
          <cx:pt idx="569">10</cx:pt>
          <cx:pt idx="570">8</cx:pt>
          <cx:pt idx="571">8</cx:pt>
          <cx:pt idx="572">10</cx:pt>
          <cx:pt idx="573">10</cx:pt>
          <cx:pt idx="574">9</cx:pt>
          <cx:pt idx="575">8</cx:pt>
          <cx:pt idx="576">10</cx:pt>
          <cx:pt idx="577">10</cx:pt>
          <cx:pt idx="578">7</cx:pt>
          <cx:pt idx="579">9</cx:pt>
          <cx:pt idx="580">10</cx:pt>
          <cx:pt idx="581">9</cx:pt>
          <cx:pt idx="582">10</cx:pt>
          <cx:pt idx="583">10</cx:pt>
          <cx:pt idx="584">10</cx:pt>
          <cx:pt idx="585">10</cx:pt>
          <cx:pt idx="586">10</cx:pt>
          <cx:pt idx="587">10</cx:pt>
          <cx:pt idx="588">8</cx:pt>
          <cx:pt idx="589">7</cx:pt>
          <cx:pt idx="590">10</cx:pt>
          <cx:pt idx="591">10</cx:pt>
          <cx:pt idx="592">10</cx:pt>
          <cx:pt idx="593">10</cx:pt>
          <cx:pt idx="594">8</cx:pt>
          <cx:pt idx="595">6</cx:pt>
          <cx:pt idx="596">7</cx:pt>
          <cx:pt idx="597">10</cx:pt>
          <cx:pt idx="598">10</cx:pt>
          <cx:pt idx="599">10</cx:pt>
          <cx:pt idx="600">10</cx:pt>
          <cx:pt idx="601">9</cx:pt>
          <cx:pt idx="602">10</cx:pt>
          <cx:pt idx="603">5</cx:pt>
          <cx:pt idx="604">9</cx:pt>
          <cx:pt idx="605">9</cx:pt>
          <cx:pt idx="606">7</cx:pt>
          <cx:pt idx="607">8</cx:pt>
          <cx:pt idx="608">10</cx:pt>
          <cx:pt idx="609">10</cx:pt>
          <cx:pt idx="610">9</cx:pt>
          <cx:pt idx="611">10</cx:pt>
          <cx:pt idx="612">10</cx:pt>
          <cx:pt idx="613">9</cx:pt>
          <cx:pt idx="614">8</cx:pt>
          <cx:pt idx="615">7</cx:pt>
          <cx:pt idx="616">8</cx:pt>
          <cx:pt idx="617">9</cx:pt>
          <cx:pt idx="618">9</cx:pt>
          <cx:pt idx="619">8</cx:pt>
          <cx:pt idx="620">8</cx:pt>
          <cx:pt idx="621">10</cx:pt>
          <cx:pt idx="622">8</cx:pt>
          <cx:pt idx="623">9</cx:pt>
          <cx:pt idx="624">10</cx:pt>
          <cx:pt idx="625">10</cx:pt>
          <cx:pt idx="626">10</cx:pt>
          <cx:pt idx="627">10</cx:pt>
          <cx:pt idx="628">5</cx:pt>
          <cx:pt idx="629">9</cx:pt>
          <cx:pt idx="630">10</cx:pt>
          <cx:pt idx="631">10</cx:pt>
          <cx:pt idx="632">10</cx:pt>
          <cx:pt idx="633">7</cx:pt>
          <cx:pt idx="634">9</cx:pt>
          <cx:pt idx="635">10</cx:pt>
          <cx:pt idx="636">7</cx:pt>
          <cx:pt idx="637">10</cx:pt>
          <cx:pt idx="638">7</cx:pt>
          <cx:pt idx="639">10</cx:pt>
          <cx:pt idx="640">10</cx:pt>
          <cx:pt idx="641">10</cx:pt>
          <cx:pt idx="642">8</cx:pt>
          <cx:pt idx="643">10</cx:pt>
          <cx:pt idx="644">9</cx:pt>
          <cx:pt idx="645">9</cx:pt>
          <cx:pt idx="646">8</cx:pt>
          <cx:pt idx="647">10</cx:pt>
          <cx:pt idx="648">8</cx:pt>
          <cx:pt idx="649">7</cx:pt>
          <cx:pt idx="650">10</cx:pt>
          <cx:pt idx="651">10</cx:pt>
          <cx:pt idx="652">10</cx:pt>
          <cx:pt idx="653">8</cx:pt>
          <cx:pt idx="654">9</cx:pt>
          <cx:pt idx="655">5</cx:pt>
          <cx:pt idx="656">10</cx:pt>
          <cx:pt idx="657">10</cx:pt>
          <cx:pt idx="658">10</cx:pt>
          <cx:pt idx="659">7</cx:pt>
          <cx:pt idx="660">10</cx:pt>
          <cx:pt idx="661">8</cx:pt>
          <cx:pt idx="662">10</cx:pt>
          <cx:pt idx="663">10</cx:pt>
          <cx:pt idx="664">8</cx:pt>
          <cx:pt idx="665">8</cx:pt>
          <cx:pt idx="666">4</cx:pt>
          <cx:pt idx="667">7</cx:pt>
          <cx:pt idx="668">10</cx:pt>
          <cx:pt idx="669">10</cx:pt>
          <cx:pt idx="670">10</cx:pt>
          <cx:pt idx="671">8</cx:pt>
          <cx:pt idx="672">7</cx:pt>
          <cx:pt idx="673">8</cx:pt>
          <cx:pt idx="674">9</cx:pt>
          <cx:pt idx="675">10</cx:pt>
          <cx:pt idx="676">8</cx:pt>
          <cx:pt idx="677">10</cx:pt>
          <cx:pt idx="678">10</cx:pt>
          <cx:pt idx="679">10</cx:pt>
          <cx:pt idx="680">10</cx:pt>
          <cx:pt idx="681">8</cx:pt>
          <cx:pt idx="682">8</cx:pt>
          <cx:pt idx="683">10</cx:pt>
          <cx:pt idx="684">9</cx:pt>
          <cx:pt idx="685">10</cx:pt>
          <cx:pt idx="686">9</cx:pt>
          <cx:pt idx="687">8</cx:pt>
          <cx:pt idx="688">10</cx:pt>
          <cx:pt idx="689">8</cx:pt>
          <cx:pt idx="690">9</cx:pt>
          <cx:pt idx="691">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学员们对</a:t>
            </a: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Udacity</a:t>
            </a:r>
            <a:r>
              <a:rPr lang="zh-CN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的评价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3658C4E-2A30-4150-99ED-DDB0EF8B948B}">
          <cx:tx>
            <cx:txData>
              <cx:f>学员对Udacity评价!$BP$1</cx:f>
              <cx:v>How likely is it that you would recommend Udacity to a friend or colleague?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3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2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9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分析数据的第一步应该是清洗和整理数据，也顺便在这个过程中熟悉一下数据的基本情况。通过探索，我返现数据中存在一些明显的异常值，我对这些异常值进行了清洗和整理，大致情况如下：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我用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Today()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函数结合问卷数据中的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birthdate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计算了每个用户的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，发现最小值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岁，最大值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119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岁，我认为这是异常值，删掉了它们，共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41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条；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how many hours of sleep per night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65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85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是明显的异常值，因为一天才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小时，也做了删除处理；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how many hours spend sitting per day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小时的也做了删除处理；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hours of learning/applying per week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这两个字段，对于文字描述做了清理，其他模糊不清的描述，比如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10-20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30+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之内的，将其简单处理成纯数字，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10+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的就按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小时算，方便后面的分析；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清洗和整理数据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72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学员们对</a:t>
            </a:r>
            <a:r>
              <a:rPr lang="en-US" altLang="zh-CN" dirty="0" err="1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的评价是怎样的？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最受欢迎的纳米学位课程有哪些？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不同职业学员选修纳米学位的情况是怎样的？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不同学历的学员每周用于学习知识的时间有什么不同？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要探索的问题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2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3997" y="2765675"/>
            <a:ext cx="3076880" cy="21161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从直方图和五数总括上可以看出，学员们普遍对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的纳米学位课程评价很高，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75%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的学员评分在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分以上，表示非常愿意向自己的亲朋好友推荐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学员们对</a:t>
            </a:r>
            <a:r>
              <a:rPr lang="en-US" altLang="zh-CN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的评价是怎样的？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89CC002-494C-4A61-A8C8-FE2BB33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99724"/>
              </p:ext>
            </p:extLst>
          </p:nvPr>
        </p:nvGraphicFramePr>
        <p:xfrm>
          <a:off x="573997" y="1010210"/>
          <a:ext cx="2895344" cy="164558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1447672">
                  <a:extLst>
                    <a:ext uri="{9D8B030D-6E8A-4147-A177-3AD203B41FA5}">
                      <a16:colId xmlns:a16="http://schemas.microsoft.com/office/drawing/2014/main" val="678428686"/>
                    </a:ext>
                  </a:extLst>
                </a:gridCol>
                <a:gridCol w="1447672">
                  <a:extLst>
                    <a:ext uri="{9D8B030D-6E8A-4147-A177-3AD203B41FA5}">
                      <a16:colId xmlns:a16="http://schemas.microsoft.com/office/drawing/2014/main" val="1990251969"/>
                    </a:ext>
                  </a:extLst>
                </a:gridCol>
              </a:tblGrid>
              <a:tr h="274264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935043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Minimum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052280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504634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942850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2594530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Maximum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5810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C6324105-8146-412D-BC9E-5B82445582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25871480"/>
                  </p:ext>
                </p:extLst>
              </p:nvPr>
            </p:nvGraphicFramePr>
            <p:xfrm>
              <a:off x="4007223" y="1049152"/>
              <a:ext cx="4261316" cy="32132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C6324105-8146-412D-BC9E-5B8244558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7223" y="1049152"/>
                <a:ext cx="4261316" cy="32132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27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33271" y="1060653"/>
            <a:ext cx="2962964" cy="31818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从图中可以看到，最受欢迎的是深度学习纳米学位，其次是机器学习，然后是数据分析，排第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名的是人工智能纳米学位。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最受欢迎的纳米学位课程有哪些？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8D9A00-F955-462A-A541-3C672A0B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59" y="1317813"/>
            <a:ext cx="5289000" cy="28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4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0853" y="1324535"/>
            <a:ext cx="2581836" cy="33517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软件工程师对纳米学位的需求量最大，且这个岗位学习的最多的是机器学习和深度学习相关的纳米学位，软件工程师们对新技术抱有很大的热情，而职位是数据科学家的学员，也通过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来学习机器学习和深度学习，职位是销售的学员选修最少。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不同职业学员选修纳米学位的情况是怎样的？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210CF9-6A7D-4C5E-BE2F-D9208AA9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121" y="1277469"/>
            <a:ext cx="6022622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0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00446" y="1208570"/>
            <a:ext cx="2101463" cy="2726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本科学历和硕士学历的学员投入的学习时间最多，远远超过其他学历的学员，而排第三的是博士学位的学员，学历为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Associates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（</a:t>
            </a:r>
            <a:r>
              <a:rPr lang="zh-CN" altLang="en-US" dirty="0"/>
              <a:t>美国大学修满二年课程的肄业证书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）的学员投入的时间最少。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不同学历的学员每周用于学习知识的时间有什么不同？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40CDE68-7EDE-463C-84E3-857490424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08423"/>
              </p:ext>
            </p:extLst>
          </p:nvPr>
        </p:nvGraphicFramePr>
        <p:xfrm>
          <a:off x="2675964" y="941293"/>
          <a:ext cx="6267590" cy="388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268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517</Words>
  <Application>Microsoft Office PowerPoint</Application>
  <PresentationFormat>全屏显示(16:9)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Open Sans</vt:lpstr>
      <vt:lpstr>Simple Light</vt:lpstr>
      <vt:lpstr>清洗和整理数据</vt:lpstr>
      <vt:lpstr>要探索的问题</vt:lpstr>
      <vt:lpstr>学员们对Udacity的评价是怎样的？</vt:lpstr>
      <vt:lpstr>最受欢迎的纳米学位课程有哪些？</vt:lpstr>
      <vt:lpstr>不同职业学员选修纳米学位的情况是怎样的？</vt:lpstr>
      <vt:lpstr>不同学历的学员每周用于学习知识的时间有什么不同？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ADMIN</cp:lastModifiedBy>
  <cp:revision>17</cp:revision>
  <dcterms:modified xsi:type="dcterms:W3CDTF">2019-01-02T10:49:02Z</dcterms:modified>
</cp:coreProperties>
</file>