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4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84" r:id="rId5"/>
    <p:sldId id="285" r:id="rId6"/>
    <p:sldId id="259" r:id="rId7"/>
    <p:sldId id="266" r:id="rId8"/>
    <p:sldId id="267" r:id="rId9"/>
    <p:sldId id="286" r:id="rId10"/>
    <p:sldId id="268" r:id="rId11"/>
    <p:sldId id="274" r:id="rId12"/>
    <p:sldId id="275" r:id="rId13"/>
    <p:sldId id="287" r:id="rId14"/>
    <p:sldId id="288" r:id="rId15"/>
    <p:sldId id="289" r:id="rId16"/>
    <p:sldId id="290" r:id="rId17"/>
    <p:sldId id="291" r:id="rId18"/>
    <p:sldId id="278" r:id="rId19"/>
    <p:sldId id="279" r:id="rId20"/>
    <p:sldId id="292" r:id="rId21"/>
    <p:sldId id="281" r:id="rId22"/>
    <p:sldId id="282" r:id="rId23"/>
    <p:sldId id="28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1"/>
    <p:restoredTop sz="81893"/>
  </p:normalViewPr>
  <p:slideViewPr>
    <p:cSldViewPr snapToGrid="0">
      <p:cViewPr>
        <p:scale>
          <a:sx n="99" d="100"/>
          <a:sy n="99" d="100"/>
        </p:scale>
        <p:origin x="136" y="-8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3" name="Google Shape;12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9" name="Google Shape;149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594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20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77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35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69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6" name="Google Shape;154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884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6" name="Google Shape;157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本章罗列的资料仅供参考，若助教有异议，可自行增删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8" name="Google Shape;158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6" name="Google Shape;160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9" name="Google Shape;13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zh-CN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zh-CN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属于领域特定语言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5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044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2" name="Google Shape;140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4" name="Google Shape;14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0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8636001" y="2500313"/>
            <a:ext cx="352425" cy="425450"/>
          </a:xfrm>
          <a:custGeom>
            <a:avLst/>
            <a:gdLst/>
            <a:ahLst/>
            <a:cxnLst/>
            <a:rect l="l" t="t" r="r" b="b"/>
            <a:pathLst>
              <a:path w="222" h="268" extrusionOk="0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36001" y="2500313"/>
            <a:ext cx="352425" cy="425450"/>
          </a:xfrm>
          <a:custGeom>
            <a:avLst/>
            <a:gdLst/>
            <a:ahLst/>
            <a:cxnLst/>
            <a:rect l="l" t="t" r="r" b="b"/>
            <a:pathLst>
              <a:path w="222" h="268" extrusionOk="0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293813" y="2203450"/>
            <a:ext cx="619125" cy="549275"/>
          </a:xfrm>
          <a:custGeom>
            <a:avLst/>
            <a:gdLst/>
            <a:ahLst/>
            <a:cxnLst/>
            <a:rect l="l" t="t" r="r" b="b"/>
            <a:pathLst>
              <a:path w="390" h="346" extrusionOk="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93813" y="2203450"/>
            <a:ext cx="619125" cy="549275"/>
          </a:xfrm>
          <a:custGeom>
            <a:avLst/>
            <a:gdLst/>
            <a:ahLst/>
            <a:cxnLst/>
            <a:rect l="l" t="t" r="r" b="b"/>
            <a:pathLst>
              <a:path w="390" h="346" extrusionOk="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273926" y="3038475"/>
            <a:ext cx="622300" cy="550863"/>
          </a:xfrm>
          <a:custGeom>
            <a:avLst/>
            <a:gdLst/>
            <a:ahLst/>
            <a:cxnLst/>
            <a:rect l="l" t="t" r="r" b="b"/>
            <a:pathLst>
              <a:path w="392" h="347" extrusionOk="0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273926" y="3038475"/>
            <a:ext cx="622300" cy="550863"/>
          </a:xfrm>
          <a:custGeom>
            <a:avLst/>
            <a:gdLst/>
            <a:ahLst/>
            <a:cxnLst/>
            <a:rect l="l" t="t" r="r" b="b"/>
            <a:pathLst>
              <a:path w="392" h="347" extrusionOk="0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82651" y="4710113"/>
            <a:ext cx="620713" cy="560388"/>
          </a:xfrm>
          <a:custGeom>
            <a:avLst/>
            <a:gdLst/>
            <a:ahLst/>
            <a:cxnLst/>
            <a:rect l="l" t="t" r="r" b="b"/>
            <a:pathLst>
              <a:path w="391" h="353" extrusionOk="0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  <a:close/>
              </a:path>
            </a:pathLst>
          </a:custGeom>
          <a:solidFill>
            <a:srgbClr val="F4FCF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82651" y="4710113"/>
            <a:ext cx="620713" cy="560388"/>
          </a:xfrm>
          <a:custGeom>
            <a:avLst/>
            <a:gdLst/>
            <a:ahLst/>
            <a:cxnLst/>
            <a:rect l="l" t="t" r="r" b="b"/>
            <a:pathLst>
              <a:path w="391" h="353" extrusionOk="0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043988" y="5410200"/>
            <a:ext cx="298450" cy="561975"/>
          </a:xfrm>
          <a:custGeom>
            <a:avLst/>
            <a:gdLst/>
            <a:ahLst/>
            <a:cxnLst/>
            <a:rect l="l" t="t" r="r" b="b"/>
            <a:pathLst>
              <a:path w="188" h="354" extrusionOk="0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043988" y="5410200"/>
            <a:ext cx="298450" cy="561975"/>
          </a:xfrm>
          <a:custGeom>
            <a:avLst/>
            <a:gdLst/>
            <a:ahLst/>
            <a:cxnLst/>
            <a:rect l="l" t="t" r="r" b="b"/>
            <a:pathLst>
              <a:path w="188" h="354" extrusionOk="0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3835401" y="2657475"/>
            <a:ext cx="604838" cy="277813"/>
          </a:xfrm>
          <a:custGeom>
            <a:avLst/>
            <a:gdLst/>
            <a:ahLst/>
            <a:cxnLst/>
            <a:rect l="l" t="t" r="r" b="b"/>
            <a:pathLst>
              <a:path w="381" h="175" extrusionOk="0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  <a:close/>
              </a:path>
            </a:pathLst>
          </a:custGeom>
          <a:solidFill>
            <a:srgbClr val="D6F3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3835401" y="2657475"/>
            <a:ext cx="604838" cy="277813"/>
          </a:xfrm>
          <a:custGeom>
            <a:avLst/>
            <a:gdLst/>
            <a:ahLst/>
            <a:cxnLst/>
            <a:rect l="l" t="t" r="r" b="b"/>
            <a:pathLst>
              <a:path w="381" h="175" extrusionOk="0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738688" y="4262438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4738688" y="4262438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610226" y="3165475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610226" y="3165475"/>
            <a:ext cx="631825" cy="477838"/>
          </a:xfrm>
          <a:custGeom>
            <a:avLst/>
            <a:gdLst/>
            <a:ahLst/>
            <a:cxnLst/>
            <a:rect l="l" t="t" r="r" b="b"/>
            <a:pathLst>
              <a:path w="398" h="301" extrusionOk="0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302751" y="4678363"/>
            <a:ext cx="646113" cy="520700"/>
          </a:xfrm>
          <a:custGeom>
            <a:avLst/>
            <a:gdLst/>
            <a:ahLst/>
            <a:cxnLst/>
            <a:rect l="l" t="t" r="r" b="b"/>
            <a:pathLst>
              <a:path w="407" h="328" extrusionOk="0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  <a:close/>
              </a:path>
            </a:pathLst>
          </a:custGeom>
          <a:solidFill>
            <a:srgbClr val="E6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302751" y="4678363"/>
            <a:ext cx="646113" cy="520700"/>
          </a:xfrm>
          <a:custGeom>
            <a:avLst/>
            <a:gdLst/>
            <a:ahLst/>
            <a:cxnLst/>
            <a:rect l="l" t="t" r="r" b="b"/>
            <a:pathLst>
              <a:path w="407" h="328" extrusionOk="0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421563" y="4029075"/>
            <a:ext cx="2525713" cy="1752600"/>
          </a:xfrm>
          <a:custGeom>
            <a:avLst/>
            <a:gdLst/>
            <a:ahLst/>
            <a:cxnLst/>
            <a:rect l="l" t="t" r="r" b="b"/>
            <a:pathLst>
              <a:path w="1591" h="1104" extrusionOk="0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  <a:close/>
              </a:path>
            </a:pathLst>
          </a:custGeom>
          <a:solidFill>
            <a:srgbClr val="C3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421563" y="4029075"/>
            <a:ext cx="2525713" cy="1752600"/>
          </a:xfrm>
          <a:custGeom>
            <a:avLst/>
            <a:gdLst/>
            <a:ahLst/>
            <a:cxnLst/>
            <a:rect l="l" t="t" r="r" b="b"/>
            <a:pathLst>
              <a:path w="1591" h="1104" extrusionOk="0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3662363" y="4897438"/>
            <a:ext cx="552450" cy="355600"/>
          </a:xfrm>
          <a:custGeom>
            <a:avLst/>
            <a:gdLst/>
            <a:ahLst/>
            <a:cxnLst/>
            <a:rect l="l" t="t" r="r" b="b"/>
            <a:pathLst>
              <a:path w="348" h="224" extrusionOk="0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3662363" y="4897438"/>
            <a:ext cx="552450" cy="355600"/>
          </a:xfrm>
          <a:custGeom>
            <a:avLst/>
            <a:gdLst/>
            <a:ahLst/>
            <a:cxnLst/>
            <a:rect l="l" t="t" r="r" b="b"/>
            <a:pathLst>
              <a:path w="348" h="224" extrusionOk="0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119188" y="5232400"/>
            <a:ext cx="550863" cy="354013"/>
          </a:xfrm>
          <a:custGeom>
            <a:avLst/>
            <a:gdLst/>
            <a:ahLst/>
            <a:cxnLst/>
            <a:rect l="l" t="t" r="r" b="b"/>
            <a:pathLst>
              <a:path w="347" h="223" extrusionOk="0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119188" y="5232400"/>
            <a:ext cx="550863" cy="354013"/>
          </a:xfrm>
          <a:custGeom>
            <a:avLst/>
            <a:gdLst/>
            <a:ahLst/>
            <a:cxnLst/>
            <a:rect l="l" t="t" r="r" b="b"/>
            <a:pathLst>
              <a:path w="347" h="223" extrusionOk="0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239713" y="3433763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239713" y="3433763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063876" y="4756150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3063876" y="4756150"/>
            <a:ext cx="493713" cy="641350"/>
          </a:xfrm>
          <a:custGeom>
            <a:avLst/>
            <a:gdLst/>
            <a:ahLst/>
            <a:cxnLst/>
            <a:rect l="l" t="t" r="r" b="b"/>
            <a:pathLst>
              <a:path w="311" h="404" extrusionOk="0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885826" y="2976563"/>
            <a:ext cx="1217613" cy="1722438"/>
          </a:xfrm>
          <a:custGeom>
            <a:avLst/>
            <a:gdLst/>
            <a:ahLst/>
            <a:cxnLst/>
            <a:rect l="l" t="t" r="r" b="b"/>
            <a:pathLst>
              <a:path w="767" h="1085" extrusionOk="0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85826" y="2976563"/>
            <a:ext cx="1217613" cy="1722438"/>
          </a:xfrm>
          <a:custGeom>
            <a:avLst/>
            <a:gdLst/>
            <a:ahLst/>
            <a:cxnLst/>
            <a:rect l="l" t="t" r="r" b="b"/>
            <a:pathLst>
              <a:path w="767" h="1085" extrusionOk="0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438901" y="3689350"/>
            <a:ext cx="1314450" cy="1174750"/>
          </a:xfrm>
          <a:custGeom>
            <a:avLst/>
            <a:gdLst/>
            <a:ahLst/>
            <a:cxnLst/>
            <a:rect l="l" t="t" r="r" b="b"/>
            <a:pathLst>
              <a:path w="828" h="740" extrusionOk="0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6438901" y="3689350"/>
            <a:ext cx="1314450" cy="1174750"/>
          </a:xfrm>
          <a:custGeom>
            <a:avLst/>
            <a:gdLst/>
            <a:ahLst/>
            <a:cxnLst/>
            <a:rect l="l" t="t" r="r" b="b"/>
            <a:pathLst>
              <a:path w="828" h="740" extrusionOk="0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7418388" y="4456113"/>
            <a:ext cx="504825" cy="719138"/>
          </a:xfrm>
          <a:custGeom>
            <a:avLst/>
            <a:gdLst/>
            <a:ahLst/>
            <a:cxnLst/>
            <a:rect l="l" t="t" r="r" b="b"/>
            <a:pathLst>
              <a:path w="318" h="453" extrusionOk="0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  <a:close/>
              </a:path>
            </a:pathLst>
          </a:custGeom>
          <a:solidFill>
            <a:srgbClr val="A6E2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418388" y="4456113"/>
            <a:ext cx="504825" cy="719138"/>
          </a:xfrm>
          <a:custGeom>
            <a:avLst/>
            <a:gdLst/>
            <a:ahLst/>
            <a:cxnLst/>
            <a:rect l="l" t="t" r="r" b="b"/>
            <a:pathLst>
              <a:path w="318" h="453" extrusionOk="0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1844358" y="3833813"/>
            <a:ext cx="693738" cy="2455863"/>
          </a:xfrm>
          <a:custGeom>
            <a:avLst/>
            <a:gdLst/>
            <a:ahLst/>
            <a:cxnLst/>
            <a:rect l="l" t="t" r="r" b="b"/>
            <a:pathLst>
              <a:path w="437" h="1547" extrusionOk="0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  <a:close/>
              </a:path>
            </a:pathLst>
          </a:custGeom>
          <a:solidFill>
            <a:srgbClr val="73B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836738" y="3833813"/>
            <a:ext cx="693738" cy="2455863"/>
          </a:xfrm>
          <a:custGeom>
            <a:avLst/>
            <a:gdLst/>
            <a:ahLst/>
            <a:cxnLst/>
            <a:rect l="l" t="t" r="r" b="b"/>
            <a:pathLst>
              <a:path w="437" h="1547" extrusionOk="0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2141538" y="6238875"/>
            <a:ext cx="173038" cy="98425"/>
          </a:xfrm>
          <a:custGeom>
            <a:avLst/>
            <a:gdLst/>
            <a:ahLst/>
            <a:cxnLst/>
            <a:rect l="l" t="t" r="r" b="b"/>
            <a:pathLst>
              <a:path w="109" h="62" extrusionOk="0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2141538" y="6238875"/>
            <a:ext cx="173038" cy="98425"/>
          </a:xfrm>
          <a:custGeom>
            <a:avLst/>
            <a:gdLst/>
            <a:ahLst/>
            <a:cxnLst/>
            <a:rect l="l" t="t" r="r" b="b"/>
            <a:pathLst>
              <a:path w="109" h="62" extrusionOk="0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87351" y="5225733"/>
            <a:ext cx="1152525" cy="1003300"/>
          </a:xfrm>
          <a:custGeom>
            <a:avLst/>
            <a:gdLst/>
            <a:ahLst/>
            <a:cxnLst/>
            <a:rect l="l" t="t" r="r" b="b"/>
            <a:pathLst>
              <a:path w="726" h="632" extrusionOk="0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87351" y="5218113"/>
            <a:ext cx="1152525" cy="1003300"/>
          </a:xfrm>
          <a:custGeom>
            <a:avLst/>
            <a:gdLst/>
            <a:ahLst/>
            <a:cxnLst/>
            <a:rect l="l" t="t" r="r" b="b"/>
            <a:pathLst>
              <a:path w="726" h="632" extrusionOk="0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87351" y="5218113"/>
            <a:ext cx="854075" cy="1336675"/>
          </a:xfrm>
          <a:custGeom>
            <a:avLst/>
            <a:gdLst/>
            <a:ahLst/>
            <a:cxnLst/>
            <a:rect l="l" t="t" r="r" b="b"/>
            <a:pathLst>
              <a:path w="538" h="842" extrusionOk="0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387351" y="5218113"/>
            <a:ext cx="854075" cy="1336675"/>
          </a:xfrm>
          <a:custGeom>
            <a:avLst/>
            <a:gdLst/>
            <a:ahLst/>
            <a:cxnLst/>
            <a:rect l="l" t="t" r="r" b="b"/>
            <a:pathLst>
              <a:path w="538" h="842" extrusionOk="0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793751" y="6540500"/>
            <a:ext cx="53975" cy="34925"/>
          </a:xfrm>
          <a:custGeom>
            <a:avLst/>
            <a:gdLst/>
            <a:ahLst/>
            <a:cxnLst/>
            <a:rect l="l" t="t" r="r" b="b"/>
            <a:pathLst>
              <a:path w="34" h="22" extrusionOk="0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  <a:close/>
              </a:path>
            </a:pathLst>
          </a:custGeom>
          <a:solidFill>
            <a:srgbClr val="59B3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793751" y="6540500"/>
            <a:ext cx="53975" cy="34925"/>
          </a:xfrm>
          <a:custGeom>
            <a:avLst/>
            <a:gdLst/>
            <a:ahLst/>
            <a:cxnLst/>
            <a:rect l="l" t="t" r="r" b="b"/>
            <a:pathLst>
              <a:path w="34" h="22" extrusionOk="0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465388" y="3841433"/>
            <a:ext cx="742950" cy="2436813"/>
          </a:xfrm>
          <a:custGeom>
            <a:avLst/>
            <a:gdLst/>
            <a:ahLst/>
            <a:cxnLst/>
            <a:rect l="l" t="t" r="r" b="b"/>
            <a:pathLst>
              <a:path w="468" h="1535" extrusionOk="0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465388" y="3833813"/>
            <a:ext cx="742950" cy="2436813"/>
          </a:xfrm>
          <a:custGeom>
            <a:avLst/>
            <a:gdLst/>
            <a:ahLst/>
            <a:cxnLst/>
            <a:rect l="l" t="t" r="r" b="b"/>
            <a:pathLst>
              <a:path w="468" h="1535" extrusionOk="0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579813" y="5195888"/>
            <a:ext cx="1095375" cy="906463"/>
          </a:xfrm>
          <a:custGeom>
            <a:avLst/>
            <a:gdLst/>
            <a:ahLst/>
            <a:cxnLst/>
            <a:rect l="l" t="t" r="r" b="b"/>
            <a:pathLst>
              <a:path w="690" h="571" extrusionOk="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  <a:close/>
              </a:path>
            </a:pathLst>
          </a:custGeom>
          <a:solidFill>
            <a:srgbClr val="78B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3579813" y="5195888"/>
            <a:ext cx="1095375" cy="906463"/>
          </a:xfrm>
          <a:custGeom>
            <a:avLst/>
            <a:gdLst/>
            <a:ahLst/>
            <a:cxnLst/>
            <a:rect l="l" t="t" r="r" b="b"/>
            <a:pathLst>
              <a:path w="690" h="571" extrusionOk="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921126" y="5195888"/>
            <a:ext cx="754063" cy="965200"/>
          </a:xfrm>
          <a:custGeom>
            <a:avLst/>
            <a:gdLst/>
            <a:ahLst/>
            <a:cxnLst/>
            <a:rect l="l" t="t" r="r" b="b"/>
            <a:pathLst>
              <a:path w="475" h="608" extrusionOk="0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921126" y="5195888"/>
            <a:ext cx="754063" cy="965200"/>
          </a:xfrm>
          <a:custGeom>
            <a:avLst/>
            <a:gdLst/>
            <a:ahLst/>
            <a:cxnLst/>
            <a:rect l="l" t="t" r="r" b="b"/>
            <a:pathLst>
              <a:path w="475" h="608" extrusionOk="0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604963" y="5911850"/>
            <a:ext cx="231775" cy="473075"/>
          </a:xfrm>
          <a:custGeom>
            <a:avLst/>
            <a:gdLst/>
            <a:ahLst/>
            <a:cxnLst/>
            <a:rect l="l" t="t" r="r" b="b"/>
            <a:pathLst>
              <a:path w="146" h="298" extrusionOk="0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604963" y="5911850"/>
            <a:ext cx="231775" cy="473075"/>
          </a:xfrm>
          <a:custGeom>
            <a:avLst/>
            <a:gdLst/>
            <a:ahLst/>
            <a:cxnLst/>
            <a:rect l="l" t="t" r="r" b="b"/>
            <a:pathLst>
              <a:path w="146" h="298" extrusionOk="0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809751" y="6053138"/>
            <a:ext cx="331788" cy="185738"/>
          </a:xfrm>
          <a:custGeom>
            <a:avLst/>
            <a:gdLst/>
            <a:ahLst/>
            <a:cxnLst/>
            <a:rect l="l" t="t" r="r" b="b"/>
            <a:pathLst>
              <a:path w="209" h="117" extrusionOk="0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4489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809751" y="6053138"/>
            <a:ext cx="331788" cy="185738"/>
          </a:xfrm>
          <a:custGeom>
            <a:avLst/>
            <a:gdLst/>
            <a:ahLst/>
            <a:cxnLst/>
            <a:rect l="l" t="t" r="r" b="b"/>
            <a:pathLst>
              <a:path w="209" h="117" extrusionOk="0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773238" y="6142038"/>
            <a:ext cx="527050" cy="468313"/>
          </a:xfrm>
          <a:custGeom>
            <a:avLst/>
            <a:gdLst/>
            <a:ahLst/>
            <a:cxnLst/>
            <a:rect l="l" t="t" r="r" b="b"/>
            <a:pathLst>
              <a:path w="332" h="295" extrusionOk="0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  <a:close/>
              </a:path>
            </a:pathLst>
          </a:custGeom>
          <a:solidFill>
            <a:srgbClr val="47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773238" y="6142038"/>
            <a:ext cx="527050" cy="468313"/>
          </a:xfrm>
          <a:custGeom>
            <a:avLst/>
            <a:gdLst/>
            <a:ahLst/>
            <a:cxnLst/>
            <a:rect l="l" t="t" r="r" b="b"/>
            <a:pathLst>
              <a:path w="332" h="295" extrusionOk="0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649413" y="6037263"/>
            <a:ext cx="160338" cy="347663"/>
          </a:xfrm>
          <a:custGeom>
            <a:avLst/>
            <a:gdLst/>
            <a:ahLst/>
            <a:cxnLst/>
            <a:rect l="l" t="t" r="r" b="b"/>
            <a:pathLst>
              <a:path w="101" h="219" extrusionOk="0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649413" y="6037263"/>
            <a:ext cx="160338" cy="347663"/>
          </a:xfrm>
          <a:custGeom>
            <a:avLst/>
            <a:gdLst/>
            <a:ahLst/>
            <a:cxnLst/>
            <a:rect l="l" t="t" r="r" b="b"/>
            <a:pathLst>
              <a:path w="101" h="219" extrusionOk="0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222501" y="6448425"/>
            <a:ext cx="28575" cy="26988"/>
          </a:xfrm>
          <a:custGeom>
            <a:avLst/>
            <a:gdLst/>
            <a:ahLst/>
            <a:cxnLst/>
            <a:rect l="l" t="t" r="r" b="b"/>
            <a:pathLst>
              <a:path w="18" h="17" extrusionOk="0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222501" y="6448425"/>
            <a:ext cx="28575" cy="26988"/>
          </a:xfrm>
          <a:custGeom>
            <a:avLst/>
            <a:gdLst/>
            <a:ahLst/>
            <a:cxnLst/>
            <a:rect l="l" t="t" r="r" b="b"/>
            <a:pathLst>
              <a:path w="18" h="17" extrusionOk="0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881313" y="6032500"/>
            <a:ext cx="85725" cy="176213"/>
          </a:xfrm>
          <a:custGeom>
            <a:avLst/>
            <a:gdLst/>
            <a:ahLst/>
            <a:cxnLst/>
            <a:rect l="l" t="t" r="r" b="b"/>
            <a:pathLst>
              <a:path w="54" h="111" extrusionOk="0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  <a:close/>
              </a:path>
            </a:pathLst>
          </a:custGeom>
          <a:solidFill>
            <a:srgbClr val="5D99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881313" y="6032500"/>
            <a:ext cx="85725" cy="176213"/>
          </a:xfrm>
          <a:custGeom>
            <a:avLst/>
            <a:gdLst/>
            <a:ahLst/>
            <a:cxnLst/>
            <a:rect l="l" t="t" r="r" b="b"/>
            <a:pathLst>
              <a:path w="54" h="111" extrusionOk="0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2951163" y="6205538"/>
            <a:ext cx="15875" cy="33338"/>
          </a:xfrm>
          <a:custGeom>
            <a:avLst/>
            <a:gdLst/>
            <a:ahLst/>
            <a:cxnLst/>
            <a:rect l="l" t="t" r="r" b="b"/>
            <a:pathLst>
              <a:path w="10" h="21" extrusionOk="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  <a:close/>
              </a:path>
            </a:pathLst>
          </a:custGeom>
          <a:solidFill>
            <a:srgbClr val="4D91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2951163" y="6205538"/>
            <a:ext cx="15875" cy="33338"/>
          </a:xfrm>
          <a:custGeom>
            <a:avLst/>
            <a:gdLst/>
            <a:ahLst/>
            <a:cxnLst/>
            <a:rect l="l" t="t" r="r" b="b"/>
            <a:pathLst>
              <a:path w="10" h="21" extrusionOk="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251076" y="6408738"/>
            <a:ext cx="30163" cy="39688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  <a:close/>
              </a:path>
            </a:pathLst>
          </a:custGeom>
          <a:solidFill>
            <a:srgbClr val="4D8F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251076" y="6408738"/>
            <a:ext cx="30163" cy="39688"/>
          </a:xfrm>
          <a:custGeom>
            <a:avLst/>
            <a:gdLst/>
            <a:ahLst/>
            <a:cxnLst/>
            <a:rect l="l" t="t" r="r" b="b"/>
            <a:pathLst>
              <a:path w="19" h="25" extrusionOk="0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232026" y="6435725"/>
            <a:ext cx="41275" cy="63500"/>
          </a:xfrm>
          <a:custGeom>
            <a:avLst/>
            <a:gdLst/>
            <a:ahLst/>
            <a:cxnLst/>
            <a:rect l="l" t="t" r="r" b="b"/>
            <a:pathLst>
              <a:path w="26" h="40" extrusionOk="0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  <a:close/>
              </a:path>
            </a:pathLst>
          </a:custGeom>
          <a:solidFill>
            <a:srgbClr val="458A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32026" y="6435725"/>
            <a:ext cx="41275" cy="63500"/>
          </a:xfrm>
          <a:custGeom>
            <a:avLst/>
            <a:gdLst/>
            <a:ahLst/>
            <a:cxnLst/>
            <a:rect l="l" t="t" r="r" b="b"/>
            <a:pathLst>
              <a:path w="26" h="40" extrusionOk="0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208338" y="5870575"/>
            <a:ext cx="268288" cy="330200"/>
          </a:xfrm>
          <a:custGeom>
            <a:avLst/>
            <a:gdLst/>
            <a:ahLst/>
            <a:cxnLst/>
            <a:rect l="l" t="t" r="r" b="b"/>
            <a:pathLst>
              <a:path w="169" h="208" extrusionOk="0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  <a:close/>
              </a:path>
            </a:pathLst>
          </a:custGeom>
          <a:solidFill>
            <a:srgbClr val="8CC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208338" y="5870575"/>
            <a:ext cx="268288" cy="330200"/>
          </a:xfrm>
          <a:custGeom>
            <a:avLst/>
            <a:gdLst/>
            <a:ahLst/>
            <a:cxnLst/>
            <a:rect l="l" t="t" r="r" b="b"/>
            <a:pathLst>
              <a:path w="169" h="208" extrusionOk="0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960688" y="5954713"/>
            <a:ext cx="304800" cy="250825"/>
          </a:xfrm>
          <a:custGeom>
            <a:avLst/>
            <a:gdLst/>
            <a:ahLst/>
            <a:cxnLst/>
            <a:rect l="l" t="t" r="r" b="b"/>
            <a:pathLst>
              <a:path w="192" h="158" extrusionOk="0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  <a:close/>
              </a:path>
            </a:pathLst>
          </a:custGeom>
          <a:solidFill>
            <a:srgbClr val="5996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960688" y="5954713"/>
            <a:ext cx="304800" cy="250825"/>
          </a:xfrm>
          <a:custGeom>
            <a:avLst/>
            <a:gdLst/>
            <a:ahLst/>
            <a:cxnLst/>
            <a:rect l="l" t="t" r="r" b="b"/>
            <a:pathLst>
              <a:path w="192" h="158" extrusionOk="0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967038" y="6134100"/>
            <a:ext cx="309563" cy="346075"/>
          </a:xfrm>
          <a:custGeom>
            <a:avLst/>
            <a:gdLst/>
            <a:ahLst/>
            <a:cxnLst/>
            <a:rect l="l" t="t" r="r" b="b"/>
            <a:pathLst>
              <a:path w="195" h="218" extrusionOk="0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  <a:close/>
              </a:path>
            </a:pathLst>
          </a:custGeom>
          <a:solidFill>
            <a:srgbClr val="4A8E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967038" y="6134100"/>
            <a:ext cx="309563" cy="346075"/>
          </a:xfrm>
          <a:custGeom>
            <a:avLst/>
            <a:gdLst/>
            <a:ahLst/>
            <a:cxnLst/>
            <a:rect l="l" t="t" r="r" b="b"/>
            <a:pathLst>
              <a:path w="195" h="218" extrusionOk="0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265488" y="6075363"/>
            <a:ext cx="87313" cy="125413"/>
          </a:xfrm>
          <a:custGeom>
            <a:avLst/>
            <a:gdLst/>
            <a:ahLst/>
            <a:cxnLst/>
            <a:rect l="l" t="t" r="r" b="b"/>
            <a:pathLst>
              <a:path w="55" h="79" extrusionOk="0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  <a:close/>
              </a:path>
            </a:pathLst>
          </a:custGeom>
          <a:solidFill>
            <a:srgbClr val="5191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265488" y="6075363"/>
            <a:ext cx="87313" cy="125413"/>
          </a:xfrm>
          <a:custGeom>
            <a:avLst/>
            <a:gdLst/>
            <a:ahLst/>
            <a:cxnLst/>
            <a:rect l="l" t="t" r="r" b="b"/>
            <a:pathLst>
              <a:path w="55" h="79" extrusionOk="0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476626" y="5870575"/>
            <a:ext cx="103188" cy="88900"/>
          </a:xfrm>
          <a:custGeom>
            <a:avLst/>
            <a:gdLst/>
            <a:ahLst/>
            <a:cxnLst/>
            <a:rect l="l" t="t" r="r" b="b"/>
            <a:pathLst>
              <a:path w="65" h="56" extrusionOk="0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76626" y="5870575"/>
            <a:ext cx="103188" cy="88900"/>
          </a:xfrm>
          <a:custGeom>
            <a:avLst/>
            <a:gdLst/>
            <a:ahLst/>
            <a:cxnLst/>
            <a:rect l="l" t="t" r="r" b="b"/>
            <a:pathLst>
              <a:path w="65" h="56" extrusionOk="0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525838" y="5922963"/>
            <a:ext cx="395288" cy="365125"/>
          </a:xfrm>
          <a:custGeom>
            <a:avLst/>
            <a:gdLst/>
            <a:ahLst/>
            <a:cxnLst/>
            <a:rect l="l" t="t" r="r" b="b"/>
            <a:pathLst>
              <a:path w="249" h="230" extrusionOk="0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98C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525838" y="5922963"/>
            <a:ext cx="395288" cy="365125"/>
          </a:xfrm>
          <a:custGeom>
            <a:avLst/>
            <a:gdLst/>
            <a:ahLst/>
            <a:cxnLst/>
            <a:rect l="l" t="t" r="r" b="b"/>
            <a:pathLst>
              <a:path w="249" h="230" extrusionOk="0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775076" y="6102350"/>
            <a:ext cx="300038" cy="474663"/>
          </a:xfrm>
          <a:custGeom>
            <a:avLst/>
            <a:gdLst/>
            <a:ahLst/>
            <a:cxnLst/>
            <a:rect l="l" t="t" r="r" b="b"/>
            <a:pathLst>
              <a:path w="189" h="299" extrusionOk="0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  <a:close/>
              </a:path>
            </a:pathLst>
          </a:custGeom>
          <a:solidFill>
            <a:srgbClr val="49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775076" y="6102350"/>
            <a:ext cx="300038" cy="474663"/>
          </a:xfrm>
          <a:custGeom>
            <a:avLst/>
            <a:gdLst/>
            <a:ahLst/>
            <a:cxnLst/>
            <a:rect l="l" t="t" r="r" b="b"/>
            <a:pathLst>
              <a:path w="189" h="299" extrusionOk="0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352801" y="5870575"/>
            <a:ext cx="173038" cy="204788"/>
          </a:xfrm>
          <a:custGeom>
            <a:avLst/>
            <a:gdLst/>
            <a:ahLst/>
            <a:cxnLst/>
            <a:rect l="l" t="t" r="r" b="b"/>
            <a:pathLst>
              <a:path w="109" h="129" extrusionOk="0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  <a:close/>
              </a:path>
            </a:pathLst>
          </a:custGeom>
          <a:solidFill>
            <a:srgbClr val="A6CD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352801" y="5870575"/>
            <a:ext cx="173038" cy="204788"/>
          </a:xfrm>
          <a:custGeom>
            <a:avLst/>
            <a:gdLst/>
            <a:ahLst/>
            <a:cxnLst/>
            <a:rect l="l" t="t" r="r" b="b"/>
            <a:pathLst>
              <a:path w="109" h="129" extrusionOk="0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116263" y="6200775"/>
            <a:ext cx="223838" cy="396875"/>
          </a:xfrm>
          <a:custGeom>
            <a:avLst/>
            <a:gdLst/>
            <a:ahLst/>
            <a:cxnLst/>
            <a:rect l="l" t="t" r="r" b="b"/>
            <a:pathLst>
              <a:path w="141" h="250" extrusionOk="0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  <a:close/>
              </a:path>
            </a:pathLst>
          </a:custGeom>
          <a:solidFill>
            <a:srgbClr val="5195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116263" y="6200775"/>
            <a:ext cx="223838" cy="396875"/>
          </a:xfrm>
          <a:custGeom>
            <a:avLst/>
            <a:gdLst/>
            <a:ahLst/>
            <a:cxnLst/>
            <a:rect l="l" t="t" r="r" b="b"/>
            <a:pathLst>
              <a:path w="141" h="250" extrusionOk="0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276601" y="5959475"/>
            <a:ext cx="434975" cy="392113"/>
          </a:xfrm>
          <a:custGeom>
            <a:avLst/>
            <a:gdLst/>
            <a:ahLst/>
            <a:cxnLst/>
            <a:rect l="l" t="t" r="r" b="b"/>
            <a:pathLst>
              <a:path w="274" h="247" extrusionOk="0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  <a:close/>
              </a:path>
            </a:pathLst>
          </a:custGeom>
          <a:solidFill>
            <a:srgbClr val="5A99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276601" y="5959475"/>
            <a:ext cx="434975" cy="392113"/>
          </a:xfrm>
          <a:custGeom>
            <a:avLst/>
            <a:gdLst/>
            <a:ahLst/>
            <a:cxnLst/>
            <a:rect l="l" t="t" r="r" b="b"/>
            <a:pathLst>
              <a:path w="274" h="247" extrusionOk="0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76938" y="4817247"/>
            <a:ext cx="1260475" cy="1162050"/>
          </a:xfrm>
          <a:custGeom>
            <a:avLst/>
            <a:gdLst/>
            <a:ahLst/>
            <a:cxnLst/>
            <a:rect l="l" t="t" r="r" b="b"/>
            <a:pathLst>
              <a:path w="794" h="732" extrusionOk="0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  <a:close/>
              </a:path>
            </a:pathLst>
          </a:custGeom>
          <a:solidFill>
            <a:srgbClr val="7DBD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76938" y="4808538"/>
            <a:ext cx="1260475" cy="1162050"/>
          </a:xfrm>
          <a:custGeom>
            <a:avLst/>
            <a:gdLst/>
            <a:ahLst/>
            <a:cxnLst/>
            <a:rect l="l" t="t" r="r" b="b"/>
            <a:pathLst>
              <a:path w="794" h="732" extrusionOk="0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0910" y="4817247"/>
            <a:ext cx="1212850" cy="1438275"/>
          </a:xfrm>
          <a:custGeom>
            <a:avLst/>
            <a:gdLst/>
            <a:ahLst/>
            <a:cxnLst/>
            <a:rect l="l" t="t" r="r" b="b"/>
            <a:pathLst>
              <a:path w="764" h="906" extrusionOk="0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  <a:close/>
              </a:path>
            </a:pathLst>
          </a:custGeom>
          <a:solidFill>
            <a:srgbClr val="9EC9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02201" y="4808538"/>
            <a:ext cx="1212850" cy="1438275"/>
          </a:xfrm>
          <a:custGeom>
            <a:avLst/>
            <a:gdLst/>
            <a:ahLst/>
            <a:cxnLst/>
            <a:rect l="l" t="t" r="r" b="b"/>
            <a:pathLst>
              <a:path w="764" h="906" extrusionOk="0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040313" y="5900738"/>
            <a:ext cx="290513" cy="276225"/>
          </a:xfrm>
          <a:custGeom>
            <a:avLst/>
            <a:gdLst/>
            <a:ahLst/>
            <a:cxnLst/>
            <a:rect l="l" t="t" r="r" b="b"/>
            <a:pathLst>
              <a:path w="183" h="174" extrusionOk="0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  <a:close/>
              </a:path>
            </a:pathLst>
          </a:custGeom>
          <a:solidFill>
            <a:srgbClr val="6BA2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040313" y="5900738"/>
            <a:ext cx="290513" cy="276225"/>
          </a:xfrm>
          <a:custGeom>
            <a:avLst/>
            <a:gdLst/>
            <a:ahLst/>
            <a:cxnLst/>
            <a:rect l="l" t="t" r="r" b="b"/>
            <a:pathLst>
              <a:path w="183" h="174" extrusionOk="0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457826" y="4825956"/>
            <a:ext cx="657225" cy="1354138"/>
          </a:xfrm>
          <a:custGeom>
            <a:avLst/>
            <a:gdLst/>
            <a:ahLst/>
            <a:cxnLst/>
            <a:rect l="l" t="t" r="r" b="b"/>
            <a:pathLst>
              <a:path w="414" h="853" extrusionOk="0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  <a:close/>
              </a:path>
            </a:pathLst>
          </a:custGeom>
          <a:solidFill>
            <a:srgbClr val="6EB8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457826" y="4808538"/>
            <a:ext cx="657225" cy="1354138"/>
          </a:xfrm>
          <a:custGeom>
            <a:avLst/>
            <a:gdLst/>
            <a:ahLst/>
            <a:cxnLst/>
            <a:rect l="l" t="t" r="r" b="b"/>
            <a:pathLst>
              <a:path w="414" h="853" extrusionOk="0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145463" y="5710238"/>
            <a:ext cx="663575" cy="1166813"/>
          </a:xfrm>
          <a:custGeom>
            <a:avLst/>
            <a:gdLst/>
            <a:ahLst/>
            <a:cxnLst/>
            <a:rect l="l" t="t" r="r" b="b"/>
            <a:pathLst>
              <a:path w="418" h="735" extrusionOk="0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  <a:close/>
              </a:path>
            </a:pathLst>
          </a:custGeom>
          <a:solidFill>
            <a:srgbClr val="D3E4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145463" y="5710238"/>
            <a:ext cx="663575" cy="1166813"/>
          </a:xfrm>
          <a:custGeom>
            <a:avLst/>
            <a:gdLst/>
            <a:ahLst/>
            <a:cxnLst/>
            <a:rect l="l" t="t" r="r" b="b"/>
            <a:pathLst>
              <a:path w="418" h="735" extrusionOk="0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656513" y="5710238"/>
            <a:ext cx="1152525" cy="698500"/>
          </a:xfrm>
          <a:custGeom>
            <a:avLst/>
            <a:gdLst/>
            <a:ahLst/>
            <a:cxnLst/>
            <a:rect l="l" t="t" r="r" b="b"/>
            <a:pathLst>
              <a:path w="726" h="440" extrusionOk="0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  <a:close/>
              </a:path>
            </a:pathLst>
          </a:custGeom>
          <a:solidFill>
            <a:srgbClr val="B9D7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656513" y="5710238"/>
            <a:ext cx="1152525" cy="698500"/>
          </a:xfrm>
          <a:custGeom>
            <a:avLst/>
            <a:gdLst/>
            <a:ahLst/>
            <a:cxnLst/>
            <a:rect l="l" t="t" r="r" b="b"/>
            <a:pathLst>
              <a:path w="726" h="440" extrusionOk="0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539876" y="5911850"/>
            <a:ext cx="109538" cy="125413"/>
          </a:xfrm>
          <a:custGeom>
            <a:avLst/>
            <a:gdLst/>
            <a:ahLst/>
            <a:cxnLst/>
            <a:rect l="l" t="t" r="r" b="b"/>
            <a:pathLst>
              <a:path w="69" h="79" extrusionOk="0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539876" y="5911850"/>
            <a:ext cx="109538" cy="125413"/>
          </a:xfrm>
          <a:custGeom>
            <a:avLst/>
            <a:gdLst/>
            <a:ahLst/>
            <a:cxnLst/>
            <a:rect l="l" t="t" r="r" b="b"/>
            <a:pathLst>
              <a:path w="69" h="79" extrusionOk="0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736726" y="6384925"/>
            <a:ext cx="115888" cy="255588"/>
          </a:xfrm>
          <a:custGeom>
            <a:avLst/>
            <a:gdLst/>
            <a:ahLst/>
            <a:cxnLst/>
            <a:rect l="l" t="t" r="r" b="b"/>
            <a:pathLst>
              <a:path w="73" h="161" extrusionOk="0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736726" y="6384925"/>
            <a:ext cx="115888" cy="255588"/>
          </a:xfrm>
          <a:custGeom>
            <a:avLst/>
            <a:gdLst/>
            <a:ahLst/>
            <a:cxnLst/>
            <a:rect l="l" t="t" r="r" b="b"/>
            <a:pathLst>
              <a:path w="73" h="161" extrusionOk="0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241426" y="5965825"/>
            <a:ext cx="531813" cy="665163"/>
          </a:xfrm>
          <a:custGeom>
            <a:avLst/>
            <a:gdLst/>
            <a:ahLst/>
            <a:cxnLst/>
            <a:rect l="l" t="t" r="r" b="b"/>
            <a:pathLst>
              <a:path w="335" h="419" extrusionOk="0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  <a:close/>
              </a:path>
            </a:pathLst>
          </a:custGeom>
          <a:solidFill>
            <a:srgbClr val="498E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241426" y="5965825"/>
            <a:ext cx="531813" cy="665163"/>
          </a:xfrm>
          <a:custGeom>
            <a:avLst/>
            <a:gdLst/>
            <a:ahLst/>
            <a:cxnLst/>
            <a:rect l="l" t="t" r="r" b="b"/>
            <a:pathLst>
              <a:path w="335" h="419" extrusionOk="0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847726" y="6221413"/>
            <a:ext cx="698500" cy="442913"/>
          </a:xfrm>
          <a:custGeom>
            <a:avLst/>
            <a:gdLst/>
            <a:ahLst/>
            <a:cxnLst/>
            <a:rect l="l" t="t" r="r" b="b"/>
            <a:pathLst>
              <a:path w="440" h="279" extrusionOk="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47726" y="6221413"/>
            <a:ext cx="698500" cy="442913"/>
          </a:xfrm>
          <a:custGeom>
            <a:avLst/>
            <a:gdLst/>
            <a:ahLst/>
            <a:cxnLst/>
            <a:rect l="l" t="t" r="r" b="b"/>
            <a:pathLst>
              <a:path w="440" h="279" extrusionOk="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823913" y="6554788"/>
            <a:ext cx="455613" cy="125413"/>
          </a:xfrm>
          <a:custGeom>
            <a:avLst/>
            <a:gdLst/>
            <a:ahLst/>
            <a:cxnLst/>
            <a:rect l="l" t="t" r="r" b="b"/>
            <a:pathLst>
              <a:path w="287" h="79" extrusionOk="0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close/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  <a:close/>
              </a:path>
            </a:pathLst>
          </a:custGeom>
          <a:solidFill>
            <a:srgbClr val="43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823913" y="6554788"/>
            <a:ext cx="455613" cy="125413"/>
          </a:xfrm>
          <a:custGeom>
            <a:avLst/>
            <a:gdLst/>
            <a:ahLst/>
            <a:cxnLst/>
            <a:rect l="l" t="t" r="r" b="b"/>
            <a:pathLst>
              <a:path w="287" h="79" extrusionOk="0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1617326" y="6338888"/>
            <a:ext cx="33338" cy="17463"/>
          </a:xfrm>
          <a:custGeom>
            <a:avLst/>
            <a:gdLst/>
            <a:ahLst/>
            <a:cxnLst/>
            <a:rect l="l" t="t" r="r" b="b"/>
            <a:pathLst>
              <a:path w="21" h="11" extrusionOk="0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  <a:close/>
              </a:path>
            </a:pathLst>
          </a:custGeom>
          <a:solidFill>
            <a:srgbClr val="C2DCE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1617326" y="6338888"/>
            <a:ext cx="33338" cy="17463"/>
          </a:xfrm>
          <a:custGeom>
            <a:avLst/>
            <a:gdLst/>
            <a:ahLst/>
            <a:cxnLst/>
            <a:rect l="l" t="t" r="r" b="b"/>
            <a:pathLst>
              <a:path w="21" h="11" extrusionOk="0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0209213" y="4019550"/>
            <a:ext cx="1184275" cy="2454275"/>
          </a:xfrm>
          <a:custGeom>
            <a:avLst/>
            <a:gdLst/>
            <a:ahLst/>
            <a:cxnLst/>
            <a:rect l="l" t="t" r="r" b="b"/>
            <a:pathLst>
              <a:path w="746" h="1546" extrusionOk="0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  <a:close/>
              </a:path>
            </a:pathLst>
          </a:custGeom>
          <a:solidFill>
            <a:srgbClr val="93C4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209213" y="4019550"/>
            <a:ext cx="1184275" cy="2454275"/>
          </a:xfrm>
          <a:custGeom>
            <a:avLst/>
            <a:gdLst/>
            <a:ahLst/>
            <a:cxnLst/>
            <a:rect l="l" t="t" r="r" b="b"/>
            <a:pathLst>
              <a:path w="746" h="1546" extrusionOk="0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1210926" y="4019550"/>
            <a:ext cx="836613" cy="2328863"/>
          </a:xfrm>
          <a:custGeom>
            <a:avLst/>
            <a:gdLst/>
            <a:ahLst/>
            <a:cxnLst/>
            <a:rect l="l" t="t" r="r" b="b"/>
            <a:pathLst>
              <a:path w="527" h="1467" extrusionOk="0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  <a:close/>
              </a:path>
            </a:pathLst>
          </a:custGeom>
          <a:solidFill>
            <a:srgbClr val="85BF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1223626" y="4019550"/>
            <a:ext cx="836613" cy="2328863"/>
          </a:xfrm>
          <a:custGeom>
            <a:avLst/>
            <a:gdLst/>
            <a:ahLst/>
            <a:cxnLst/>
            <a:rect l="l" t="t" r="r" b="b"/>
            <a:pathLst>
              <a:path w="527" h="1467" extrusionOk="0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032876" y="4019550"/>
            <a:ext cx="2190750" cy="2417763"/>
          </a:xfrm>
          <a:custGeom>
            <a:avLst/>
            <a:gdLst/>
            <a:ahLst/>
            <a:cxnLst/>
            <a:rect l="l" t="t" r="r" b="b"/>
            <a:pathLst>
              <a:path w="1380" h="1523" extrusionOk="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  <a:close/>
              </a:path>
            </a:pathLst>
          </a:custGeom>
          <a:solidFill>
            <a:srgbClr val="51B2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032876" y="4019550"/>
            <a:ext cx="2190750" cy="2417763"/>
          </a:xfrm>
          <a:custGeom>
            <a:avLst/>
            <a:gdLst/>
            <a:ahLst/>
            <a:cxnLst/>
            <a:rect l="l" t="t" r="r" b="b"/>
            <a:pathLst>
              <a:path w="1380" h="1523" extrusionOk="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8474076" y="6657975"/>
            <a:ext cx="317500" cy="219075"/>
          </a:xfrm>
          <a:custGeom>
            <a:avLst/>
            <a:gdLst/>
            <a:ahLst/>
            <a:cxnLst/>
            <a:rect l="l" t="t" r="r" b="b"/>
            <a:pathLst>
              <a:path w="200" h="138" extrusionOk="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  <a:close/>
              </a:path>
            </a:pathLst>
          </a:custGeom>
          <a:solidFill>
            <a:srgbClr val="E1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474076" y="6657975"/>
            <a:ext cx="317500" cy="219075"/>
          </a:xfrm>
          <a:custGeom>
            <a:avLst/>
            <a:gdLst/>
            <a:ahLst/>
            <a:cxnLst/>
            <a:rect l="l" t="t" r="r" b="b"/>
            <a:pathLst>
              <a:path w="200" h="138" extrusionOk="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8748713" y="6867525"/>
            <a:ext cx="25400" cy="952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  <a:close/>
              </a:path>
            </a:pathLst>
          </a:custGeom>
          <a:solidFill>
            <a:srgbClr val="59A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748713" y="6867525"/>
            <a:ext cx="25400" cy="9525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8740776" y="6867525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740776" y="6867525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447088" y="6788150"/>
            <a:ext cx="301625" cy="88900"/>
          </a:xfrm>
          <a:custGeom>
            <a:avLst/>
            <a:gdLst/>
            <a:ahLst/>
            <a:cxnLst/>
            <a:rect l="l" t="t" r="r" b="b"/>
            <a:pathLst>
              <a:path w="190" h="56" extrusionOk="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447088" y="6788150"/>
            <a:ext cx="301625" cy="88900"/>
          </a:xfrm>
          <a:custGeom>
            <a:avLst/>
            <a:gdLst/>
            <a:ahLst/>
            <a:cxnLst/>
            <a:rect l="l" t="t" r="r" b="b"/>
            <a:pathLst>
              <a:path w="190" h="56" extrusionOk="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8375651" y="6550025"/>
            <a:ext cx="138113" cy="327025"/>
          </a:xfrm>
          <a:custGeom>
            <a:avLst/>
            <a:gdLst/>
            <a:ahLst/>
            <a:cxnLst/>
            <a:rect l="l" t="t" r="r" b="b"/>
            <a:pathLst>
              <a:path w="87" h="206" extrusionOk="0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  <a:close/>
              </a:path>
            </a:pathLst>
          </a:custGeom>
          <a:solidFill>
            <a:srgbClr val="BBD9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8375651" y="6550025"/>
            <a:ext cx="138113" cy="327025"/>
          </a:xfrm>
          <a:custGeom>
            <a:avLst/>
            <a:gdLst/>
            <a:ahLst/>
            <a:cxnLst/>
            <a:rect l="l" t="t" r="r" b="b"/>
            <a:pathLst>
              <a:path w="87" h="206" extrusionOk="0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513763" y="6553200"/>
            <a:ext cx="1304925" cy="323850"/>
          </a:xfrm>
          <a:custGeom>
            <a:avLst/>
            <a:gdLst/>
            <a:ahLst/>
            <a:cxnLst/>
            <a:rect l="l" t="t" r="r" b="b"/>
            <a:pathLst>
              <a:path w="822" h="204" extrusionOk="0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  <a:close/>
              </a:path>
            </a:pathLst>
          </a:custGeom>
          <a:solidFill>
            <a:srgbClr val="DD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8513763" y="6553200"/>
            <a:ext cx="1304925" cy="323850"/>
          </a:xfrm>
          <a:custGeom>
            <a:avLst/>
            <a:gdLst/>
            <a:ahLst/>
            <a:cxnLst/>
            <a:rect l="l" t="t" r="r" b="b"/>
            <a:pathLst>
              <a:path w="822" h="204" extrusionOk="0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9774238" y="6745288"/>
            <a:ext cx="44450" cy="131763"/>
          </a:xfrm>
          <a:custGeom>
            <a:avLst/>
            <a:gdLst/>
            <a:ahLst/>
            <a:cxnLst/>
            <a:rect l="l" t="t" r="r" b="b"/>
            <a:pathLst>
              <a:path w="28" h="83" extrusionOk="0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  <a:close/>
              </a:path>
            </a:pathLst>
          </a:custGeom>
          <a:solidFill>
            <a:srgbClr val="6CB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9774238" y="6745288"/>
            <a:ext cx="44450" cy="131763"/>
          </a:xfrm>
          <a:custGeom>
            <a:avLst/>
            <a:gdLst/>
            <a:ahLst/>
            <a:cxnLst/>
            <a:rect l="l" t="t" r="r" b="b"/>
            <a:pathLst>
              <a:path w="28" h="83" extrusionOk="0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9480551" y="6745288"/>
            <a:ext cx="333375" cy="131763"/>
          </a:xfrm>
          <a:custGeom>
            <a:avLst/>
            <a:gdLst/>
            <a:ahLst/>
            <a:cxnLst/>
            <a:rect l="l" t="t" r="r" b="b"/>
            <a:pathLst>
              <a:path w="210" h="83" extrusionOk="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  <a:close/>
              </a:path>
            </a:pathLst>
          </a:custGeom>
          <a:solidFill>
            <a:srgbClr val="5AA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480551" y="6745288"/>
            <a:ext cx="333375" cy="131763"/>
          </a:xfrm>
          <a:custGeom>
            <a:avLst/>
            <a:gdLst/>
            <a:ahLst/>
            <a:cxnLst/>
            <a:rect l="l" t="t" r="r" b="b"/>
            <a:pathLst>
              <a:path w="210" h="83" extrusionOk="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8375651" y="6550025"/>
            <a:ext cx="171450" cy="107950"/>
          </a:xfrm>
          <a:custGeom>
            <a:avLst/>
            <a:gdLst/>
            <a:ahLst/>
            <a:cxnLst/>
            <a:rect l="l" t="t" r="r" b="b"/>
            <a:pathLst>
              <a:path w="108" h="68" extrusionOk="0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  <a:close/>
              </a:path>
            </a:pathLst>
          </a:custGeom>
          <a:solidFill>
            <a:srgbClr val="B8D9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375651" y="6550025"/>
            <a:ext cx="171450" cy="107950"/>
          </a:xfrm>
          <a:custGeom>
            <a:avLst/>
            <a:gdLst/>
            <a:ahLst/>
            <a:cxnLst/>
            <a:rect l="l" t="t" r="r" b="b"/>
            <a:pathLst>
              <a:path w="108" h="68" extrusionOk="0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9817101" y="6572250"/>
            <a:ext cx="1588" cy="207963"/>
          </a:xfrm>
          <a:custGeom>
            <a:avLst/>
            <a:gdLst/>
            <a:ahLst/>
            <a:cxnLst/>
            <a:rect l="l" t="t" r="r" b="b"/>
            <a:pathLst>
              <a:path w="1" h="131" extrusionOk="0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  <a:close/>
              </a:path>
            </a:pathLst>
          </a:custGeom>
          <a:solidFill>
            <a:srgbClr val="D2EF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9817101" y="6572250"/>
            <a:ext cx="1588" cy="207963"/>
          </a:xfrm>
          <a:custGeom>
            <a:avLst/>
            <a:gdLst/>
            <a:ahLst/>
            <a:cxnLst/>
            <a:rect l="l" t="t" r="r" b="b"/>
            <a:pathLst>
              <a:path w="1" h="131" extrusionOk="0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9818688" y="6778625"/>
            <a:ext cx="1588" cy="98425"/>
          </a:xfrm>
          <a:custGeom>
            <a:avLst/>
            <a:gdLst/>
            <a:ahLst/>
            <a:cxnLst/>
            <a:rect l="l" t="t" r="r" b="b"/>
            <a:pathLst>
              <a:path w="1" h="62" extrusionOk="0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68B0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9818688" y="6778625"/>
            <a:ext cx="1588" cy="98425"/>
          </a:xfrm>
          <a:custGeom>
            <a:avLst/>
            <a:gdLst/>
            <a:ahLst/>
            <a:cxnLst/>
            <a:rect l="l" t="t" r="r" b="b"/>
            <a:pathLst>
              <a:path w="1" h="62" extrusionOk="0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1650663" y="6186488"/>
            <a:ext cx="522288" cy="342900"/>
          </a:xfrm>
          <a:custGeom>
            <a:avLst/>
            <a:gdLst/>
            <a:ahLst/>
            <a:cxnLst/>
            <a:rect l="l" t="t" r="r" b="b"/>
            <a:pathLst>
              <a:path w="329" h="216" extrusionOk="0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  <a:close/>
              </a:path>
            </a:pathLst>
          </a:custGeom>
          <a:solidFill>
            <a:srgbClr val="DB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1650663" y="6186488"/>
            <a:ext cx="522288" cy="342900"/>
          </a:xfrm>
          <a:custGeom>
            <a:avLst/>
            <a:gdLst/>
            <a:ahLst/>
            <a:cxnLst/>
            <a:rect l="l" t="t" r="r" b="b"/>
            <a:pathLst>
              <a:path w="329" h="216" extrusionOk="0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1644313" y="6354763"/>
            <a:ext cx="20638" cy="9525"/>
          </a:xfrm>
          <a:custGeom>
            <a:avLst/>
            <a:gdLst/>
            <a:ahLst/>
            <a:cxnLst/>
            <a:rect l="l" t="t" r="r" b="b"/>
            <a:pathLst>
              <a:path w="13" h="6" extrusionOk="0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  <a:close/>
              </a:path>
            </a:pathLst>
          </a:custGeom>
          <a:solidFill>
            <a:srgbClr val="A9D1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1644313" y="6354763"/>
            <a:ext cx="20638" cy="9525"/>
          </a:xfrm>
          <a:custGeom>
            <a:avLst/>
            <a:gdLst/>
            <a:ahLst/>
            <a:cxnLst/>
            <a:rect l="l" t="t" r="r" b="b"/>
            <a:pathLst>
              <a:path w="13" h="6" extrusionOk="0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11077576" y="6480175"/>
            <a:ext cx="227013" cy="396875"/>
          </a:xfrm>
          <a:custGeom>
            <a:avLst/>
            <a:gdLst/>
            <a:ahLst/>
            <a:cxnLst/>
            <a:rect l="l" t="t" r="r" b="b"/>
            <a:pathLst>
              <a:path w="143" h="250" extrusionOk="0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  <a:close/>
              </a:path>
            </a:pathLst>
          </a:custGeom>
          <a:solidFill>
            <a:srgbClr val="9DC8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1077576" y="6480175"/>
            <a:ext cx="227013" cy="396875"/>
          </a:xfrm>
          <a:custGeom>
            <a:avLst/>
            <a:gdLst/>
            <a:ahLst/>
            <a:cxnLst/>
            <a:rect l="l" t="t" r="r" b="b"/>
            <a:pathLst>
              <a:path w="143" h="250" extrusionOk="0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1277601" y="6513513"/>
            <a:ext cx="223838" cy="363538"/>
          </a:xfrm>
          <a:custGeom>
            <a:avLst/>
            <a:gdLst/>
            <a:ahLst/>
            <a:cxnLst/>
            <a:rect l="l" t="t" r="r" b="b"/>
            <a:pathLst>
              <a:path w="141" h="229" extrusionOk="0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1277601" y="6513513"/>
            <a:ext cx="223838" cy="363538"/>
          </a:xfrm>
          <a:custGeom>
            <a:avLst/>
            <a:gdLst/>
            <a:ahLst/>
            <a:cxnLst/>
            <a:rect l="l" t="t" r="r" b="b"/>
            <a:pathLst>
              <a:path w="141" h="229" extrusionOk="0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1142663" y="6473825"/>
            <a:ext cx="60325" cy="158750"/>
          </a:xfrm>
          <a:custGeom>
            <a:avLst/>
            <a:gdLst/>
            <a:ahLst/>
            <a:cxnLst/>
            <a:rect l="l" t="t" r="r" b="b"/>
            <a:pathLst>
              <a:path w="38" h="100" extrusionOk="0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1142663" y="6473825"/>
            <a:ext cx="60325" cy="158750"/>
          </a:xfrm>
          <a:custGeom>
            <a:avLst/>
            <a:gdLst/>
            <a:ahLst/>
            <a:cxnLst/>
            <a:rect l="l" t="t" r="r" b="b"/>
            <a:pathLst>
              <a:path w="38" h="100" extrusionOk="0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1498263" y="6862763"/>
            <a:ext cx="4763" cy="14288"/>
          </a:xfrm>
          <a:custGeom>
            <a:avLst/>
            <a:gdLst/>
            <a:ahLst/>
            <a:cxnLst/>
            <a:rect l="l" t="t" r="r" b="b"/>
            <a:pathLst>
              <a:path w="3" h="9" extrusionOk="0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  <a:close/>
              </a:path>
            </a:pathLst>
          </a:custGeom>
          <a:solidFill>
            <a:srgbClr val="8BB8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498263" y="6862763"/>
            <a:ext cx="4763" cy="14288"/>
          </a:xfrm>
          <a:custGeom>
            <a:avLst/>
            <a:gdLst/>
            <a:ahLst/>
            <a:cxnLst/>
            <a:rect l="l" t="t" r="r" b="b"/>
            <a:pathLst>
              <a:path w="3" h="9" extrusionOk="0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1185526" y="6227763"/>
            <a:ext cx="185738" cy="307975"/>
          </a:xfrm>
          <a:custGeom>
            <a:avLst/>
            <a:gdLst/>
            <a:ahLst/>
            <a:cxnLst/>
            <a:rect l="l" t="t" r="r" b="b"/>
            <a:pathLst>
              <a:path w="117" h="194" extrusionOk="0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  <a:close/>
              </a:path>
            </a:pathLst>
          </a:custGeom>
          <a:solidFill>
            <a:srgbClr val="86BD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526" y="6227763"/>
            <a:ext cx="185738" cy="307975"/>
          </a:xfrm>
          <a:custGeom>
            <a:avLst/>
            <a:gdLst/>
            <a:ahLst/>
            <a:cxnLst/>
            <a:rect l="l" t="t" r="r" b="b"/>
            <a:pathLst>
              <a:path w="117" h="194" extrusionOk="0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0510838" y="6423025"/>
            <a:ext cx="549275" cy="454025"/>
          </a:xfrm>
          <a:custGeom>
            <a:avLst/>
            <a:gdLst/>
            <a:ahLst/>
            <a:cxnLst/>
            <a:rect l="l" t="t" r="r" b="b"/>
            <a:pathLst>
              <a:path w="346" h="286" extrusionOk="0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  <a:close/>
              </a:path>
            </a:pathLst>
          </a:custGeom>
          <a:solidFill>
            <a:srgbClr val="E8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510838" y="6423025"/>
            <a:ext cx="549275" cy="454025"/>
          </a:xfrm>
          <a:custGeom>
            <a:avLst/>
            <a:gdLst/>
            <a:ahLst/>
            <a:cxnLst/>
            <a:rect l="l" t="t" r="r" b="b"/>
            <a:pathLst>
              <a:path w="346" h="286" extrusionOk="0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1047413" y="6632575"/>
            <a:ext cx="95250" cy="244475"/>
          </a:xfrm>
          <a:custGeom>
            <a:avLst/>
            <a:gdLst/>
            <a:ahLst/>
            <a:cxnLst/>
            <a:rect l="l" t="t" r="r" b="b"/>
            <a:pathLst>
              <a:path w="60" h="154" extrusionOk="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  <a:close/>
              </a:path>
            </a:pathLst>
          </a:custGeom>
          <a:solidFill>
            <a:srgbClr val="9FC9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11047413" y="6632575"/>
            <a:ext cx="95250" cy="244475"/>
          </a:xfrm>
          <a:custGeom>
            <a:avLst/>
            <a:gdLst/>
            <a:ahLst/>
            <a:cxnLst/>
            <a:rect l="l" t="t" r="r" b="b"/>
            <a:pathLst>
              <a:path w="60" h="154" extrusionOk="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0626726" y="6432550"/>
            <a:ext cx="558800" cy="444500"/>
          </a:xfrm>
          <a:custGeom>
            <a:avLst/>
            <a:gdLst/>
            <a:ahLst/>
            <a:cxnLst/>
            <a:rect l="l" t="t" r="r" b="b"/>
            <a:pathLst>
              <a:path w="352" h="280" extrusionOk="0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  <a:close/>
              </a:path>
            </a:pathLst>
          </a:custGeom>
          <a:solidFill>
            <a:srgbClr val="B2D5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0626726" y="6432550"/>
            <a:ext cx="558800" cy="444500"/>
          </a:xfrm>
          <a:custGeom>
            <a:avLst/>
            <a:gdLst/>
            <a:ahLst/>
            <a:cxnLst/>
            <a:rect l="l" t="t" r="r" b="b"/>
            <a:pathLst>
              <a:path w="352" h="280" extrusionOk="0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1028363" y="6227763"/>
            <a:ext cx="223838" cy="246063"/>
          </a:xfrm>
          <a:custGeom>
            <a:avLst/>
            <a:gdLst/>
            <a:ahLst/>
            <a:cxnLst/>
            <a:rect l="l" t="t" r="r" b="b"/>
            <a:pathLst>
              <a:path w="141" h="155" extrusionOk="0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  <a:close/>
              </a:path>
            </a:pathLst>
          </a:custGeom>
          <a:solidFill>
            <a:srgbClr val="88BD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028363" y="6227763"/>
            <a:ext cx="223838" cy="246063"/>
          </a:xfrm>
          <a:custGeom>
            <a:avLst/>
            <a:gdLst/>
            <a:ahLst/>
            <a:cxnLst/>
            <a:rect l="l" t="t" r="r" b="b"/>
            <a:pathLst>
              <a:path w="141" h="155" extrusionOk="0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8145463" y="6550025"/>
            <a:ext cx="242888" cy="327025"/>
          </a:xfrm>
          <a:custGeom>
            <a:avLst/>
            <a:gdLst/>
            <a:ahLst/>
            <a:cxnLst/>
            <a:rect l="l" t="t" r="r" b="b"/>
            <a:pathLst>
              <a:path w="153" h="206" extrusionOk="0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45463" y="6550025"/>
            <a:ext cx="242888" cy="327025"/>
          </a:xfrm>
          <a:custGeom>
            <a:avLst/>
            <a:gdLst/>
            <a:ahLst/>
            <a:cxnLst/>
            <a:rect l="l" t="t" r="r" b="b"/>
            <a:pathLst>
              <a:path w="153" h="206" extrusionOk="0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9817101" y="6342063"/>
            <a:ext cx="1211263" cy="534988"/>
          </a:xfrm>
          <a:custGeom>
            <a:avLst/>
            <a:gdLst/>
            <a:ahLst/>
            <a:cxnLst/>
            <a:rect l="l" t="t" r="r" b="b"/>
            <a:pathLst>
              <a:path w="763" h="337" extrusionOk="0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  <a:close/>
              </a:path>
            </a:pathLst>
          </a:custGeom>
          <a:solidFill>
            <a:srgbClr val="DEF3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9817101" y="6342063"/>
            <a:ext cx="1211263" cy="534988"/>
          </a:xfrm>
          <a:custGeom>
            <a:avLst/>
            <a:gdLst/>
            <a:ahLst/>
            <a:cxnLst/>
            <a:rect l="l" t="t" r="r" b="b"/>
            <a:pathLst>
              <a:path w="763" h="337" extrusionOk="0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9818688" y="6780213"/>
            <a:ext cx="123825" cy="96838"/>
          </a:xfrm>
          <a:custGeom>
            <a:avLst/>
            <a:gdLst/>
            <a:ahLst/>
            <a:cxnLst/>
            <a:rect l="l" t="t" r="r" b="b"/>
            <a:pathLst>
              <a:path w="78" h="61" extrusionOk="0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  <a:close/>
              </a:path>
            </a:pathLst>
          </a:custGeom>
          <a:solidFill>
            <a:srgbClr val="6CB2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818688" y="6780213"/>
            <a:ext cx="123825" cy="96838"/>
          </a:xfrm>
          <a:custGeom>
            <a:avLst/>
            <a:gdLst/>
            <a:ahLst/>
            <a:cxnLst/>
            <a:rect l="l" t="t" r="r" b="b"/>
            <a:pathLst>
              <a:path w="78" h="61" extrusionOk="0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0780713" y="6227763"/>
            <a:ext cx="471488" cy="195263"/>
          </a:xfrm>
          <a:custGeom>
            <a:avLst/>
            <a:gdLst/>
            <a:ahLst/>
            <a:cxnLst/>
            <a:rect l="l" t="t" r="r" b="b"/>
            <a:pathLst>
              <a:path w="297" h="123" extrusionOk="0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  <a:close/>
              </a:path>
            </a:pathLst>
          </a:custGeom>
          <a:solidFill>
            <a:srgbClr val="84BB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0780713" y="6227763"/>
            <a:ext cx="471488" cy="195263"/>
          </a:xfrm>
          <a:custGeom>
            <a:avLst/>
            <a:gdLst/>
            <a:ahLst/>
            <a:cxnLst/>
            <a:rect l="l" t="t" r="r" b="b"/>
            <a:pathLst>
              <a:path w="297" h="123" extrusionOk="0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1664951" y="6364288"/>
            <a:ext cx="508000" cy="312738"/>
          </a:xfrm>
          <a:custGeom>
            <a:avLst/>
            <a:gdLst/>
            <a:ahLst/>
            <a:cxnLst/>
            <a:rect l="l" t="t" r="r" b="b"/>
            <a:pathLst>
              <a:path w="320" h="197" extrusionOk="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ECF7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1664951" y="6364288"/>
            <a:ext cx="508000" cy="312738"/>
          </a:xfrm>
          <a:custGeom>
            <a:avLst/>
            <a:gdLst/>
            <a:ahLst/>
            <a:cxnLst/>
            <a:rect l="l" t="t" r="r" b="b"/>
            <a:pathLst>
              <a:path w="320" h="197" extrusionOk="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1371263" y="6494463"/>
            <a:ext cx="127000" cy="368300"/>
          </a:xfrm>
          <a:custGeom>
            <a:avLst/>
            <a:gdLst/>
            <a:ahLst/>
            <a:cxnLst/>
            <a:rect l="l" t="t" r="r" b="b"/>
            <a:pathLst>
              <a:path w="80" h="232" extrusionOk="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1371263" y="6494463"/>
            <a:ext cx="127000" cy="368300"/>
          </a:xfrm>
          <a:custGeom>
            <a:avLst/>
            <a:gdLst/>
            <a:ahLst/>
            <a:cxnLst/>
            <a:rect l="l" t="t" r="r" b="b"/>
            <a:pathLst>
              <a:path w="80" h="232" extrusionOk="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1461751" y="6348413"/>
            <a:ext cx="711200" cy="528638"/>
          </a:xfrm>
          <a:custGeom>
            <a:avLst/>
            <a:gdLst/>
            <a:ahLst/>
            <a:cxnLst/>
            <a:rect l="l" t="t" r="r" b="b"/>
            <a:pathLst>
              <a:path w="448" h="333" extrusionOk="0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1461751" y="6348413"/>
            <a:ext cx="711200" cy="528638"/>
          </a:xfrm>
          <a:custGeom>
            <a:avLst/>
            <a:gdLst/>
            <a:ahLst/>
            <a:cxnLst/>
            <a:rect l="l" t="t" r="r" b="b"/>
            <a:pathLst>
              <a:path w="448" h="333" extrusionOk="0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1422063" y="6502400"/>
            <a:ext cx="179388" cy="374650"/>
          </a:xfrm>
          <a:custGeom>
            <a:avLst/>
            <a:gdLst/>
            <a:ahLst/>
            <a:cxnLst/>
            <a:rect l="l" t="t" r="r" b="b"/>
            <a:pathLst>
              <a:path w="113" h="236" extrusionOk="0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  <a:close/>
              </a:path>
            </a:pathLst>
          </a:custGeom>
          <a:solidFill>
            <a:srgbClr val="8EB9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1422063" y="6502400"/>
            <a:ext cx="179388" cy="374650"/>
          </a:xfrm>
          <a:custGeom>
            <a:avLst/>
            <a:gdLst/>
            <a:ahLst/>
            <a:cxnLst/>
            <a:rect l="l" t="t" r="r" b="b"/>
            <a:pathLst>
              <a:path w="113" h="236" extrusionOk="0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1252201" y="6227763"/>
            <a:ext cx="161925" cy="322263"/>
          </a:xfrm>
          <a:custGeom>
            <a:avLst/>
            <a:gdLst/>
            <a:ahLst/>
            <a:cxnLst/>
            <a:rect l="l" t="t" r="r" b="b"/>
            <a:pathLst>
              <a:path w="102" h="203" extrusionOk="0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  <a:close/>
              </a:path>
            </a:pathLst>
          </a:custGeom>
          <a:solidFill>
            <a:srgbClr val="8ABE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1252201" y="6227763"/>
            <a:ext cx="161925" cy="322263"/>
          </a:xfrm>
          <a:custGeom>
            <a:avLst/>
            <a:gdLst/>
            <a:ahLst/>
            <a:cxnLst/>
            <a:rect l="l" t="t" r="r" b="b"/>
            <a:pathLst>
              <a:path w="102" h="203" extrusionOk="0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1393488" y="6275388"/>
            <a:ext cx="223838" cy="274638"/>
          </a:xfrm>
          <a:custGeom>
            <a:avLst/>
            <a:gdLst/>
            <a:ahLst/>
            <a:cxnLst/>
            <a:rect l="l" t="t" r="r" b="b"/>
            <a:pathLst>
              <a:path w="141" h="173" extrusionOk="0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  <a:close/>
              </a:path>
            </a:pathLst>
          </a:custGeom>
          <a:solidFill>
            <a:srgbClr val="7DB9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1393488" y="6275388"/>
            <a:ext cx="223838" cy="274638"/>
          </a:xfrm>
          <a:custGeom>
            <a:avLst/>
            <a:gdLst/>
            <a:ahLst/>
            <a:cxnLst/>
            <a:rect l="l" t="t" r="r" b="b"/>
            <a:pathLst>
              <a:path w="141" h="173" extrusionOk="0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2547938" y="5443538"/>
            <a:ext cx="333375" cy="747713"/>
          </a:xfrm>
          <a:custGeom>
            <a:avLst/>
            <a:gdLst/>
            <a:ahLst/>
            <a:cxnLst/>
            <a:rect l="l" t="t" r="r" b="b"/>
            <a:pathLst>
              <a:path w="210" h="471" extrusionOk="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  <a:close/>
              </a:path>
            </a:pathLst>
          </a:custGeom>
          <a:solidFill>
            <a:srgbClr val="75B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2547938" y="5443538"/>
            <a:ext cx="333375" cy="747713"/>
          </a:xfrm>
          <a:custGeom>
            <a:avLst/>
            <a:gdLst/>
            <a:ahLst/>
            <a:cxnLst/>
            <a:rect l="l" t="t" r="r" b="b"/>
            <a:pathLst>
              <a:path w="210" h="471" extrusionOk="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643188" y="6073775"/>
            <a:ext cx="307975" cy="206375"/>
          </a:xfrm>
          <a:custGeom>
            <a:avLst/>
            <a:gdLst/>
            <a:ahLst/>
            <a:cxnLst/>
            <a:rect l="l" t="t" r="r" b="b"/>
            <a:pathLst>
              <a:path w="194" h="130" extrusionOk="0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2643188" y="6073775"/>
            <a:ext cx="307975" cy="206375"/>
          </a:xfrm>
          <a:custGeom>
            <a:avLst/>
            <a:gdLst/>
            <a:ahLst/>
            <a:cxnLst/>
            <a:rect l="l" t="t" r="r" b="b"/>
            <a:pathLst>
              <a:path w="194" h="130" extrusionOk="0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2654301" y="6208713"/>
            <a:ext cx="323850" cy="371475"/>
          </a:xfrm>
          <a:custGeom>
            <a:avLst/>
            <a:gdLst/>
            <a:ahLst/>
            <a:cxnLst/>
            <a:rect l="l" t="t" r="r" b="b"/>
            <a:pathLst>
              <a:path w="204" h="234" extrusionOk="0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  <a:close/>
              </a:path>
            </a:pathLst>
          </a:custGeom>
          <a:solidFill>
            <a:srgbClr val="468A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654301" y="6208713"/>
            <a:ext cx="323850" cy="371475"/>
          </a:xfrm>
          <a:custGeom>
            <a:avLst/>
            <a:gdLst/>
            <a:ahLst/>
            <a:cxnLst/>
            <a:rect l="l" t="t" r="r" b="b"/>
            <a:pathLst>
              <a:path w="204" h="234" extrusionOk="0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2674938" y="6437313"/>
            <a:ext cx="301625" cy="182563"/>
          </a:xfrm>
          <a:custGeom>
            <a:avLst/>
            <a:gdLst/>
            <a:ahLst/>
            <a:cxnLst/>
            <a:rect l="l" t="t" r="r" b="b"/>
            <a:pathLst>
              <a:path w="190" h="115" extrusionOk="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2674938" y="6437313"/>
            <a:ext cx="301625" cy="182563"/>
          </a:xfrm>
          <a:custGeom>
            <a:avLst/>
            <a:gdLst/>
            <a:ahLst/>
            <a:cxnLst/>
            <a:rect l="l" t="t" r="r" b="b"/>
            <a:pathLst>
              <a:path w="190" h="115" extrusionOk="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2687638" y="6535738"/>
            <a:ext cx="165100" cy="112713"/>
          </a:xfrm>
          <a:custGeom>
            <a:avLst/>
            <a:gdLst/>
            <a:ahLst/>
            <a:cxnLst/>
            <a:rect l="l" t="t" r="r" b="b"/>
            <a:pathLst>
              <a:path w="104" h="71" extrusionOk="0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  <a:close/>
              </a:path>
            </a:pathLst>
          </a:custGeom>
          <a:solidFill>
            <a:srgbClr val="4989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687638" y="6535738"/>
            <a:ext cx="165100" cy="112713"/>
          </a:xfrm>
          <a:custGeom>
            <a:avLst/>
            <a:gdLst/>
            <a:ahLst/>
            <a:cxnLst/>
            <a:rect l="l" t="t" r="r" b="b"/>
            <a:pathLst>
              <a:path w="104" h="71" extrusionOk="0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967038" y="6238875"/>
            <a:ext cx="128588" cy="341313"/>
          </a:xfrm>
          <a:custGeom>
            <a:avLst/>
            <a:gdLst/>
            <a:ahLst/>
            <a:cxnLst/>
            <a:rect l="l" t="t" r="r" b="b"/>
            <a:pathLst>
              <a:path w="81" h="215" extrusionOk="0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  <a:close/>
              </a:path>
            </a:pathLst>
          </a:custGeom>
          <a:solidFill>
            <a:srgbClr val="4587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967038" y="6238875"/>
            <a:ext cx="128588" cy="341313"/>
          </a:xfrm>
          <a:custGeom>
            <a:avLst/>
            <a:gdLst/>
            <a:ahLst/>
            <a:cxnLst/>
            <a:rect l="l" t="t" r="r" b="b"/>
            <a:pathLst>
              <a:path w="81" h="215" extrusionOk="0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482851" y="5443538"/>
            <a:ext cx="160338" cy="827088"/>
          </a:xfrm>
          <a:custGeom>
            <a:avLst/>
            <a:gdLst/>
            <a:ahLst/>
            <a:cxnLst/>
            <a:rect l="l" t="t" r="r" b="b"/>
            <a:pathLst>
              <a:path w="101" h="521" extrusionOk="0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  <a:close/>
              </a:path>
            </a:pathLst>
          </a:custGeom>
          <a:solidFill>
            <a:srgbClr val="76B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482851" y="5443538"/>
            <a:ext cx="160338" cy="827088"/>
          </a:xfrm>
          <a:custGeom>
            <a:avLst/>
            <a:gdLst/>
            <a:ahLst/>
            <a:cxnLst/>
            <a:rect l="l" t="t" r="r" b="b"/>
            <a:pathLst>
              <a:path w="101" h="521" extrusionOk="0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2478088" y="6191250"/>
            <a:ext cx="176213" cy="130175"/>
          </a:xfrm>
          <a:custGeom>
            <a:avLst/>
            <a:gdLst/>
            <a:ahLst/>
            <a:cxnLst/>
            <a:rect l="l" t="t" r="r" b="b"/>
            <a:pathLst>
              <a:path w="111" h="82" extrusionOk="0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  <a:close/>
              </a:path>
            </a:pathLst>
          </a:custGeom>
          <a:solidFill>
            <a:srgbClr val="5491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2478088" y="6191250"/>
            <a:ext cx="176213" cy="130175"/>
          </a:xfrm>
          <a:custGeom>
            <a:avLst/>
            <a:gdLst/>
            <a:ahLst/>
            <a:cxnLst/>
            <a:rect l="l" t="t" r="r" b="b"/>
            <a:pathLst>
              <a:path w="111" h="82" extrusionOk="0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2476501" y="6280150"/>
            <a:ext cx="198438" cy="157163"/>
          </a:xfrm>
          <a:custGeom>
            <a:avLst/>
            <a:gdLst/>
            <a:ahLst/>
            <a:cxnLst/>
            <a:rect l="l" t="t" r="r" b="b"/>
            <a:pathLst>
              <a:path w="125" h="99" extrusionOk="0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  <a:close/>
              </a:path>
            </a:pathLst>
          </a:custGeom>
          <a:solidFill>
            <a:srgbClr val="478A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2476501" y="6280150"/>
            <a:ext cx="198438" cy="157163"/>
          </a:xfrm>
          <a:custGeom>
            <a:avLst/>
            <a:gdLst/>
            <a:ahLst/>
            <a:cxnLst/>
            <a:rect l="l" t="t" r="r" b="b"/>
            <a:pathLst>
              <a:path w="125" h="99" extrusionOk="0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>
            <a:off x="1588" y="5443538"/>
            <a:ext cx="3903663" cy="1435100"/>
            <a:chOff x="1" y="3429"/>
            <a:chExt cx="2459" cy="904"/>
          </a:xfrm>
        </p:grpSpPr>
        <p:sp>
          <p:nvSpPr>
            <p:cNvPr id="218" name="Google Shape;218;p2"/>
            <p:cNvSpPr/>
            <p:nvPr/>
          </p:nvSpPr>
          <p:spPr>
            <a:xfrm>
              <a:off x="1556" y="3996"/>
              <a:ext cx="137" cy="121"/>
            </a:xfrm>
            <a:custGeom>
              <a:avLst/>
              <a:gdLst/>
              <a:ahLst/>
              <a:cxnLst/>
              <a:rect l="l" t="t" r="r" b="b"/>
              <a:pathLst>
                <a:path w="137" h="121" extrusionOk="0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556" y="3996"/>
              <a:ext cx="137" cy="121"/>
            </a:xfrm>
            <a:custGeom>
              <a:avLst/>
              <a:gdLst/>
              <a:ahLst/>
              <a:cxnLst/>
              <a:rect l="l" t="t" r="r" b="b"/>
              <a:pathLst>
                <a:path w="137" h="121" extrusionOk="0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542" y="4047"/>
              <a:ext cx="160" cy="217"/>
            </a:xfrm>
            <a:custGeom>
              <a:avLst/>
              <a:gdLst/>
              <a:ahLst/>
              <a:cxnLst/>
              <a:rect l="l" t="t" r="r" b="b"/>
              <a:pathLst>
                <a:path w="160" h="217" extrusionOk="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542" y="4047"/>
              <a:ext cx="160" cy="217"/>
            </a:xfrm>
            <a:custGeom>
              <a:avLst/>
              <a:gdLst/>
              <a:ahLst/>
              <a:cxnLst/>
              <a:rect l="l" t="t" r="r" b="b"/>
              <a:pathLst>
                <a:path w="160" h="217" extrusionOk="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583" y="4264"/>
              <a:ext cx="55" cy="68"/>
            </a:xfrm>
            <a:custGeom>
              <a:avLst/>
              <a:gdLst/>
              <a:ahLst/>
              <a:cxnLst/>
              <a:rect l="l" t="t" r="r" b="b"/>
              <a:pathLst>
                <a:path w="55" h="68" extrusionOk="0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583" y="4264"/>
              <a:ext cx="55" cy="68"/>
            </a:xfrm>
            <a:custGeom>
              <a:avLst/>
              <a:gdLst/>
              <a:ahLst/>
              <a:cxnLst/>
              <a:rect l="l" t="t" r="r" b="b"/>
              <a:pathLst>
                <a:path w="55" h="68" extrusionOk="0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458" y="3615"/>
              <a:ext cx="95" cy="363"/>
            </a:xfrm>
            <a:custGeom>
              <a:avLst/>
              <a:gdLst/>
              <a:ahLst/>
              <a:cxnLst/>
              <a:rect l="l" t="t" r="r" b="b"/>
              <a:pathLst>
                <a:path w="95" h="363" extrusionOk="0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AEC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458" y="3615"/>
              <a:ext cx="95" cy="363"/>
            </a:xfrm>
            <a:custGeom>
              <a:avLst/>
              <a:gdLst/>
              <a:ahLst/>
              <a:cxnLst/>
              <a:rect l="l" t="t" r="r" b="b"/>
              <a:pathLst>
                <a:path w="95" h="363" extrusionOk="0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449" y="3962"/>
              <a:ext cx="60" cy="38"/>
            </a:xfrm>
            <a:custGeom>
              <a:avLst/>
              <a:gdLst/>
              <a:ahLst/>
              <a:cxnLst/>
              <a:rect l="l" t="t" r="r" b="b"/>
              <a:pathLst>
                <a:path w="60" h="38" extrusionOk="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FB2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449" y="3962"/>
              <a:ext cx="60" cy="38"/>
            </a:xfrm>
            <a:custGeom>
              <a:avLst/>
              <a:gdLst/>
              <a:ahLst/>
              <a:cxnLst/>
              <a:rect l="l" t="t" r="r" b="b"/>
              <a:pathLst>
                <a:path w="60" h="38" extrusionOk="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42" y="3429"/>
              <a:ext cx="63" cy="532"/>
            </a:xfrm>
            <a:custGeom>
              <a:avLst/>
              <a:gdLst/>
              <a:ahLst/>
              <a:cxnLst/>
              <a:rect l="l" t="t" r="r" b="b"/>
              <a:pathLst>
                <a:path w="63" h="532" extrusionOk="0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75B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542" y="3429"/>
              <a:ext cx="63" cy="532"/>
            </a:xfrm>
            <a:custGeom>
              <a:avLst/>
              <a:gdLst/>
              <a:ahLst/>
              <a:cxnLst/>
              <a:rect l="l" t="t" r="r" b="b"/>
              <a:pathLst>
                <a:path w="63" h="532" extrusionOk="0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437" y="3992"/>
              <a:ext cx="27" cy="45"/>
            </a:xfrm>
            <a:custGeom>
              <a:avLst/>
              <a:gdLst/>
              <a:ahLst/>
              <a:cxnLst/>
              <a:rect l="l" t="t" r="r" b="b"/>
              <a:pathLst>
                <a:path w="27" h="45" extrusionOk="0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285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437" y="3992"/>
              <a:ext cx="27" cy="45"/>
            </a:xfrm>
            <a:custGeom>
              <a:avLst/>
              <a:gdLst/>
              <a:ahLst/>
              <a:cxnLst/>
              <a:rect l="l" t="t" r="r" b="b"/>
              <a:pathLst>
                <a:path w="27" h="45" extrusionOk="0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509" y="3961"/>
              <a:ext cx="33" cy="26"/>
            </a:xfrm>
            <a:custGeom>
              <a:avLst/>
              <a:gdLst/>
              <a:ahLst/>
              <a:cxnLst/>
              <a:rect l="l" t="t" r="r" b="b"/>
              <a:pathLst>
                <a:path w="33" h="26" extrusionOk="0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B8C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509" y="3961"/>
              <a:ext cx="33" cy="26"/>
            </a:xfrm>
            <a:custGeom>
              <a:avLst/>
              <a:gdLst/>
              <a:ahLst/>
              <a:cxnLst/>
              <a:rect l="l" t="t" r="r" b="b"/>
              <a:pathLst>
                <a:path w="33" h="26" extrusionOk="0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464" y="3978"/>
              <a:ext cx="77" cy="37"/>
            </a:xfrm>
            <a:custGeom>
              <a:avLst/>
              <a:gdLst/>
              <a:ahLst/>
              <a:cxnLst/>
              <a:rect l="l" t="t" r="r" b="b"/>
              <a:pathLst>
                <a:path w="77" h="37" extrusionOk="0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464" y="3978"/>
              <a:ext cx="77" cy="37"/>
            </a:xfrm>
            <a:custGeom>
              <a:avLst/>
              <a:gdLst/>
              <a:ahLst/>
              <a:cxnLst/>
              <a:rect l="l" t="t" r="r" b="b"/>
              <a:pathLst>
                <a:path w="77" h="37" extrusionOk="0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541" y="3950"/>
              <a:ext cx="23" cy="37"/>
            </a:xfrm>
            <a:custGeom>
              <a:avLst/>
              <a:gdLst/>
              <a:ahLst/>
              <a:cxnLst/>
              <a:rect l="l" t="t" r="r" b="b"/>
              <a:pathLst>
                <a:path w="23" h="37" extrusionOk="0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541" y="3950"/>
              <a:ext cx="23" cy="37"/>
            </a:xfrm>
            <a:custGeom>
              <a:avLst/>
              <a:gdLst/>
              <a:ahLst/>
              <a:cxnLst/>
              <a:rect l="l" t="t" r="r" b="b"/>
              <a:pathLst>
                <a:path w="23" h="37" extrusionOk="0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541" y="3982"/>
              <a:ext cx="20" cy="1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541" y="3982"/>
              <a:ext cx="20" cy="14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537" y="3987"/>
              <a:ext cx="23" cy="60"/>
            </a:xfrm>
            <a:custGeom>
              <a:avLst/>
              <a:gdLst/>
              <a:ahLst/>
              <a:cxnLst/>
              <a:rect l="l" t="t" r="r" b="b"/>
              <a:pathLst>
                <a:path w="23" h="60" extrusionOk="0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537" y="3987"/>
              <a:ext cx="23" cy="60"/>
            </a:xfrm>
            <a:custGeom>
              <a:avLst/>
              <a:gdLst/>
              <a:ahLst/>
              <a:cxnLst/>
              <a:rect l="l" t="t" r="r" b="b"/>
              <a:pathLst>
                <a:path w="23" h="60" extrusionOk="0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495" y="3987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495" y="3987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432" y="4000"/>
              <a:ext cx="63" cy="54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788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432" y="4000"/>
              <a:ext cx="63" cy="54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524" y="4037"/>
              <a:ext cx="32" cy="178"/>
            </a:xfrm>
            <a:custGeom>
              <a:avLst/>
              <a:gdLst/>
              <a:ahLst/>
              <a:cxnLst/>
              <a:rect l="l" t="t" r="r" b="b"/>
              <a:pathLst>
                <a:path w="32" h="178" extrusionOk="0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524" y="4037"/>
              <a:ext cx="32" cy="178"/>
            </a:xfrm>
            <a:custGeom>
              <a:avLst/>
              <a:gdLst/>
              <a:ahLst/>
              <a:cxnLst/>
              <a:rect l="l" t="t" r="r" b="b"/>
              <a:pathLst>
                <a:path w="32" h="178" extrusionOk="0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421" y="4015"/>
              <a:ext cx="116" cy="182"/>
            </a:xfrm>
            <a:custGeom>
              <a:avLst/>
              <a:gdLst/>
              <a:ahLst/>
              <a:cxnLst/>
              <a:rect l="l" t="t" r="r" b="b"/>
              <a:pathLst>
                <a:path w="116" h="182" extrusionOk="0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1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421" y="4015"/>
              <a:ext cx="116" cy="182"/>
            </a:xfrm>
            <a:custGeom>
              <a:avLst/>
              <a:gdLst/>
              <a:ahLst/>
              <a:cxnLst/>
              <a:rect l="l" t="t" r="r" b="b"/>
              <a:pathLst>
                <a:path w="116" h="182" extrusionOk="0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4" y="4208"/>
              <a:ext cx="2" cy="63"/>
            </a:xfrm>
            <a:custGeom>
              <a:avLst/>
              <a:gdLst/>
              <a:ahLst/>
              <a:cxnLst/>
              <a:rect l="l" t="t" r="r" b="b"/>
              <a:pathLst>
                <a:path w="2" h="63" extrusionOk="0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04" y="4208"/>
              <a:ext cx="2" cy="63"/>
            </a:xfrm>
            <a:custGeom>
              <a:avLst/>
              <a:gdLst/>
              <a:ahLst/>
              <a:cxnLst/>
              <a:rect l="l" t="t" r="r" b="b"/>
              <a:pathLst>
                <a:path w="2" h="63" extrusionOk="0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03" y="4271"/>
              <a:ext cx="1" cy="61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03" y="4271"/>
              <a:ext cx="1" cy="61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" y="3542"/>
              <a:ext cx="314" cy="531"/>
            </a:xfrm>
            <a:custGeom>
              <a:avLst/>
              <a:gdLst/>
              <a:ahLst/>
              <a:cxnLst/>
              <a:rect l="l" t="t" r="r" b="b"/>
              <a:pathLst>
                <a:path w="314" h="531" extrusionOk="0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F1F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" y="3542"/>
              <a:ext cx="314" cy="531"/>
            </a:xfrm>
            <a:custGeom>
              <a:avLst/>
              <a:gdLst/>
              <a:ahLst/>
              <a:cxnLst/>
              <a:rect l="l" t="t" r="r" b="b"/>
              <a:pathLst>
                <a:path w="314" h="531" extrusionOk="0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99" y="3887"/>
              <a:ext cx="201" cy="233"/>
            </a:xfrm>
            <a:custGeom>
              <a:avLst/>
              <a:gdLst/>
              <a:ahLst/>
              <a:cxnLst/>
              <a:rect l="l" t="t" r="r" b="b"/>
              <a:pathLst>
                <a:path w="201" h="233" extrusionOk="0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4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99" y="3887"/>
              <a:ext cx="201" cy="233"/>
            </a:xfrm>
            <a:custGeom>
              <a:avLst/>
              <a:gdLst/>
              <a:ahLst/>
              <a:cxnLst/>
              <a:rect l="l" t="t" r="r" b="b"/>
              <a:pathLst>
                <a:path w="201" h="233" extrusionOk="0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" y="3802"/>
              <a:ext cx="314" cy="348"/>
            </a:xfrm>
            <a:custGeom>
              <a:avLst/>
              <a:gdLst/>
              <a:ahLst/>
              <a:cxnLst/>
              <a:rect l="l" t="t" r="r" b="b"/>
              <a:pathLst>
                <a:path w="314" h="348" extrusionOk="0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1E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" y="3802"/>
              <a:ext cx="314" cy="348"/>
            </a:xfrm>
            <a:custGeom>
              <a:avLst/>
              <a:gdLst/>
              <a:ahLst/>
              <a:cxnLst/>
              <a:rect l="l" t="t" r="r" b="b"/>
              <a:pathLst>
                <a:path w="314" h="348" extrusionOk="0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47" y="4073"/>
              <a:ext cx="168" cy="116"/>
            </a:xfrm>
            <a:custGeom>
              <a:avLst/>
              <a:gdLst/>
              <a:ahLst/>
              <a:cxnLst/>
              <a:rect l="l" t="t" r="r" b="b"/>
              <a:pathLst>
                <a:path w="168" h="116" extrusionOk="0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5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47" y="4073"/>
              <a:ext cx="168" cy="116"/>
            </a:xfrm>
            <a:custGeom>
              <a:avLst/>
              <a:gdLst/>
              <a:ahLst/>
              <a:cxnLst/>
              <a:rect l="l" t="t" r="r" b="b"/>
              <a:pathLst>
                <a:path w="168" h="116" extrusionOk="0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05" y="4073"/>
              <a:ext cx="124" cy="138"/>
            </a:xfrm>
            <a:custGeom>
              <a:avLst/>
              <a:gdLst/>
              <a:ahLst/>
              <a:cxnLst/>
              <a:rect l="l" t="t" r="r" b="b"/>
              <a:pathLst>
                <a:path w="124" h="138" extrusionOk="0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BAC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05" y="4073"/>
              <a:ext cx="124" cy="138"/>
            </a:xfrm>
            <a:custGeom>
              <a:avLst/>
              <a:gdLst/>
              <a:ahLst/>
              <a:cxnLst/>
              <a:rect l="l" t="t" r="r" b="b"/>
              <a:pathLst>
                <a:path w="124" h="138" extrusionOk="0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5" y="4073"/>
              <a:ext cx="204" cy="128"/>
            </a:xfrm>
            <a:custGeom>
              <a:avLst/>
              <a:gdLst/>
              <a:ahLst/>
              <a:cxnLst/>
              <a:rect l="l" t="t" r="r" b="b"/>
              <a:pathLst>
                <a:path w="204" h="128" extrusionOk="0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15" y="4073"/>
              <a:ext cx="204" cy="128"/>
            </a:xfrm>
            <a:custGeom>
              <a:avLst/>
              <a:gdLst/>
              <a:ahLst/>
              <a:cxnLst/>
              <a:rect l="l" t="t" r="r" b="b"/>
              <a:pathLst>
                <a:path w="204" h="128" extrusionOk="0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59" y="4142"/>
              <a:ext cx="84" cy="51"/>
            </a:xfrm>
            <a:custGeom>
              <a:avLst/>
              <a:gdLst/>
              <a:ahLst/>
              <a:cxnLst/>
              <a:rect l="l" t="t" r="r" b="b"/>
              <a:pathLst>
                <a:path w="84" h="51" extrusionOk="0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0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59" y="4142"/>
              <a:ext cx="84" cy="51"/>
            </a:xfrm>
            <a:custGeom>
              <a:avLst/>
              <a:gdLst/>
              <a:ahLst/>
              <a:cxnLst/>
              <a:rect l="l" t="t" r="r" b="b"/>
              <a:pathLst>
                <a:path w="84" h="51" extrusionOk="0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" y="4115"/>
              <a:ext cx="146" cy="46"/>
            </a:xfrm>
            <a:custGeom>
              <a:avLst/>
              <a:gdLst/>
              <a:ahLst/>
              <a:cxnLst/>
              <a:rect l="l" t="t" r="r" b="b"/>
              <a:pathLst>
                <a:path w="146" h="46" extrusionOk="0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4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" y="4115"/>
              <a:ext cx="146" cy="46"/>
            </a:xfrm>
            <a:custGeom>
              <a:avLst/>
              <a:gdLst/>
              <a:ahLst/>
              <a:cxnLst/>
              <a:rect l="l" t="t" r="r" b="b"/>
              <a:pathLst>
                <a:path w="146" h="46" extrusionOk="0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22" y="4150"/>
              <a:ext cx="183" cy="70"/>
            </a:xfrm>
            <a:custGeom>
              <a:avLst/>
              <a:gdLst/>
              <a:ahLst/>
              <a:cxnLst/>
              <a:rect l="l" t="t" r="r" b="b"/>
              <a:pathLst>
                <a:path w="183" h="70" extrusionOk="0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9AD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22" y="4150"/>
              <a:ext cx="183" cy="70"/>
            </a:xfrm>
            <a:custGeom>
              <a:avLst/>
              <a:gdLst/>
              <a:ahLst/>
              <a:cxnLst/>
              <a:rect l="l" t="t" r="r" b="b"/>
              <a:pathLst>
                <a:path w="183" h="70" extrusionOk="0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5" y="4189"/>
              <a:ext cx="97" cy="113"/>
            </a:xfrm>
            <a:custGeom>
              <a:avLst/>
              <a:gdLst/>
              <a:ahLst/>
              <a:cxnLst/>
              <a:rect l="l" t="t" r="r" b="b"/>
              <a:pathLst>
                <a:path w="97" h="113" extrusionOk="0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95" y="4189"/>
              <a:ext cx="97" cy="113"/>
            </a:xfrm>
            <a:custGeom>
              <a:avLst/>
              <a:gdLst/>
              <a:ahLst/>
              <a:cxnLst/>
              <a:rect l="l" t="t" r="r" b="b"/>
              <a:pathLst>
                <a:path w="97" h="113" extrusionOk="0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524" y="4218"/>
              <a:ext cx="59" cy="56"/>
            </a:xfrm>
            <a:custGeom>
              <a:avLst/>
              <a:gdLst/>
              <a:ahLst/>
              <a:cxnLst/>
              <a:rect l="l" t="t" r="r" b="b"/>
              <a:pathLst>
                <a:path w="59" h="56" extrusionOk="0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524" y="4218"/>
              <a:ext cx="59" cy="56"/>
            </a:xfrm>
            <a:custGeom>
              <a:avLst/>
              <a:gdLst/>
              <a:ahLst/>
              <a:cxnLst/>
              <a:rect l="l" t="t" r="r" b="b"/>
              <a:pathLst>
                <a:path w="59" h="56" extrusionOk="0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514" y="4264"/>
              <a:ext cx="124" cy="68"/>
            </a:xfrm>
            <a:custGeom>
              <a:avLst/>
              <a:gdLst/>
              <a:ahLst/>
              <a:cxnLst/>
              <a:rect l="l" t="t" r="r" b="b"/>
              <a:pathLst>
                <a:path w="124" h="68" extrusionOk="0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514" y="4264"/>
              <a:ext cx="124" cy="68"/>
            </a:xfrm>
            <a:custGeom>
              <a:avLst/>
              <a:gdLst/>
              <a:ahLst/>
              <a:cxnLst/>
              <a:rect l="l" t="t" r="r" b="b"/>
              <a:pathLst>
                <a:path w="124" h="68" extrusionOk="0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503" y="4296"/>
              <a:ext cx="13" cy="36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82A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503" y="4296"/>
              <a:ext cx="13" cy="36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518" y="4218"/>
              <a:ext cx="28" cy="58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518" y="4218"/>
              <a:ext cx="28" cy="58"/>
            </a:xfrm>
            <a:custGeom>
              <a:avLst/>
              <a:gdLst/>
              <a:ahLst/>
              <a:cxnLst/>
              <a:rect l="l" t="t" r="r" b="b"/>
              <a:pathLst>
                <a:path w="28" h="58" extrusionOk="0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438" y="4235"/>
              <a:ext cx="83" cy="55"/>
            </a:xfrm>
            <a:custGeom>
              <a:avLst/>
              <a:gdLst/>
              <a:ahLst/>
              <a:cxnLst/>
              <a:rect l="l" t="t" r="r" b="b"/>
              <a:pathLst>
                <a:path w="83" h="55" extrusionOk="0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438" y="4235"/>
              <a:ext cx="83" cy="55"/>
            </a:xfrm>
            <a:custGeom>
              <a:avLst/>
              <a:gdLst/>
              <a:ahLst/>
              <a:cxnLst/>
              <a:rect l="l" t="t" r="r" b="b"/>
              <a:pathLst>
                <a:path w="83" h="55" extrusionOk="0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516" y="4274"/>
              <a:ext cx="8" cy="2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516" y="4274"/>
              <a:ext cx="8" cy="2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374" y="4276"/>
              <a:ext cx="144" cy="56"/>
            </a:xfrm>
            <a:custGeom>
              <a:avLst/>
              <a:gdLst/>
              <a:ahLst/>
              <a:cxnLst/>
              <a:rect l="l" t="t" r="r" b="b"/>
              <a:pathLst>
                <a:path w="144" h="56" extrusionOk="0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374" y="4276"/>
              <a:ext cx="144" cy="56"/>
            </a:xfrm>
            <a:custGeom>
              <a:avLst/>
              <a:gdLst/>
              <a:ahLst/>
              <a:cxnLst/>
              <a:rect l="l" t="t" r="r" b="b"/>
              <a:pathLst>
                <a:path w="144" h="56" extrusionOk="0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797" y="4158"/>
              <a:ext cx="63" cy="35"/>
            </a:xfrm>
            <a:custGeom>
              <a:avLst/>
              <a:gdLst/>
              <a:ahLst/>
              <a:cxnLst/>
              <a:rect l="l" t="t" r="r" b="b"/>
              <a:pathLst>
                <a:path w="63" h="35" extrusionOk="0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797" y="4158"/>
              <a:ext cx="63" cy="35"/>
            </a:xfrm>
            <a:custGeom>
              <a:avLst/>
              <a:gdLst/>
              <a:ahLst/>
              <a:cxnLst/>
              <a:rect l="l" t="t" r="r" b="b"/>
              <a:pathLst>
                <a:path w="63" h="35" extrusionOk="0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546" y="4170"/>
              <a:ext cx="295" cy="94"/>
            </a:xfrm>
            <a:custGeom>
              <a:avLst/>
              <a:gdLst/>
              <a:ahLst/>
              <a:cxnLst/>
              <a:rect l="l" t="t" r="r" b="b"/>
              <a:pathLst>
                <a:path w="295" h="94" extrusionOk="0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546" y="4170"/>
              <a:ext cx="295" cy="94"/>
            </a:xfrm>
            <a:custGeom>
              <a:avLst/>
              <a:gdLst/>
              <a:ahLst/>
              <a:cxnLst/>
              <a:rect l="l" t="t" r="r" b="b"/>
              <a:pathLst>
                <a:path w="295" h="94" extrusionOk="0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583" y="4221"/>
              <a:ext cx="242" cy="111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583" y="4221"/>
              <a:ext cx="242" cy="111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841" y="4158"/>
              <a:ext cx="19" cy="41"/>
            </a:xfrm>
            <a:custGeom>
              <a:avLst/>
              <a:gdLst/>
              <a:ahLst/>
              <a:cxnLst/>
              <a:rect l="l" t="t" r="r" b="b"/>
              <a:pathLst>
                <a:path w="19" h="41" extrusionOk="0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841" y="4158"/>
              <a:ext cx="19" cy="41"/>
            </a:xfrm>
            <a:custGeom>
              <a:avLst/>
              <a:gdLst/>
              <a:ahLst/>
              <a:cxnLst/>
              <a:rect l="l" t="t" r="r" b="b"/>
              <a:pathLst>
                <a:path w="19" h="41" extrusionOk="0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25" y="419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25" y="419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763" y="4216"/>
              <a:ext cx="88" cy="116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763" y="4216"/>
              <a:ext cx="88" cy="116"/>
            </a:xfrm>
            <a:custGeom>
              <a:avLst/>
              <a:gdLst/>
              <a:ahLst/>
              <a:cxnLst/>
              <a:rect l="l" t="t" r="r" b="b"/>
              <a:pathLst>
                <a:path w="88" h="116" extrusionOk="0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875" y="414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8A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875" y="414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853" y="4145"/>
              <a:ext cx="25" cy="66"/>
            </a:xfrm>
            <a:custGeom>
              <a:avLst/>
              <a:gdLst/>
              <a:ahLst/>
              <a:cxnLst/>
              <a:rect l="l" t="t" r="r" b="b"/>
              <a:pathLst>
                <a:path w="25" h="66" extrusionOk="0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853" y="4145"/>
              <a:ext cx="25" cy="66"/>
            </a:xfrm>
            <a:custGeom>
              <a:avLst/>
              <a:gdLst/>
              <a:ahLst/>
              <a:cxnLst/>
              <a:rect l="l" t="t" r="r" b="b"/>
              <a:pathLst>
                <a:path w="25" h="66" extrusionOk="0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851" y="4199"/>
              <a:ext cx="27" cy="17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851" y="4199"/>
              <a:ext cx="27" cy="17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876" y="4071"/>
              <a:ext cx="87" cy="90"/>
            </a:xfrm>
            <a:custGeom>
              <a:avLst/>
              <a:gdLst/>
              <a:ahLst/>
              <a:cxnLst/>
              <a:rect l="l" t="t" r="r" b="b"/>
              <a:pathLst>
                <a:path w="87" h="90" extrusionOk="0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876" y="4071"/>
              <a:ext cx="87" cy="90"/>
            </a:xfrm>
            <a:custGeom>
              <a:avLst/>
              <a:gdLst/>
              <a:ahLst/>
              <a:cxnLst/>
              <a:rect l="l" t="t" r="r" b="b"/>
              <a:pathLst>
                <a:path w="87" h="90" extrusionOk="0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876" y="4146"/>
              <a:ext cx="32" cy="65"/>
            </a:xfrm>
            <a:custGeom>
              <a:avLst/>
              <a:gdLst/>
              <a:ahLst/>
              <a:cxnLst/>
              <a:rect l="l" t="t" r="r" b="b"/>
              <a:pathLst>
                <a:path w="32" h="65" extrusionOk="0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876" y="4146"/>
              <a:ext cx="32" cy="65"/>
            </a:xfrm>
            <a:custGeom>
              <a:avLst/>
              <a:gdLst/>
              <a:ahLst/>
              <a:cxnLst/>
              <a:rect l="l" t="t" r="r" b="b"/>
              <a:pathLst>
                <a:path w="32" h="65" extrusionOk="0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08" y="4007"/>
              <a:ext cx="132" cy="178"/>
            </a:xfrm>
            <a:custGeom>
              <a:avLst/>
              <a:gdLst/>
              <a:ahLst/>
              <a:cxnLst/>
              <a:rect l="l" t="t" r="r" b="b"/>
              <a:pathLst>
                <a:path w="132" h="178" extrusionOk="0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A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08" y="4007"/>
              <a:ext cx="132" cy="178"/>
            </a:xfrm>
            <a:custGeom>
              <a:avLst/>
              <a:gdLst/>
              <a:ahLst/>
              <a:cxnLst/>
              <a:rect l="l" t="t" r="r" b="b"/>
              <a:pathLst>
                <a:path w="132" h="178" extrusionOk="0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78" y="4161"/>
              <a:ext cx="80" cy="59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995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878" y="4161"/>
              <a:ext cx="80" cy="59"/>
            </a:xfrm>
            <a:custGeom>
              <a:avLst/>
              <a:gdLst/>
              <a:ahLst/>
              <a:cxnLst/>
              <a:rect l="l" t="t" r="r" b="b"/>
              <a:pathLst>
                <a:path w="80" h="59" extrusionOk="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878" y="4211"/>
              <a:ext cx="65" cy="121"/>
            </a:xfrm>
            <a:custGeom>
              <a:avLst/>
              <a:gdLst/>
              <a:ahLst/>
              <a:cxnLst/>
              <a:rect l="l" t="t" r="r" b="b"/>
              <a:pathLst>
                <a:path w="65" h="121" extrusionOk="0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8" y="4211"/>
              <a:ext cx="65" cy="121"/>
            </a:xfrm>
            <a:custGeom>
              <a:avLst/>
              <a:gdLst/>
              <a:ahLst/>
              <a:cxnLst/>
              <a:rect l="l" t="t" r="r" b="b"/>
              <a:pathLst>
                <a:path w="65" h="121" extrusionOk="0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832" y="4211"/>
              <a:ext cx="53" cy="121"/>
            </a:xfrm>
            <a:custGeom>
              <a:avLst/>
              <a:gdLst/>
              <a:ahLst/>
              <a:cxnLst/>
              <a:rect l="l" t="t" r="r" b="b"/>
              <a:pathLst>
                <a:path w="53" h="121" extrusionOk="0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832" y="4211"/>
              <a:ext cx="53" cy="121"/>
            </a:xfrm>
            <a:custGeom>
              <a:avLst/>
              <a:gdLst/>
              <a:ahLst/>
              <a:cxnLst/>
              <a:rect l="l" t="t" r="r" b="b"/>
              <a:pathLst>
                <a:path w="53" h="121" extrusionOk="0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167" y="4072"/>
              <a:ext cx="232" cy="135"/>
            </a:xfrm>
            <a:custGeom>
              <a:avLst/>
              <a:gdLst/>
              <a:ahLst/>
              <a:cxnLst/>
              <a:rect l="l" t="t" r="r" b="b"/>
              <a:pathLst>
                <a:path w="232" h="135" extrusionOk="0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167" y="4072"/>
              <a:ext cx="232" cy="135"/>
            </a:xfrm>
            <a:custGeom>
              <a:avLst/>
              <a:gdLst/>
              <a:ahLst/>
              <a:cxnLst/>
              <a:rect l="l" t="t" r="r" b="b"/>
              <a:pathLst>
                <a:path w="232" h="135" extrusionOk="0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182" y="4075"/>
              <a:ext cx="215" cy="253"/>
            </a:xfrm>
            <a:custGeom>
              <a:avLst/>
              <a:gdLst/>
              <a:ahLst/>
              <a:cxnLst/>
              <a:rect l="l" t="t" r="r" b="b"/>
              <a:pathLst>
                <a:path w="215" h="253" extrusionOk="0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D81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182" y="4075"/>
              <a:ext cx="215" cy="253"/>
            </a:xfrm>
            <a:custGeom>
              <a:avLst/>
              <a:gdLst/>
              <a:ahLst/>
              <a:cxnLst/>
              <a:rect l="l" t="t" r="r" b="b"/>
              <a:pathLst>
                <a:path w="215" h="253" extrusionOk="0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225" y="4217"/>
              <a:ext cx="81" cy="111"/>
            </a:xfrm>
            <a:custGeom>
              <a:avLst/>
              <a:gdLst/>
              <a:ahLst/>
              <a:cxnLst/>
              <a:rect l="l" t="t" r="r" b="b"/>
              <a:pathLst>
                <a:path w="81" h="111" extrusionOk="0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225" y="4217"/>
              <a:ext cx="81" cy="111"/>
            </a:xfrm>
            <a:custGeom>
              <a:avLst/>
              <a:gdLst/>
              <a:ahLst/>
              <a:cxnLst/>
              <a:rect l="l" t="t" r="r" b="b"/>
              <a:pathLst>
                <a:path w="81" h="111" extrusionOk="0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225" y="4326"/>
              <a:ext cx="10" cy="6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225" y="4326"/>
              <a:ext cx="10" cy="6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225" y="4328"/>
              <a:ext cx="7" cy="4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F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225" y="4328"/>
              <a:ext cx="7" cy="4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223" y="4328"/>
              <a:ext cx="4" cy="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98D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223" y="4328"/>
              <a:ext cx="4" cy="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117" y="4164"/>
              <a:ext cx="65" cy="81"/>
            </a:xfrm>
            <a:custGeom>
              <a:avLst/>
              <a:gdLst/>
              <a:ahLst/>
              <a:cxnLst/>
              <a:rect l="l" t="t" r="r" b="b"/>
              <a:pathLst>
                <a:path w="65" h="81" extrusionOk="0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117" y="4164"/>
              <a:ext cx="65" cy="81"/>
            </a:xfrm>
            <a:custGeom>
              <a:avLst/>
              <a:gdLst/>
              <a:ahLst/>
              <a:cxnLst/>
              <a:rect l="l" t="t" r="r" b="b"/>
              <a:pathLst>
                <a:path w="65" h="81" extrusionOk="0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119" y="4207"/>
              <a:ext cx="106" cy="121"/>
            </a:xfrm>
            <a:custGeom>
              <a:avLst/>
              <a:gdLst/>
              <a:ahLst/>
              <a:cxnLst/>
              <a:rect l="l" t="t" r="r" b="b"/>
              <a:pathLst>
                <a:path w="106" h="121" extrusionOk="0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119" y="4207"/>
              <a:ext cx="106" cy="121"/>
            </a:xfrm>
            <a:custGeom>
              <a:avLst/>
              <a:gdLst/>
              <a:ahLst/>
              <a:cxnLst/>
              <a:rect l="l" t="t" r="r" b="b"/>
              <a:pathLst>
                <a:path w="106" h="121" extrusionOk="0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21" y="4314"/>
              <a:ext cx="104" cy="18"/>
            </a:xfrm>
            <a:custGeom>
              <a:avLst/>
              <a:gdLst/>
              <a:ahLst/>
              <a:cxnLst/>
              <a:rect l="l" t="t" r="r" b="b"/>
              <a:pathLst>
                <a:path w="104" h="18" extrusionOk="0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121" y="4314"/>
              <a:ext cx="104" cy="18"/>
            </a:xfrm>
            <a:custGeom>
              <a:avLst/>
              <a:gdLst/>
              <a:ahLst/>
              <a:cxnLst/>
              <a:rect l="l" t="t" r="r" b="b"/>
              <a:pathLst>
                <a:path w="104" h="18" extrusionOk="0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122" y="4318"/>
              <a:ext cx="11" cy="14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122" y="4318"/>
              <a:ext cx="11" cy="14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91" y="4177"/>
              <a:ext cx="26" cy="21"/>
            </a:xfrm>
            <a:custGeom>
              <a:avLst/>
              <a:gdLst/>
              <a:ahLst/>
              <a:cxnLst/>
              <a:rect l="l" t="t" r="r" b="b"/>
              <a:pathLst>
                <a:path w="26" h="21" extrusionOk="0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091" y="4177"/>
              <a:ext cx="26" cy="21"/>
            </a:xfrm>
            <a:custGeom>
              <a:avLst/>
              <a:gdLst/>
              <a:ahLst/>
              <a:cxnLst/>
              <a:rect l="l" t="t" r="r" b="b"/>
              <a:pathLst>
                <a:path w="26" h="21" extrusionOk="0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74" y="4144"/>
              <a:ext cx="120" cy="80"/>
            </a:xfrm>
            <a:custGeom>
              <a:avLst/>
              <a:gdLst/>
              <a:ahLst/>
              <a:cxnLst/>
              <a:rect l="l" t="t" r="r" b="b"/>
              <a:pathLst>
                <a:path w="120" h="80" extrusionOk="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87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74" y="4144"/>
              <a:ext cx="120" cy="80"/>
            </a:xfrm>
            <a:custGeom>
              <a:avLst/>
              <a:gdLst/>
              <a:ahLst/>
              <a:cxnLst/>
              <a:rect l="l" t="t" r="r" b="b"/>
              <a:pathLst>
                <a:path w="120" h="80" extrusionOk="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06" y="4098"/>
              <a:ext cx="236" cy="150"/>
            </a:xfrm>
            <a:custGeom>
              <a:avLst/>
              <a:gdLst/>
              <a:ahLst/>
              <a:cxnLst/>
              <a:rect l="l" t="t" r="r" b="b"/>
              <a:pathLst>
                <a:path w="236" h="150" extrusionOk="0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06" y="4098"/>
              <a:ext cx="236" cy="150"/>
            </a:xfrm>
            <a:custGeom>
              <a:avLst/>
              <a:gdLst/>
              <a:ahLst/>
              <a:cxnLst/>
              <a:rect l="l" t="t" r="r" b="b"/>
              <a:pathLst>
                <a:path w="236" h="150" extrusionOk="0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04" y="4198"/>
              <a:ext cx="194" cy="89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04" y="4198"/>
              <a:ext cx="194" cy="89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03" y="4271"/>
              <a:ext cx="123" cy="61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03" y="4271"/>
              <a:ext cx="123" cy="61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80" y="4183"/>
              <a:ext cx="39" cy="86"/>
            </a:xfrm>
            <a:custGeom>
              <a:avLst/>
              <a:gdLst/>
              <a:ahLst/>
              <a:cxnLst/>
              <a:rect l="l" t="t" r="r" b="b"/>
              <a:pathLst>
                <a:path w="39" h="86" extrusionOk="0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080" y="4183"/>
              <a:ext cx="39" cy="86"/>
            </a:xfrm>
            <a:custGeom>
              <a:avLst/>
              <a:gdLst/>
              <a:ahLst/>
              <a:cxnLst/>
              <a:rect l="l" t="t" r="r" b="b"/>
              <a:pathLst>
                <a:path w="39" h="86" extrusionOk="0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42" y="4198"/>
              <a:ext cx="49" cy="71"/>
            </a:xfrm>
            <a:custGeom>
              <a:avLst/>
              <a:gdLst/>
              <a:ahLst/>
              <a:cxnLst/>
              <a:rect l="l" t="t" r="r" b="b"/>
              <a:pathLst>
                <a:path w="49" h="71" extrusionOk="0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042" y="4198"/>
              <a:ext cx="49" cy="71"/>
            </a:xfrm>
            <a:custGeom>
              <a:avLst/>
              <a:gdLst/>
              <a:ahLst/>
              <a:cxnLst/>
              <a:rect l="l" t="t" r="r" b="b"/>
              <a:pathLst>
                <a:path w="49" h="71" extrusionOk="0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998" y="4224"/>
              <a:ext cx="82" cy="45"/>
            </a:xfrm>
            <a:custGeom>
              <a:avLst/>
              <a:gdLst/>
              <a:ahLst/>
              <a:cxnLst/>
              <a:rect l="l" t="t" r="r" b="b"/>
              <a:pathLst>
                <a:path w="82" h="45" extrusionOk="0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998" y="4224"/>
              <a:ext cx="82" cy="45"/>
            </a:xfrm>
            <a:custGeom>
              <a:avLst/>
              <a:gdLst/>
              <a:ahLst/>
              <a:cxnLst/>
              <a:rect l="l" t="t" r="r" b="b"/>
              <a:pathLst>
                <a:path w="82" h="45" extrusionOk="0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926" y="4248"/>
              <a:ext cx="154" cy="49"/>
            </a:xfrm>
            <a:custGeom>
              <a:avLst/>
              <a:gdLst/>
              <a:ahLst/>
              <a:cxnLst/>
              <a:rect l="l" t="t" r="r" b="b"/>
              <a:pathLst>
                <a:path w="154" h="49" extrusionOk="0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926" y="4248"/>
              <a:ext cx="154" cy="49"/>
            </a:xfrm>
            <a:custGeom>
              <a:avLst/>
              <a:gdLst/>
              <a:ahLst/>
              <a:cxnLst/>
              <a:rect l="l" t="t" r="r" b="b"/>
              <a:pathLst>
                <a:path w="154" h="49" extrusionOk="0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999" y="4269"/>
              <a:ext cx="81" cy="39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48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999" y="4269"/>
              <a:ext cx="81" cy="39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080" y="4245"/>
              <a:ext cx="41" cy="69"/>
            </a:xfrm>
            <a:custGeom>
              <a:avLst/>
              <a:gdLst/>
              <a:ahLst/>
              <a:cxnLst/>
              <a:rect l="l" t="t" r="r" b="b"/>
              <a:pathLst>
                <a:path w="41" h="69" extrusionOk="0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080" y="4245"/>
              <a:ext cx="41" cy="69"/>
            </a:xfrm>
            <a:custGeom>
              <a:avLst/>
              <a:gdLst/>
              <a:ahLst/>
              <a:cxnLst/>
              <a:rect l="l" t="t" r="r" b="b"/>
              <a:pathLst>
                <a:path w="41" h="69" extrusionOk="0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76" y="4269"/>
              <a:ext cx="41" cy="44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68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076" y="4269"/>
              <a:ext cx="41" cy="44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44" y="4287"/>
              <a:ext cx="155" cy="45"/>
            </a:xfrm>
            <a:custGeom>
              <a:avLst/>
              <a:gdLst/>
              <a:ahLst/>
              <a:cxnLst/>
              <a:rect l="l" t="t" r="r" b="b"/>
              <a:pathLst>
                <a:path w="155" h="45" extrusionOk="0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44" y="4287"/>
              <a:ext cx="155" cy="45"/>
            </a:xfrm>
            <a:custGeom>
              <a:avLst/>
              <a:gdLst/>
              <a:ahLst/>
              <a:cxnLst/>
              <a:rect l="l" t="t" r="r" b="b"/>
              <a:pathLst>
                <a:path w="155" h="45" extrusionOk="0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99" y="4297"/>
              <a:ext cx="177" cy="3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99" y="4297"/>
              <a:ext cx="177" cy="3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117" y="4313"/>
              <a:ext cx="5" cy="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117" y="4313"/>
              <a:ext cx="5" cy="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74" y="4308"/>
              <a:ext cx="48" cy="24"/>
            </a:xfrm>
            <a:custGeom>
              <a:avLst/>
              <a:gdLst/>
              <a:ahLst/>
              <a:cxnLst/>
              <a:rect l="l" t="t" r="r" b="b"/>
              <a:pathLst>
                <a:path w="48" h="24" extrusionOk="0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074" y="4308"/>
              <a:ext cx="48" cy="24"/>
            </a:xfrm>
            <a:custGeom>
              <a:avLst/>
              <a:gdLst/>
              <a:ahLst/>
              <a:cxnLst/>
              <a:rect l="l" t="t" r="r" b="b"/>
              <a:pathLst>
                <a:path w="48" h="24" extrusionOk="0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397" y="4072"/>
              <a:ext cx="3" cy="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397" y="4072"/>
              <a:ext cx="3" cy="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306" y="4073"/>
              <a:ext cx="100" cy="144"/>
            </a:xfrm>
            <a:custGeom>
              <a:avLst/>
              <a:gdLst/>
              <a:ahLst/>
              <a:cxnLst/>
              <a:rect l="l" t="t" r="r" b="b"/>
              <a:pathLst>
                <a:path w="100" h="144" extrusionOk="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E81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306" y="4073"/>
              <a:ext cx="100" cy="144"/>
            </a:xfrm>
            <a:custGeom>
              <a:avLst/>
              <a:gdLst/>
              <a:ahLst/>
              <a:cxnLst/>
              <a:rect l="l" t="t" r="r" b="b"/>
              <a:pathLst>
                <a:path w="100" h="144" extrusionOk="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521" y="4197"/>
              <a:ext cx="25" cy="38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521" y="4197"/>
              <a:ext cx="25" cy="38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235" y="4079"/>
              <a:ext cx="289" cy="247"/>
            </a:xfrm>
            <a:custGeom>
              <a:avLst/>
              <a:gdLst/>
              <a:ahLst/>
              <a:cxnLst/>
              <a:rect l="l" t="t" r="r" b="b"/>
              <a:pathLst>
                <a:path w="289" h="247" extrusionOk="0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235" y="4079"/>
              <a:ext cx="289" cy="247"/>
            </a:xfrm>
            <a:custGeom>
              <a:avLst/>
              <a:gdLst/>
              <a:ahLst/>
              <a:cxnLst/>
              <a:rect l="l" t="t" r="r" b="b"/>
              <a:pathLst>
                <a:path w="289" h="247" extrusionOk="0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232" y="4290"/>
              <a:ext cx="206" cy="42"/>
            </a:xfrm>
            <a:custGeom>
              <a:avLst/>
              <a:gdLst/>
              <a:ahLst/>
              <a:cxnLst/>
              <a:rect l="l" t="t" r="r" b="b"/>
              <a:pathLst>
                <a:path w="206" h="42" extrusionOk="0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232" y="4290"/>
              <a:ext cx="206" cy="42"/>
            </a:xfrm>
            <a:custGeom>
              <a:avLst/>
              <a:gdLst/>
              <a:ahLst/>
              <a:cxnLst/>
              <a:rect l="l" t="t" r="r" b="b"/>
              <a:pathLst>
                <a:path w="206" h="42" extrusionOk="0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232" y="4332"/>
              <a:ext cx="1" cy="1"/>
            </a:xfrm>
            <a:prstGeom prst="rect">
              <a:avLst/>
            </a:prstGeom>
            <a:solidFill>
              <a:srgbClr val="4B8F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232" y="43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958" y="4007"/>
              <a:ext cx="159" cy="235"/>
            </a:xfrm>
            <a:custGeom>
              <a:avLst/>
              <a:gdLst/>
              <a:ahLst/>
              <a:cxnLst/>
              <a:rect l="l" t="t" r="r" b="b"/>
              <a:pathLst>
                <a:path w="159" h="235" extrusionOk="0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958" y="4007"/>
              <a:ext cx="159" cy="235"/>
            </a:xfrm>
            <a:custGeom>
              <a:avLst/>
              <a:gdLst/>
              <a:ahLst/>
              <a:cxnLst/>
              <a:rect l="l" t="t" r="r" b="b"/>
              <a:pathLst>
                <a:path w="159" h="235" extrusionOk="0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104" y="4156"/>
              <a:ext cx="35" cy="89"/>
            </a:xfrm>
            <a:custGeom>
              <a:avLst/>
              <a:gdLst/>
              <a:ahLst/>
              <a:cxnLst/>
              <a:rect l="l" t="t" r="r" b="b"/>
              <a:pathLst>
                <a:path w="35" h="89" extrusionOk="0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91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104" y="4156"/>
              <a:ext cx="35" cy="89"/>
            </a:xfrm>
            <a:custGeom>
              <a:avLst/>
              <a:gdLst/>
              <a:ahLst/>
              <a:cxnLst/>
              <a:rect l="l" t="t" r="r" b="b"/>
              <a:pathLst>
                <a:path w="35" h="89" extrusionOk="0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136" y="4240"/>
              <a:ext cx="5" cy="6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090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136" y="4240"/>
              <a:ext cx="5" cy="6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943" y="4185"/>
              <a:ext cx="121" cy="50"/>
            </a:xfrm>
            <a:custGeom>
              <a:avLst/>
              <a:gdLst/>
              <a:ahLst/>
              <a:cxnLst/>
              <a:rect l="l" t="t" r="r" b="b"/>
              <a:pathLst>
                <a:path w="121" h="50" extrusionOk="0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99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943" y="4185"/>
              <a:ext cx="121" cy="50"/>
            </a:xfrm>
            <a:custGeom>
              <a:avLst/>
              <a:gdLst/>
              <a:ahLst/>
              <a:cxnLst/>
              <a:rect l="l" t="t" r="r" b="b"/>
              <a:pathLst>
                <a:path w="121" h="50" extrusionOk="0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064" y="4235"/>
              <a:ext cx="56" cy="28"/>
            </a:xfrm>
            <a:custGeom>
              <a:avLst/>
              <a:gdLst/>
              <a:ahLst/>
              <a:cxnLst/>
              <a:rect l="l" t="t" r="r" b="b"/>
              <a:pathLst>
                <a:path w="56" h="28" extrusionOk="0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064" y="4235"/>
              <a:ext cx="56" cy="28"/>
            </a:xfrm>
            <a:custGeom>
              <a:avLst/>
              <a:gdLst/>
              <a:ahLst/>
              <a:cxnLst/>
              <a:rect l="l" t="t" r="r" b="b"/>
              <a:pathLst>
                <a:path w="56" h="28" extrusionOk="0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117" y="4242"/>
              <a:ext cx="19" cy="21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A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117" y="4242"/>
              <a:ext cx="19" cy="21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120" y="4245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120" y="4245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120" y="4256"/>
              <a:ext cx="34" cy="18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A96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120" y="4256"/>
              <a:ext cx="34" cy="18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120" y="4263"/>
              <a:ext cx="58" cy="69"/>
            </a:xfrm>
            <a:custGeom>
              <a:avLst/>
              <a:gdLst/>
              <a:ahLst/>
              <a:cxnLst/>
              <a:rect l="l" t="t" r="r" b="b"/>
              <a:pathLst>
                <a:path w="58" h="69" extrusionOk="0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94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120" y="4263"/>
              <a:ext cx="58" cy="69"/>
            </a:xfrm>
            <a:custGeom>
              <a:avLst/>
              <a:gdLst/>
              <a:ahLst/>
              <a:cxnLst/>
              <a:rect l="l" t="t" r="r" b="b"/>
              <a:pathLst>
                <a:path w="58" h="69" extrusionOk="0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892" y="4220"/>
              <a:ext cx="228" cy="112"/>
            </a:xfrm>
            <a:custGeom>
              <a:avLst/>
              <a:gdLst/>
              <a:ahLst/>
              <a:cxnLst/>
              <a:rect l="l" t="t" r="r" b="b"/>
              <a:pathLst>
                <a:path w="228" h="112" extrusionOk="0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892" y="4220"/>
              <a:ext cx="228" cy="112"/>
            </a:xfrm>
            <a:custGeom>
              <a:avLst/>
              <a:gdLst/>
              <a:ahLst/>
              <a:cxnLst/>
              <a:rect l="l" t="t" r="r" b="b"/>
              <a:pathLst>
                <a:path w="228" h="112" extrusionOk="0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031" y="4263"/>
              <a:ext cx="104" cy="69"/>
            </a:xfrm>
            <a:custGeom>
              <a:avLst/>
              <a:gdLst/>
              <a:ahLst/>
              <a:cxnLst/>
              <a:rect l="l" t="t" r="r" b="b"/>
              <a:pathLst>
                <a:path w="104" h="69" extrusionOk="0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031" y="4263"/>
              <a:ext cx="104" cy="69"/>
            </a:xfrm>
            <a:custGeom>
              <a:avLst/>
              <a:gdLst/>
              <a:ahLst/>
              <a:cxnLst/>
              <a:rect l="l" t="t" r="r" b="b"/>
              <a:pathLst>
                <a:path w="104" h="69" extrusionOk="0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338" y="3955"/>
              <a:ext cx="40" cy="30"/>
            </a:xfrm>
            <a:custGeom>
              <a:avLst/>
              <a:gdLst/>
              <a:ahLst/>
              <a:cxnLst/>
              <a:rect l="l" t="t" r="r" b="b"/>
              <a:pathLst>
                <a:path w="40" h="30" extrusionOk="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586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338" y="3955"/>
              <a:ext cx="40" cy="30"/>
            </a:xfrm>
            <a:custGeom>
              <a:avLst/>
              <a:gdLst/>
              <a:ahLst/>
              <a:cxnLst/>
              <a:rect l="l" t="t" r="r" b="b"/>
              <a:pathLst>
                <a:path w="40" h="30" extrusionOk="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352" y="3942"/>
              <a:ext cx="108" cy="125"/>
            </a:xfrm>
            <a:custGeom>
              <a:avLst/>
              <a:gdLst/>
              <a:ahLst/>
              <a:cxnLst/>
              <a:rect l="l" t="t" r="r" b="b"/>
              <a:pathLst>
                <a:path w="108" h="125" extrusionOk="0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58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352" y="3942"/>
              <a:ext cx="108" cy="125"/>
            </a:xfrm>
            <a:custGeom>
              <a:avLst/>
              <a:gdLst/>
              <a:ahLst/>
              <a:cxnLst/>
              <a:rect l="l" t="t" r="r" b="b"/>
              <a:pathLst>
                <a:path w="108" h="125" extrusionOk="0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040" y="4001"/>
              <a:ext cx="64" cy="155"/>
            </a:xfrm>
            <a:custGeom>
              <a:avLst/>
              <a:gdLst/>
              <a:ahLst/>
              <a:cxnLst/>
              <a:rect l="l" t="t" r="r" b="b"/>
              <a:pathLst>
                <a:path w="64" h="155" extrusionOk="0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C8F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040" y="4001"/>
              <a:ext cx="64" cy="155"/>
            </a:xfrm>
            <a:custGeom>
              <a:avLst/>
              <a:gdLst/>
              <a:ahLst/>
              <a:cxnLst/>
              <a:rect l="l" t="t" r="r" b="b"/>
              <a:pathLst>
                <a:path w="64" h="155" extrusionOk="0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079" y="3961"/>
              <a:ext cx="273" cy="279"/>
            </a:xfrm>
            <a:custGeom>
              <a:avLst/>
              <a:gdLst/>
              <a:ahLst/>
              <a:cxnLst/>
              <a:rect l="l" t="t" r="r" b="b"/>
              <a:pathLst>
                <a:path w="273" h="279" extrusionOk="0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5492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079" y="3961"/>
              <a:ext cx="273" cy="279"/>
            </a:xfrm>
            <a:custGeom>
              <a:avLst/>
              <a:gdLst/>
              <a:ahLst/>
              <a:cxnLst/>
              <a:rect l="l" t="t" r="r" b="b"/>
              <a:pathLst>
                <a:path w="273" h="279" extrusionOk="0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139" y="3985"/>
              <a:ext cx="260" cy="264"/>
            </a:xfrm>
            <a:custGeom>
              <a:avLst/>
              <a:gdLst/>
              <a:ahLst/>
              <a:cxnLst/>
              <a:rect l="l" t="t" r="r" b="b"/>
              <a:pathLst>
                <a:path w="260" h="264" extrusionOk="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5291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139" y="3985"/>
              <a:ext cx="260" cy="264"/>
            </a:xfrm>
            <a:custGeom>
              <a:avLst/>
              <a:gdLst/>
              <a:ahLst/>
              <a:cxnLst/>
              <a:rect l="l" t="t" r="r" b="b"/>
              <a:pathLst>
                <a:path w="260" h="264" extrusionOk="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171" y="4206"/>
              <a:ext cx="160" cy="60"/>
            </a:xfrm>
            <a:custGeom>
              <a:avLst/>
              <a:gdLst/>
              <a:ahLst/>
              <a:cxnLst/>
              <a:rect l="l" t="t" r="r" b="b"/>
              <a:pathLst>
                <a:path w="160" h="60" extrusionOk="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9A0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171" y="4206"/>
              <a:ext cx="160" cy="60"/>
            </a:xfrm>
            <a:custGeom>
              <a:avLst/>
              <a:gdLst/>
              <a:ahLst/>
              <a:cxnLst/>
              <a:rect l="l" t="t" r="r" b="b"/>
              <a:pathLst>
                <a:path w="160" h="60" extrusionOk="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141" y="4246"/>
              <a:ext cx="30" cy="10"/>
            </a:xfrm>
            <a:custGeom>
              <a:avLst/>
              <a:gdLst/>
              <a:ahLst/>
              <a:cxnLst/>
              <a:rect l="l" t="t" r="r" b="b"/>
              <a:pathLst>
                <a:path w="30" h="10" extrusionOk="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A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141" y="4246"/>
              <a:ext cx="30" cy="10"/>
            </a:xfrm>
            <a:custGeom>
              <a:avLst/>
              <a:gdLst/>
              <a:ahLst/>
              <a:cxnLst/>
              <a:rect l="l" t="t" r="r" b="b"/>
              <a:pathLst>
                <a:path w="30" h="10" extrusionOk="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2"/>
          <p:cNvSpPr/>
          <p:nvPr/>
        </p:nvSpPr>
        <p:spPr>
          <a:xfrm>
            <a:off x="3406775" y="6745288"/>
            <a:ext cx="247650" cy="106363"/>
          </a:xfrm>
          <a:custGeom>
            <a:avLst/>
            <a:gdLst/>
            <a:ahLst/>
            <a:cxnLst/>
            <a:rect l="l" t="t" r="r" b="b"/>
            <a:pathLst>
              <a:path w="156" h="67" extrusionOk="0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"/>
          <p:cNvSpPr/>
          <p:nvPr/>
        </p:nvSpPr>
        <p:spPr>
          <a:xfrm>
            <a:off x="3406775" y="6745288"/>
            <a:ext cx="247650" cy="106363"/>
          </a:xfrm>
          <a:custGeom>
            <a:avLst/>
            <a:gdLst/>
            <a:ahLst/>
            <a:cxnLst/>
            <a:rect l="l" t="t" r="r" b="b"/>
            <a:pathLst>
              <a:path w="156" h="67" extrusionOk="0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"/>
          <p:cNvSpPr/>
          <p:nvPr/>
        </p:nvSpPr>
        <p:spPr>
          <a:xfrm>
            <a:off x="3419475" y="6784975"/>
            <a:ext cx="198438" cy="92075"/>
          </a:xfrm>
          <a:custGeom>
            <a:avLst/>
            <a:gdLst/>
            <a:ahLst/>
            <a:cxnLst/>
            <a:rect l="l" t="t" r="r" b="b"/>
            <a:pathLst>
              <a:path w="125" h="58" extrusionOk="0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  <a:close/>
              </a:path>
            </a:pathLst>
          </a:custGeom>
          <a:solidFill>
            <a:srgbClr val="5B95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"/>
          <p:cNvSpPr/>
          <p:nvPr/>
        </p:nvSpPr>
        <p:spPr>
          <a:xfrm>
            <a:off x="3419475" y="6784975"/>
            <a:ext cx="198438" cy="92075"/>
          </a:xfrm>
          <a:custGeom>
            <a:avLst/>
            <a:gdLst/>
            <a:ahLst/>
            <a:cxnLst/>
            <a:rect l="l" t="t" r="r" b="b"/>
            <a:pathLst>
              <a:path w="125" h="58" extrusionOk="0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"/>
          <p:cNvSpPr/>
          <p:nvPr/>
        </p:nvSpPr>
        <p:spPr>
          <a:xfrm>
            <a:off x="3808413" y="6257925"/>
            <a:ext cx="266700" cy="365125"/>
          </a:xfrm>
          <a:custGeom>
            <a:avLst/>
            <a:gdLst/>
            <a:ahLst/>
            <a:cxnLst/>
            <a:rect l="l" t="t" r="r" b="b"/>
            <a:pathLst>
              <a:path w="168" h="230" extrusionOk="0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  <a:close/>
              </a:path>
            </a:pathLst>
          </a:custGeom>
          <a:solidFill>
            <a:srgbClr val="4585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"/>
          <p:cNvSpPr/>
          <p:nvPr/>
        </p:nvSpPr>
        <p:spPr>
          <a:xfrm>
            <a:off x="3808413" y="6257925"/>
            <a:ext cx="266700" cy="365125"/>
          </a:xfrm>
          <a:custGeom>
            <a:avLst/>
            <a:gdLst/>
            <a:ahLst/>
            <a:cxnLst/>
            <a:rect l="l" t="t" r="r" b="b"/>
            <a:pathLst>
              <a:path w="168" h="230" extrusionOk="0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"/>
          <p:cNvSpPr/>
          <p:nvPr/>
        </p:nvSpPr>
        <p:spPr>
          <a:xfrm>
            <a:off x="3902075" y="6577013"/>
            <a:ext cx="236538" cy="242888"/>
          </a:xfrm>
          <a:custGeom>
            <a:avLst/>
            <a:gdLst/>
            <a:ahLst/>
            <a:cxnLst/>
            <a:rect l="l" t="t" r="r" b="b"/>
            <a:pathLst>
              <a:path w="149" h="153" extrusionOk="0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"/>
          <p:cNvSpPr/>
          <p:nvPr/>
        </p:nvSpPr>
        <p:spPr>
          <a:xfrm>
            <a:off x="3902075" y="6577013"/>
            <a:ext cx="236538" cy="242888"/>
          </a:xfrm>
          <a:custGeom>
            <a:avLst/>
            <a:gdLst/>
            <a:ahLst/>
            <a:cxnLst/>
            <a:rect l="l" t="t" r="r" b="b"/>
            <a:pathLst>
              <a:path w="149" h="153" extrusionOk="0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3700463" y="6456363"/>
            <a:ext cx="201613" cy="220663"/>
          </a:xfrm>
          <a:custGeom>
            <a:avLst/>
            <a:gdLst/>
            <a:ahLst/>
            <a:cxnLst/>
            <a:rect l="l" t="t" r="r" b="b"/>
            <a:pathLst>
              <a:path w="127" h="139" extrusionOk="0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/>
          <p:nvPr/>
        </p:nvSpPr>
        <p:spPr>
          <a:xfrm>
            <a:off x="3700463" y="6456363"/>
            <a:ext cx="201613" cy="220663"/>
          </a:xfrm>
          <a:custGeom>
            <a:avLst/>
            <a:gdLst/>
            <a:ahLst/>
            <a:cxnLst/>
            <a:rect l="l" t="t" r="r" b="b"/>
            <a:pathLst>
              <a:path w="127" h="139" extrusionOk="0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"/>
          <p:cNvSpPr/>
          <p:nvPr/>
        </p:nvSpPr>
        <p:spPr>
          <a:xfrm>
            <a:off x="3654425" y="6623050"/>
            <a:ext cx="358775" cy="196850"/>
          </a:xfrm>
          <a:custGeom>
            <a:avLst/>
            <a:gdLst/>
            <a:ahLst/>
            <a:cxnLst/>
            <a:rect l="l" t="t" r="r" b="b"/>
            <a:pathLst>
              <a:path w="226" h="124" extrusionOk="0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"/>
          <p:cNvSpPr/>
          <p:nvPr/>
        </p:nvSpPr>
        <p:spPr>
          <a:xfrm>
            <a:off x="3654425" y="6623050"/>
            <a:ext cx="358775" cy="196850"/>
          </a:xfrm>
          <a:custGeom>
            <a:avLst/>
            <a:gdLst/>
            <a:ahLst/>
            <a:cxnLst/>
            <a:rect l="l" t="t" r="r" b="b"/>
            <a:pathLst>
              <a:path w="226" h="124" extrusionOk="0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"/>
          <p:cNvSpPr/>
          <p:nvPr/>
        </p:nvSpPr>
        <p:spPr>
          <a:xfrm>
            <a:off x="3617913" y="6772275"/>
            <a:ext cx="395288" cy="104775"/>
          </a:xfrm>
          <a:custGeom>
            <a:avLst/>
            <a:gdLst/>
            <a:ahLst/>
            <a:cxnLst/>
            <a:rect l="l" t="t" r="r" b="b"/>
            <a:pathLst>
              <a:path w="249" h="66" extrusionOk="0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"/>
          <p:cNvSpPr/>
          <p:nvPr/>
        </p:nvSpPr>
        <p:spPr>
          <a:xfrm>
            <a:off x="3617913" y="6772275"/>
            <a:ext cx="395288" cy="104775"/>
          </a:xfrm>
          <a:custGeom>
            <a:avLst/>
            <a:gdLst/>
            <a:ahLst/>
            <a:cxnLst/>
            <a:rect l="l" t="t" r="r" b="b"/>
            <a:pathLst>
              <a:path w="249" h="66" extrusionOk="0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"/>
          <p:cNvSpPr/>
          <p:nvPr/>
        </p:nvSpPr>
        <p:spPr>
          <a:xfrm>
            <a:off x="3605213" y="6851650"/>
            <a:ext cx="90488" cy="25400"/>
          </a:xfrm>
          <a:custGeom>
            <a:avLst/>
            <a:gdLst/>
            <a:ahLst/>
            <a:cxnLst/>
            <a:rect l="l" t="t" r="r" b="b"/>
            <a:pathLst>
              <a:path w="57" h="16" extrusionOk="0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  <a:close/>
              </a:path>
            </a:pathLst>
          </a:custGeom>
          <a:solidFill>
            <a:srgbClr val="5A95B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"/>
          <p:cNvSpPr/>
          <p:nvPr/>
        </p:nvSpPr>
        <p:spPr>
          <a:xfrm>
            <a:off x="3605213" y="6851650"/>
            <a:ext cx="90488" cy="25400"/>
          </a:xfrm>
          <a:custGeom>
            <a:avLst/>
            <a:gdLst/>
            <a:ahLst/>
            <a:cxnLst/>
            <a:rect l="l" t="t" r="r" b="b"/>
            <a:pathLst>
              <a:path w="57" h="16" extrusionOk="0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"/>
          <p:cNvSpPr/>
          <p:nvPr/>
        </p:nvSpPr>
        <p:spPr>
          <a:xfrm>
            <a:off x="4202113" y="6854825"/>
            <a:ext cx="31750" cy="22225"/>
          </a:xfrm>
          <a:custGeom>
            <a:avLst/>
            <a:gdLst/>
            <a:ahLst/>
            <a:cxnLst/>
            <a:rect l="l" t="t" r="r" b="b"/>
            <a:pathLst>
              <a:path w="20" h="14" extrusionOk="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  <a:close/>
              </a:path>
            </a:pathLst>
          </a:custGeom>
          <a:solidFill>
            <a:srgbClr val="659D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"/>
          <p:cNvSpPr/>
          <p:nvPr/>
        </p:nvSpPr>
        <p:spPr>
          <a:xfrm>
            <a:off x="4202113" y="6854825"/>
            <a:ext cx="31750" cy="22225"/>
          </a:xfrm>
          <a:custGeom>
            <a:avLst/>
            <a:gdLst/>
            <a:ahLst/>
            <a:cxnLst/>
            <a:rect l="l" t="t" r="r" b="b"/>
            <a:pathLst>
              <a:path w="20" h="14" extrusionOk="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"/>
          <p:cNvSpPr/>
          <p:nvPr/>
        </p:nvSpPr>
        <p:spPr>
          <a:xfrm>
            <a:off x="4013200" y="6726238"/>
            <a:ext cx="207963" cy="150813"/>
          </a:xfrm>
          <a:custGeom>
            <a:avLst/>
            <a:gdLst/>
            <a:ahLst/>
            <a:cxnLst/>
            <a:rect l="l" t="t" r="r" b="b"/>
            <a:pathLst>
              <a:path w="131" h="95" extrusionOk="0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"/>
          <p:cNvSpPr/>
          <p:nvPr/>
        </p:nvSpPr>
        <p:spPr>
          <a:xfrm>
            <a:off x="4013200" y="6726238"/>
            <a:ext cx="207963" cy="150813"/>
          </a:xfrm>
          <a:custGeom>
            <a:avLst/>
            <a:gdLst/>
            <a:ahLst/>
            <a:cxnLst/>
            <a:rect l="l" t="t" r="r" b="b"/>
            <a:pathLst>
              <a:path w="131" h="95" extrusionOk="0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"/>
          <p:cNvSpPr/>
          <p:nvPr/>
        </p:nvSpPr>
        <p:spPr>
          <a:xfrm>
            <a:off x="4013200" y="6697663"/>
            <a:ext cx="139700" cy="122238"/>
          </a:xfrm>
          <a:custGeom>
            <a:avLst/>
            <a:gdLst/>
            <a:ahLst/>
            <a:cxnLst/>
            <a:rect l="l" t="t" r="r" b="b"/>
            <a:pathLst>
              <a:path w="88" h="77" extrusionOk="0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"/>
          <p:cNvSpPr/>
          <p:nvPr/>
        </p:nvSpPr>
        <p:spPr>
          <a:xfrm>
            <a:off x="4013200" y="6697663"/>
            <a:ext cx="139700" cy="122238"/>
          </a:xfrm>
          <a:custGeom>
            <a:avLst/>
            <a:gdLst/>
            <a:ahLst/>
            <a:cxnLst/>
            <a:rect l="l" t="t" r="r" b="b"/>
            <a:pathLst>
              <a:path w="88" h="77" extrusionOk="0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"/>
          <p:cNvSpPr/>
          <p:nvPr/>
        </p:nvSpPr>
        <p:spPr>
          <a:xfrm>
            <a:off x="3929063" y="6819900"/>
            <a:ext cx="84138" cy="57150"/>
          </a:xfrm>
          <a:custGeom>
            <a:avLst/>
            <a:gdLst/>
            <a:ahLst/>
            <a:cxnLst/>
            <a:rect l="l" t="t" r="r" b="b"/>
            <a:pathLst>
              <a:path w="53" h="36" extrusionOk="0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  <a:close/>
              </a:path>
            </a:pathLst>
          </a:custGeom>
          <a:solidFill>
            <a:srgbClr val="75A9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"/>
          <p:cNvSpPr/>
          <p:nvPr/>
        </p:nvSpPr>
        <p:spPr>
          <a:xfrm>
            <a:off x="3929063" y="6819900"/>
            <a:ext cx="84138" cy="57150"/>
          </a:xfrm>
          <a:custGeom>
            <a:avLst/>
            <a:gdLst/>
            <a:ahLst/>
            <a:cxnLst/>
            <a:rect l="l" t="t" r="r" b="b"/>
            <a:pathLst>
              <a:path w="53" h="36" extrusionOk="0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"/>
          <p:cNvSpPr/>
          <p:nvPr/>
        </p:nvSpPr>
        <p:spPr>
          <a:xfrm>
            <a:off x="4000500" y="6819900"/>
            <a:ext cx="55563" cy="57150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"/>
          <p:cNvSpPr/>
          <p:nvPr/>
        </p:nvSpPr>
        <p:spPr>
          <a:xfrm>
            <a:off x="4000500" y="6819900"/>
            <a:ext cx="55563" cy="57150"/>
          </a:xfrm>
          <a:custGeom>
            <a:avLst/>
            <a:gdLst/>
            <a:ahLst/>
            <a:cxnLst/>
            <a:rect l="l" t="t" r="r" b="b"/>
            <a:pathLst>
              <a:path w="35" h="36" extrusionOk="0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"/>
          <p:cNvSpPr/>
          <p:nvPr/>
        </p:nvSpPr>
        <p:spPr>
          <a:xfrm>
            <a:off x="4035425" y="5792788"/>
            <a:ext cx="500063" cy="577850"/>
          </a:xfrm>
          <a:custGeom>
            <a:avLst/>
            <a:gdLst/>
            <a:ahLst/>
            <a:cxnLst/>
            <a:rect l="l" t="t" r="r" b="b"/>
            <a:pathLst>
              <a:path w="315" h="364" extrusionOk="0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  <a:close/>
              </a:path>
            </a:pathLst>
          </a:custGeom>
          <a:solidFill>
            <a:srgbClr val="68AF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/>
          <p:nvPr/>
        </p:nvSpPr>
        <p:spPr>
          <a:xfrm>
            <a:off x="4035425" y="5792788"/>
            <a:ext cx="500063" cy="577850"/>
          </a:xfrm>
          <a:custGeom>
            <a:avLst/>
            <a:gdLst/>
            <a:ahLst/>
            <a:cxnLst/>
            <a:rect l="l" t="t" r="r" b="b"/>
            <a:pathLst>
              <a:path w="315" h="364" extrusionOk="0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"/>
          <p:cNvSpPr/>
          <p:nvPr/>
        </p:nvSpPr>
        <p:spPr>
          <a:xfrm>
            <a:off x="3905250" y="6161088"/>
            <a:ext cx="533400" cy="415925"/>
          </a:xfrm>
          <a:custGeom>
            <a:avLst/>
            <a:gdLst/>
            <a:ahLst/>
            <a:cxnLst/>
            <a:rect l="l" t="t" r="r" b="b"/>
            <a:pathLst>
              <a:path w="336" h="262" extrusionOk="0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  <a:close/>
              </a:path>
            </a:pathLst>
          </a:custGeom>
          <a:solidFill>
            <a:srgbClr val="44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"/>
          <p:cNvSpPr/>
          <p:nvPr/>
        </p:nvSpPr>
        <p:spPr>
          <a:xfrm>
            <a:off x="3905250" y="6161088"/>
            <a:ext cx="533400" cy="415925"/>
          </a:xfrm>
          <a:custGeom>
            <a:avLst/>
            <a:gdLst/>
            <a:ahLst/>
            <a:cxnLst/>
            <a:rect l="l" t="t" r="r" b="b"/>
            <a:pathLst>
              <a:path w="336" h="262" extrusionOk="0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"/>
          <p:cNvSpPr/>
          <p:nvPr/>
        </p:nvSpPr>
        <p:spPr>
          <a:xfrm>
            <a:off x="4075113" y="6507163"/>
            <a:ext cx="263525" cy="190500"/>
          </a:xfrm>
          <a:custGeom>
            <a:avLst/>
            <a:gdLst/>
            <a:ahLst/>
            <a:cxnLst/>
            <a:rect l="l" t="t" r="r" b="b"/>
            <a:pathLst>
              <a:path w="166" h="120" extrusionOk="0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"/>
          <p:cNvSpPr/>
          <p:nvPr/>
        </p:nvSpPr>
        <p:spPr>
          <a:xfrm>
            <a:off x="4075113" y="6507163"/>
            <a:ext cx="263525" cy="190500"/>
          </a:xfrm>
          <a:custGeom>
            <a:avLst/>
            <a:gdLst/>
            <a:ahLst/>
            <a:cxnLst/>
            <a:rect l="l" t="t" r="r" b="b"/>
            <a:pathLst>
              <a:path w="166" h="120" extrusionOk="0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"/>
          <p:cNvSpPr/>
          <p:nvPr/>
        </p:nvSpPr>
        <p:spPr>
          <a:xfrm>
            <a:off x="4221163" y="6657975"/>
            <a:ext cx="169863" cy="219075"/>
          </a:xfrm>
          <a:custGeom>
            <a:avLst/>
            <a:gdLst/>
            <a:ahLst/>
            <a:cxnLst/>
            <a:rect l="l" t="t" r="r" b="b"/>
            <a:pathLst>
              <a:path w="107" h="138" extrusionOk="0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  <a:close/>
              </a:path>
            </a:pathLst>
          </a:custGeom>
          <a:solidFill>
            <a:srgbClr val="639C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"/>
          <p:cNvSpPr/>
          <p:nvPr/>
        </p:nvSpPr>
        <p:spPr>
          <a:xfrm>
            <a:off x="4221163" y="6657975"/>
            <a:ext cx="169863" cy="219075"/>
          </a:xfrm>
          <a:custGeom>
            <a:avLst/>
            <a:gdLst/>
            <a:ahLst/>
            <a:cxnLst/>
            <a:rect l="l" t="t" r="r" b="b"/>
            <a:pathLst>
              <a:path w="107" h="138" extrusionOk="0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"/>
          <p:cNvSpPr/>
          <p:nvPr/>
        </p:nvSpPr>
        <p:spPr>
          <a:xfrm>
            <a:off x="4152900" y="6556375"/>
            <a:ext cx="254000" cy="298450"/>
          </a:xfrm>
          <a:custGeom>
            <a:avLst/>
            <a:gdLst/>
            <a:ahLst/>
            <a:cxnLst/>
            <a:rect l="l" t="t" r="r" b="b"/>
            <a:pathLst>
              <a:path w="160" h="188" extrusionOk="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  <a:close/>
              </a:path>
            </a:pathLst>
          </a:custGeom>
          <a:solidFill>
            <a:srgbClr val="649C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"/>
          <p:cNvSpPr/>
          <p:nvPr/>
        </p:nvSpPr>
        <p:spPr>
          <a:xfrm>
            <a:off x="4152900" y="6556375"/>
            <a:ext cx="254000" cy="298450"/>
          </a:xfrm>
          <a:custGeom>
            <a:avLst/>
            <a:gdLst/>
            <a:ahLst/>
            <a:cxnLst/>
            <a:rect l="l" t="t" r="r" b="b"/>
            <a:pathLst>
              <a:path w="160" h="188" extrusionOk="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"/>
          <p:cNvSpPr/>
          <p:nvPr/>
        </p:nvSpPr>
        <p:spPr>
          <a:xfrm>
            <a:off x="4338638" y="6418263"/>
            <a:ext cx="92075" cy="88900"/>
          </a:xfrm>
          <a:custGeom>
            <a:avLst/>
            <a:gdLst/>
            <a:ahLst/>
            <a:cxnLst/>
            <a:rect l="l" t="t" r="r" b="b"/>
            <a:pathLst>
              <a:path w="58" h="56" extrusionOk="0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  <a:close/>
              </a:path>
            </a:pathLst>
          </a:custGeom>
          <a:solidFill>
            <a:srgbClr val="3C70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"/>
          <p:cNvSpPr/>
          <p:nvPr/>
        </p:nvSpPr>
        <p:spPr>
          <a:xfrm>
            <a:off x="4338638" y="6418263"/>
            <a:ext cx="92075" cy="88900"/>
          </a:xfrm>
          <a:custGeom>
            <a:avLst/>
            <a:gdLst/>
            <a:ahLst/>
            <a:cxnLst/>
            <a:rect l="l" t="t" r="r" b="b"/>
            <a:pathLst>
              <a:path w="58" h="56" extrusionOk="0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"/>
          <p:cNvSpPr/>
          <p:nvPr/>
        </p:nvSpPr>
        <p:spPr>
          <a:xfrm>
            <a:off x="4138613" y="6484938"/>
            <a:ext cx="280988" cy="241300"/>
          </a:xfrm>
          <a:custGeom>
            <a:avLst/>
            <a:gdLst/>
            <a:ahLst/>
            <a:cxnLst/>
            <a:rect l="l" t="t" r="r" b="b"/>
            <a:pathLst>
              <a:path w="177" h="152" extrusionOk="0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"/>
          <p:cNvSpPr/>
          <p:nvPr/>
        </p:nvSpPr>
        <p:spPr>
          <a:xfrm>
            <a:off x="4138613" y="6484938"/>
            <a:ext cx="280988" cy="241300"/>
          </a:xfrm>
          <a:custGeom>
            <a:avLst/>
            <a:gdLst/>
            <a:ahLst/>
            <a:cxnLst/>
            <a:rect l="l" t="t" r="r" b="b"/>
            <a:pathLst>
              <a:path w="177" h="152" extrusionOk="0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"/>
          <p:cNvSpPr/>
          <p:nvPr/>
        </p:nvSpPr>
        <p:spPr>
          <a:xfrm>
            <a:off x="4591050" y="5927725"/>
            <a:ext cx="144463" cy="338138"/>
          </a:xfrm>
          <a:custGeom>
            <a:avLst/>
            <a:gdLst/>
            <a:ahLst/>
            <a:cxnLst/>
            <a:rect l="l" t="t" r="r" b="b"/>
            <a:pathLst>
              <a:path w="91" h="213" extrusionOk="0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  <a:close/>
              </a:path>
            </a:pathLst>
          </a:custGeom>
          <a:solidFill>
            <a:srgbClr val="DCF2F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"/>
          <p:cNvSpPr/>
          <p:nvPr/>
        </p:nvSpPr>
        <p:spPr>
          <a:xfrm>
            <a:off x="4591050" y="5927725"/>
            <a:ext cx="144463" cy="338138"/>
          </a:xfrm>
          <a:custGeom>
            <a:avLst/>
            <a:gdLst/>
            <a:ahLst/>
            <a:cxnLst/>
            <a:rect l="l" t="t" r="r" b="b"/>
            <a:pathLst>
              <a:path w="91" h="213" extrusionOk="0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"/>
          <p:cNvSpPr/>
          <p:nvPr/>
        </p:nvSpPr>
        <p:spPr>
          <a:xfrm>
            <a:off x="4438650" y="5792788"/>
            <a:ext cx="179388" cy="592138"/>
          </a:xfrm>
          <a:custGeom>
            <a:avLst/>
            <a:gdLst/>
            <a:ahLst/>
            <a:cxnLst/>
            <a:rect l="l" t="t" r="r" b="b"/>
            <a:pathLst>
              <a:path w="113" h="373" extrusionOk="0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  <a:close/>
              </a:path>
            </a:pathLst>
          </a:custGeom>
          <a:solidFill>
            <a:srgbClr val="6AB1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"/>
          <p:cNvSpPr/>
          <p:nvPr/>
        </p:nvSpPr>
        <p:spPr>
          <a:xfrm>
            <a:off x="4438650" y="5792788"/>
            <a:ext cx="179388" cy="592138"/>
          </a:xfrm>
          <a:custGeom>
            <a:avLst/>
            <a:gdLst/>
            <a:ahLst/>
            <a:cxnLst/>
            <a:rect l="l" t="t" r="r" b="b"/>
            <a:pathLst>
              <a:path w="113" h="373" extrusionOk="0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"/>
          <p:cNvSpPr/>
          <p:nvPr/>
        </p:nvSpPr>
        <p:spPr>
          <a:xfrm>
            <a:off x="4430713" y="6370638"/>
            <a:ext cx="34925" cy="47625"/>
          </a:xfrm>
          <a:custGeom>
            <a:avLst/>
            <a:gdLst/>
            <a:ahLst/>
            <a:cxnLst/>
            <a:rect l="l" t="t" r="r" b="b"/>
            <a:pathLst>
              <a:path w="22" h="30" extrusionOk="0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  <a:close/>
              </a:path>
            </a:pathLst>
          </a:custGeom>
          <a:solidFill>
            <a:srgbClr val="4586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"/>
          <p:cNvSpPr/>
          <p:nvPr/>
        </p:nvSpPr>
        <p:spPr>
          <a:xfrm>
            <a:off x="4430713" y="6370638"/>
            <a:ext cx="34925" cy="47625"/>
          </a:xfrm>
          <a:custGeom>
            <a:avLst/>
            <a:gdLst/>
            <a:ahLst/>
            <a:cxnLst/>
            <a:rect l="l" t="t" r="r" b="b"/>
            <a:pathLst>
              <a:path w="22" h="30" extrusionOk="0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"/>
          <p:cNvSpPr/>
          <p:nvPr/>
        </p:nvSpPr>
        <p:spPr>
          <a:xfrm>
            <a:off x="4576763" y="6127750"/>
            <a:ext cx="228600" cy="314325"/>
          </a:xfrm>
          <a:custGeom>
            <a:avLst/>
            <a:gdLst/>
            <a:ahLst/>
            <a:cxnLst/>
            <a:rect l="l" t="t" r="r" b="b"/>
            <a:pathLst>
              <a:path w="144" h="198" extrusionOk="0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  <a:close/>
              </a:path>
            </a:pathLst>
          </a:custGeom>
          <a:solidFill>
            <a:srgbClr val="8CC0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"/>
          <p:cNvSpPr/>
          <p:nvPr/>
        </p:nvSpPr>
        <p:spPr>
          <a:xfrm>
            <a:off x="4576763" y="6127750"/>
            <a:ext cx="228600" cy="314325"/>
          </a:xfrm>
          <a:custGeom>
            <a:avLst/>
            <a:gdLst/>
            <a:ahLst/>
            <a:cxnLst/>
            <a:rect l="l" t="t" r="r" b="b"/>
            <a:pathLst>
              <a:path w="144" h="198" extrusionOk="0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"/>
          <p:cNvSpPr/>
          <p:nvPr/>
        </p:nvSpPr>
        <p:spPr>
          <a:xfrm>
            <a:off x="4465638" y="6265863"/>
            <a:ext cx="125413" cy="176213"/>
          </a:xfrm>
          <a:custGeom>
            <a:avLst/>
            <a:gdLst/>
            <a:ahLst/>
            <a:cxnLst/>
            <a:rect l="l" t="t" r="r" b="b"/>
            <a:pathLst>
              <a:path w="79" h="111" extrusionOk="0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  <a:close/>
              </a:path>
            </a:pathLst>
          </a:custGeom>
          <a:solidFill>
            <a:srgbClr val="5090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"/>
          <p:cNvSpPr/>
          <p:nvPr/>
        </p:nvSpPr>
        <p:spPr>
          <a:xfrm>
            <a:off x="4465638" y="6265863"/>
            <a:ext cx="125413" cy="176213"/>
          </a:xfrm>
          <a:custGeom>
            <a:avLst/>
            <a:gdLst/>
            <a:ahLst/>
            <a:cxnLst/>
            <a:rect l="l" t="t" r="r" b="b"/>
            <a:pathLst>
              <a:path w="79" h="111" extrusionOk="0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"/>
          <p:cNvSpPr/>
          <p:nvPr/>
        </p:nvSpPr>
        <p:spPr>
          <a:xfrm>
            <a:off x="4576763" y="6243638"/>
            <a:ext cx="533400" cy="512763"/>
          </a:xfrm>
          <a:custGeom>
            <a:avLst/>
            <a:gdLst/>
            <a:ahLst/>
            <a:cxnLst/>
            <a:rect l="l" t="t" r="r" b="b"/>
            <a:pathLst>
              <a:path w="336" h="323" extrusionOk="0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  <a:close/>
              </a:path>
            </a:pathLst>
          </a:custGeom>
          <a:solidFill>
            <a:srgbClr val="619B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"/>
          <p:cNvSpPr/>
          <p:nvPr/>
        </p:nvSpPr>
        <p:spPr>
          <a:xfrm>
            <a:off x="4576763" y="6243638"/>
            <a:ext cx="533400" cy="512763"/>
          </a:xfrm>
          <a:custGeom>
            <a:avLst/>
            <a:gdLst/>
            <a:ahLst/>
            <a:cxnLst/>
            <a:rect l="l" t="t" r="r" b="b"/>
            <a:pathLst>
              <a:path w="336" h="323" extrusionOk="0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"/>
          <p:cNvSpPr/>
          <p:nvPr/>
        </p:nvSpPr>
        <p:spPr>
          <a:xfrm>
            <a:off x="4576763" y="6442075"/>
            <a:ext cx="566738" cy="434975"/>
          </a:xfrm>
          <a:custGeom>
            <a:avLst/>
            <a:gdLst/>
            <a:ahLst/>
            <a:cxnLst/>
            <a:rect l="l" t="t" r="r" b="b"/>
            <a:pathLst>
              <a:path w="357" h="274" extrusionOk="0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  <a:close/>
              </a:path>
            </a:pathLst>
          </a:custGeom>
          <a:solidFill>
            <a:srgbClr val="6DA3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"/>
          <p:cNvSpPr/>
          <p:nvPr/>
        </p:nvSpPr>
        <p:spPr>
          <a:xfrm>
            <a:off x="4576763" y="6442075"/>
            <a:ext cx="566738" cy="434975"/>
          </a:xfrm>
          <a:custGeom>
            <a:avLst/>
            <a:gdLst/>
            <a:ahLst/>
            <a:cxnLst/>
            <a:rect l="l" t="t" r="r" b="b"/>
            <a:pathLst>
              <a:path w="357" h="274" extrusionOk="0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"/>
          <p:cNvSpPr/>
          <p:nvPr/>
        </p:nvSpPr>
        <p:spPr>
          <a:xfrm>
            <a:off x="4352925" y="6442075"/>
            <a:ext cx="269875" cy="434975"/>
          </a:xfrm>
          <a:custGeom>
            <a:avLst/>
            <a:gdLst/>
            <a:ahLst/>
            <a:cxnLst/>
            <a:rect l="l" t="t" r="r" b="b"/>
            <a:pathLst>
              <a:path w="170" h="274" extrusionOk="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"/>
          <p:cNvSpPr/>
          <p:nvPr/>
        </p:nvSpPr>
        <p:spPr>
          <a:xfrm>
            <a:off x="4352925" y="6442075"/>
            <a:ext cx="269875" cy="434975"/>
          </a:xfrm>
          <a:custGeom>
            <a:avLst/>
            <a:gdLst/>
            <a:ahLst/>
            <a:cxnLst/>
            <a:rect l="l" t="t" r="r" b="b"/>
            <a:pathLst>
              <a:path w="170" h="274" extrusionOk="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"/>
          <p:cNvSpPr/>
          <p:nvPr/>
        </p:nvSpPr>
        <p:spPr>
          <a:xfrm>
            <a:off x="4391025" y="6442075"/>
            <a:ext cx="185738" cy="215900"/>
          </a:xfrm>
          <a:custGeom>
            <a:avLst/>
            <a:gdLst/>
            <a:ahLst/>
            <a:cxnLst/>
            <a:rect l="l" t="t" r="r" b="b"/>
            <a:pathLst>
              <a:path w="117" h="136" extrusionOk="0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  <a:close/>
              </a:path>
            </a:pathLst>
          </a:custGeom>
          <a:solidFill>
            <a:srgbClr val="669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"/>
          <p:cNvSpPr/>
          <p:nvPr/>
        </p:nvSpPr>
        <p:spPr>
          <a:xfrm>
            <a:off x="4391025" y="6442075"/>
            <a:ext cx="185738" cy="215900"/>
          </a:xfrm>
          <a:custGeom>
            <a:avLst/>
            <a:gdLst/>
            <a:ahLst/>
            <a:cxnLst/>
            <a:rect l="l" t="t" r="r" b="b"/>
            <a:pathLst>
              <a:path w="117" h="136" extrusionOk="0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"/>
          <p:cNvSpPr/>
          <p:nvPr/>
        </p:nvSpPr>
        <p:spPr>
          <a:xfrm>
            <a:off x="4419600" y="6384925"/>
            <a:ext cx="157163" cy="100013"/>
          </a:xfrm>
          <a:custGeom>
            <a:avLst/>
            <a:gdLst/>
            <a:ahLst/>
            <a:cxnLst/>
            <a:rect l="l" t="t" r="r" b="b"/>
            <a:pathLst>
              <a:path w="99" h="63" extrusionOk="0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  <a:close/>
              </a:path>
            </a:pathLst>
          </a:custGeom>
          <a:solidFill>
            <a:srgbClr val="3D71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"/>
          <p:cNvSpPr/>
          <p:nvPr/>
        </p:nvSpPr>
        <p:spPr>
          <a:xfrm>
            <a:off x="4419600" y="6384925"/>
            <a:ext cx="157163" cy="100013"/>
          </a:xfrm>
          <a:custGeom>
            <a:avLst/>
            <a:gdLst/>
            <a:ahLst/>
            <a:cxnLst/>
            <a:rect l="l" t="t" r="r" b="b"/>
            <a:pathLst>
              <a:path w="99" h="63" extrusionOk="0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"/>
          <p:cNvSpPr/>
          <p:nvPr/>
        </p:nvSpPr>
        <p:spPr>
          <a:xfrm>
            <a:off x="4406900" y="6442075"/>
            <a:ext cx="169863" cy="114300"/>
          </a:xfrm>
          <a:custGeom>
            <a:avLst/>
            <a:gdLst/>
            <a:ahLst/>
            <a:cxnLst/>
            <a:rect l="l" t="t" r="r" b="b"/>
            <a:pathLst>
              <a:path w="107" h="72" extrusionOk="0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  <a:close/>
              </a:path>
            </a:pathLst>
          </a:custGeom>
          <a:solidFill>
            <a:srgbClr val="4479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"/>
          <p:cNvSpPr/>
          <p:nvPr/>
        </p:nvSpPr>
        <p:spPr>
          <a:xfrm>
            <a:off x="4406900" y="6442075"/>
            <a:ext cx="169863" cy="114300"/>
          </a:xfrm>
          <a:custGeom>
            <a:avLst/>
            <a:gdLst/>
            <a:ahLst/>
            <a:cxnLst/>
            <a:rect l="l" t="t" r="r" b="b"/>
            <a:pathLst>
              <a:path w="107" h="72" extrusionOk="0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"/>
          <p:cNvSpPr/>
          <p:nvPr/>
        </p:nvSpPr>
        <p:spPr>
          <a:xfrm>
            <a:off x="5113338" y="6813550"/>
            <a:ext cx="68263" cy="63500"/>
          </a:xfrm>
          <a:custGeom>
            <a:avLst/>
            <a:gdLst/>
            <a:ahLst/>
            <a:cxnLst/>
            <a:rect l="l" t="t" r="r" b="b"/>
            <a:pathLst>
              <a:path w="43" h="40" extrusionOk="0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  <a:close/>
              </a:path>
            </a:pathLst>
          </a:custGeom>
          <a:solidFill>
            <a:srgbClr val="5395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"/>
          <p:cNvSpPr/>
          <p:nvPr/>
        </p:nvSpPr>
        <p:spPr>
          <a:xfrm>
            <a:off x="5113338" y="6813550"/>
            <a:ext cx="68263" cy="63500"/>
          </a:xfrm>
          <a:custGeom>
            <a:avLst/>
            <a:gdLst/>
            <a:ahLst/>
            <a:cxnLst/>
            <a:rect l="l" t="t" r="r" b="b"/>
            <a:pathLst>
              <a:path w="43" h="40" extrusionOk="0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"/>
          <p:cNvSpPr/>
          <p:nvPr/>
        </p:nvSpPr>
        <p:spPr>
          <a:xfrm>
            <a:off x="5870575" y="5594350"/>
            <a:ext cx="1130300" cy="1282700"/>
          </a:xfrm>
          <a:custGeom>
            <a:avLst/>
            <a:gdLst/>
            <a:ahLst/>
            <a:cxnLst/>
            <a:rect l="l" t="t" r="r" b="b"/>
            <a:pathLst>
              <a:path w="712" h="808" extrusionOk="0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  <a:close/>
              </a:path>
            </a:pathLst>
          </a:custGeom>
          <a:solidFill>
            <a:srgbClr val="79B9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"/>
          <p:cNvSpPr/>
          <p:nvPr/>
        </p:nvSpPr>
        <p:spPr>
          <a:xfrm>
            <a:off x="5870575" y="5594350"/>
            <a:ext cx="1130300" cy="1282700"/>
          </a:xfrm>
          <a:custGeom>
            <a:avLst/>
            <a:gdLst/>
            <a:ahLst/>
            <a:cxnLst/>
            <a:rect l="l" t="t" r="r" b="b"/>
            <a:pathLst>
              <a:path w="712" h="808" extrusionOk="0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"/>
          <p:cNvSpPr/>
          <p:nvPr/>
        </p:nvSpPr>
        <p:spPr>
          <a:xfrm>
            <a:off x="5645150" y="6570663"/>
            <a:ext cx="261938" cy="306388"/>
          </a:xfrm>
          <a:custGeom>
            <a:avLst/>
            <a:gdLst/>
            <a:ahLst/>
            <a:cxnLst/>
            <a:rect l="l" t="t" r="r" b="b"/>
            <a:pathLst>
              <a:path w="165" h="193" extrusionOk="0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  <a:close/>
              </a:path>
            </a:pathLst>
          </a:custGeom>
          <a:solidFill>
            <a:srgbClr val="6BB5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"/>
          <p:cNvSpPr/>
          <p:nvPr/>
        </p:nvSpPr>
        <p:spPr>
          <a:xfrm>
            <a:off x="5645150" y="6570663"/>
            <a:ext cx="261938" cy="306388"/>
          </a:xfrm>
          <a:custGeom>
            <a:avLst/>
            <a:gdLst/>
            <a:ahLst/>
            <a:cxnLst/>
            <a:rect l="l" t="t" r="r" b="b"/>
            <a:pathLst>
              <a:path w="165" h="193" extrusionOk="0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"/>
          <p:cNvSpPr/>
          <p:nvPr/>
        </p:nvSpPr>
        <p:spPr>
          <a:xfrm>
            <a:off x="5564188" y="6805613"/>
            <a:ext cx="117475" cy="71438"/>
          </a:xfrm>
          <a:custGeom>
            <a:avLst/>
            <a:gdLst/>
            <a:ahLst/>
            <a:cxnLst/>
            <a:rect l="l" t="t" r="r" b="b"/>
            <a:pathLst>
              <a:path w="74" h="45" extrusionOk="0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  <a:close/>
              </a:path>
            </a:pathLst>
          </a:custGeom>
          <a:solidFill>
            <a:srgbClr val="5192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"/>
          <p:cNvSpPr/>
          <p:nvPr/>
        </p:nvSpPr>
        <p:spPr>
          <a:xfrm>
            <a:off x="5564188" y="6805613"/>
            <a:ext cx="117475" cy="71438"/>
          </a:xfrm>
          <a:custGeom>
            <a:avLst/>
            <a:gdLst/>
            <a:ahLst/>
            <a:cxnLst/>
            <a:rect l="l" t="t" r="r" b="b"/>
            <a:pathLst>
              <a:path w="74" h="45" extrusionOk="0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"/>
          <p:cNvSpPr/>
          <p:nvPr/>
        </p:nvSpPr>
        <p:spPr>
          <a:xfrm>
            <a:off x="6318250" y="6478588"/>
            <a:ext cx="630238" cy="398463"/>
          </a:xfrm>
          <a:custGeom>
            <a:avLst/>
            <a:gdLst/>
            <a:ahLst/>
            <a:cxnLst/>
            <a:rect l="l" t="t" r="r" b="b"/>
            <a:pathLst>
              <a:path w="397" h="251" extrusionOk="0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  <a:close/>
              </a:path>
            </a:pathLst>
          </a:custGeom>
          <a:solidFill>
            <a:srgbClr val="5F99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"/>
          <p:cNvSpPr/>
          <p:nvPr/>
        </p:nvSpPr>
        <p:spPr>
          <a:xfrm>
            <a:off x="6318250" y="6478588"/>
            <a:ext cx="630238" cy="398463"/>
          </a:xfrm>
          <a:custGeom>
            <a:avLst/>
            <a:gdLst/>
            <a:ahLst/>
            <a:cxnLst/>
            <a:rect l="l" t="t" r="r" b="b"/>
            <a:pathLst>
              <a:path w="397" h="251" extrusionOk="0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"/>
          <p:cNvSpPr/>
          <p:nvPr/>
        </p:nvSpPr>
        <p:spPr>
          <a:xfrm>
            <a:off x="5898379" y="5603059"/>
            <a:ext cx="1093788" cy="976313"/>
          </a:xfrm>
          <a:custGeom>
            <a:avLst/>
            <a:gdLst/>
            <a:ahLst/>
            <a:cxnLst/>
            <a:rect l="l" t="t" r="r" b="b"/>
            <a:pathLst>
              <a:path w="689" h="615" extrusionOk="0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  <a:close/>
              </a:path>
            </a:pathLst>
          </a:custGeom>
          <a:solidFill>
            <a:srgbClr val="6DB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"/>
          <p:cNvSpPr/>
          <p:nvPr/>
        </p:nvSpPr>
        <p:spPr>
          <a:xfrm>
            <a:off x="5907088" y="5594350"/>
            <a:ext cx="1093788" cy="976313"/>
          </a:xfrm>
          <a:custGeom>
            <a:avLst/>
            <a:gdLst/>
            <a:ahLst/>
            <a:cxnLst/>
            <a:rect l="l" t="t" r="r" b="b"/>
            <a:pathLst>
              <a:path w="689" h="615" extrusionOk="0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"/>
          <p:cNvSpPr/>
          <p:nvPr/>
        </p:nvSpPr>
        <p:spPr>
          <a:xfrm>
            <a:off x="5365750" y="6162675"/>
            <a:ext cx="92075" cy="136525"/>
          </a:xfrm>
          <a:custGeom>
            <a:avLst/>
            <a:gdLst/>
            <a:ahLst/>
            <a:cxnLst/>
            <a:rect l="l" t="t" r="r" b="b"/>
            <a:pathLst>
              <a:path w="58" h="86" extrusionOk="0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  <a:close/>
              </a:path>
            </a:pathLst>
          </a:custGeom>
          <a:solidFill>
            <a:srgbClr val="87BE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"/>
          <p:cNvSpPr/>
          <p:nvPr/>
        </p:nvSpPr>
        <p:spPr>
          <a:xfrm>
            <a:off x="5365750" y="6162675"/>
            <a:ext cx="92075" cy="136525"/>
          </a:xfrm>
          <a:custGeom>
            <a:avLst/>
            <a:gdLst/>
            <a:ahLst/>
            <a:cxnLst/>
            <a:rect l="l" t="t" r="r" b="b"/>
            <a:pathLst>
              <a:path w="58" h="86" extrusionOk="0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"/>
          <p:cNvSpPr/>
          <p:nvPr/>
        </p:nvSpPr>
        <p:spPr>
          <a:xfrm>
            <a:off x="5357813" y="6246813"/>
            <a:ext cx="34925" cy="122238"/>
          </a:xfrm>
          <a:custGeom>
            <a:avLst/>
            <a:gdLst/>
            <a:ahLst/>
            <a:cxnLst/>
            <a:rect l="l" t="t" r="r" b="b"/>
            <a:pathLst>
              <a:path w="22" h="77" extrusionOk="0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  <a:close/>
              </a:path>
            </a:pathLst>
          </a:custGeom>
          <a:solidFill>
            <a:srgbClr val="5F99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"/>
          <p:cNvSpPr/>
          <p:nvPr/>
        </p:nvSpPr>
        <p:spPr>
          <a:xfrm>
            <a:off x="5357813" y="6246813"/>
            <a:ext cx="34925" cy="122238"/>
          </a:xfrm>
          <a:custGeom>
            <a:avLst/>
            <a:gdLst/>
            <a:ahLst/>
            <a:cxnLst/>
            <a:rect l="l" t="t" r="r" b="b"/>
            <a:pathLst>
              <a:path w="22" h="77" extrusionOk="0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"/>
          <p:cNvSpPr/>
          <p:nvPr/>
        </p:nvSpPr>
        <p:spPr>
          <a:xfrm>
            <a:off x="5384029" y="5988006"/>
            <a:ext cx="584200" cy="835025"/>
          </a:xfrm>
          <a:custGeom>
            <a:avLst/>
            <a:gdLst/>
            <a:ahLst/>
            <a:cxnLst/>
            <a:rect l="l" t="t" r="r" b="b"/>
            <a:pathLst>
              <a:path w="368" h="526" extrusionOk="0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  <a:close/>
              </a:path>
            </a:pathLst>
          </a:custGeom>
          <a:solidFill>
            <a:srgbClr val="61A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"/>
          <p:cNvSpPr/>
          <p:nvPr/>
        </p:nvSpPr>
        <p:spPr>
          <a:xfrm>
            <a:off x="5392738" y="5970588"/>
            <a:ext cx="584200" cy="835025"/>
          </a:xfrm>
          <a:custGeom>
            <a:avLst/>
            <a:gdLst/>
            <a:ahLst/>
            <a:cxnLst/>
            <a:rect l="l" t="t" r="r" b="b"/>
            <a:pathLst>
              <a:path w="368" h="526" extrusionOk="0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"/>
          <p:cNvSpPr/>
          <p:nvPr/>
        </p:nvSpPr>
        <p:spPr>
          <a:xfrm>
            <a:off x="5327650" y="6299200"/>
            <a:ext cx="317500" cy="577850"/>
          </a:xfrm>
          <a:custGeom>
            <a:avLst/>
            <a:gdLst/>
            <a:ahLst/>
            <a:cxnLst/>
            <a:rect l="l" t="t" r="r" b="b"/>
            <a:pathLst>
              <a:path w="200" h="364" extrusionOk="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  <a:close/>
              </a:path>
            </a:pathLst>
          </a:custGeom>
          <a:solidFill>
            <a:srgbClr val="4C8D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"/>
          <p:cNvSpPr/>
          <p:nvPr/>
        </p:nvSpPr>
        <p:spPr>
          <a:xfrm>
            <a:off x="5327650" y="6299200"/>
            <a:ext cx="317500" cy="577850"/>
          </a:xfrm>
          <a:custGeom>
            <a:avLst/>
            <a:gdLst/>
            <a:ahLst/>
            <a:cxnLst/>
            <a:rect l="l" t="t" r="r" b="b"/>
            <a:pathLst>
              <a:path w="200" h="364" extrusionOk="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"/>
          <p:cNvSpPr/>
          <p:nvPr/>
        </p:nvSpPr>
        <p:spPr>
          <a:xfrm>
            <a:off x="4618038" y="5834063"/>
            <a:ext cx="284163" cy="293688"/>
          </a:xfrm>
          <a:custGeom>
            <a:avLst/>
            <a:gdLst/>
            <a:ahLst/>
            <a:cxnLst/>
            <a:rect l="l" t="t" r="r" b="b"/>
            <a:pathLst>
              <a:path w="179" h="185" extrusionOk="0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  <a:close/>
              </a:path>
            </a:pathLst>
          </a:custGeom>
          <a:solidFill>
            <a:srgbClr val="CFEF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"/>
          <p:cNvSpPr/>
          <p:nvPr/>
        </p:nvSpPr>
        <p:spPr>
          <a:xfrm>
            <a:off x="4618038" y="5834063"/>
            <a:ext cx="284163" cy="293688"/>
          </a:xfrm>
          <a:custGeom>
            <a:avLst/>
            <a:gdLst/>
            <a:ahLst/>
            <a:cxnLst/>
            <a:rect l="l" t="t" r="r" b="b"/>
            <a:pathLst>
              <a:path w="179" h="185" extrusionOk="0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"/>
          <p:cNvSpPr/>
          <p:nvPr/>
        </p:nvSpPr>
        <p:spPr>
          <a:xfrm>
            <a:off x="4535488" y="5792788"/>
            <a:ext cx="88900" cy="134938"/>
          </a:xfrm>
          <a:custGeom>
            <a:avLst/>
            <a:gdLst/>
            <a:ahLst/>
            <a:cxnLst/>
            <a:rect l="l" t="t" r="r" b="b"/>
            <a:pathLst>
              <a:path w="56" h="85" extrusionOk="0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  <a:close/>
              </a:path>
            </a:pathLst>
          </a:custGeom>
          <a:solidFill>
            <a:srgbClr val="65AE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"/>
          <p:cNvSpPr/>
          <p:nvPr/>
        </p:nvSpPr>
        <p:spPr>
          <a:xfrm>
            <a:off x="4535488" y="5792788"/>
            <a:ext cx="88900" cy="134938"/>
          </a:xfrm>
          <a:custGeom>
            <a:avLst/>
            <a:gdLst/>
            <a:ahLst/>
            <a:cxnLst/>
            <a:rect l="l" t="t" r="r" b="b"/>
            <a:pathLst>
              <a:path w="56" h="85" extrusionOk="0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"/>
          <p:cNvSpPr/>
          <p:nvPr/>
        </p:nvSpPr>
        <p:spPr>
          <a:xfrm>
            <a:off x="4735513" y="5967413"/>
            <a:ext cx="633413" cy="279400"/>
          </a:xfrm>
          <a:custGeom>
            <a:avLst/>
            <a:gdLst/>
            <a:ahLst/>
            <a:cxnLst/>
            <a:rect l="l" t="t" r="r" b="b"/>
            <a:pathLst>
              <a:path w="399" h="176" extrusionOk="0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close/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  <a:close/>
              </a:path>
            </a:pathLst>
          </a:custGeom>
          <a:solidFill>
            <a:srgbClr val="85BD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"/>
          <p:cNvSpPr/>
          <p:nvPr/>
        </p:nvSpPr>
        <p:spPr>
          <a:xfrm>
            <a:off x="4735513" y="5967413"/>
            <a:ext cx="633413" cy="279400"/>
          </a:xfrm>
          <a:custGeom>
            <a:avLst/>
            <a:gdLst/>
            <a:ahLst/>
            <a:cxnLst/>
            <a:rect l="l" t="t" r="r" b="b"/>
            <a:pathLst>
              <a:path w="399" h="176" extrusionOk="0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"/>
          <p:cNvSpPr/>
          <p:nvPr/>
        </p:nvSpPr>
        <p:spPr>
          <a:xfrm>
            <a:off x="4805363" y="6035675"/>
            <a:ext cx="560388" cy="749300"/>
          </a:xfrm>
          <a:custGeom>
            <a:avLst/>
            <a:gdLst/>
            <a:ahLst/>
            <a:cxnLst/>
            <a:rect l="l" t="t" r="r" b="b"/>
            <a:pathLst>
              <a:path w="353" h="472" extrusionOk="0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  <a:close/>
              </a:path>
            </a:pathLst>
          </a:custGeom>
          <a:solidFill>
            <a:srgbClr val="5E99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"/>
          <p:cNvSpPr/>
          <p:nvPr/>
        </p:nvSpPr>
        <p:spPr>
          <a:xfrm>
            <a:off x="4805363" y="6035675"/>
            <a:ext cx="560388" cy="749300"/>
          </a:xfrm>
          <a:custGeom>
            <a:avLst/>
            <a:gdLst/>
            <a:ahLst/>
            <a:cxnLst/>
            <a:rect l="l" t="t" r="r" b="b"/>
            <a:pathLst>
              <a:path w="353" h="472" extrusionOk="0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"/>
          <p:cNvSpPr/>
          <p:nvPr/>
        </p:nvSpPr>
        <p:spPr>
          <a:xfrm>
            <a:off x="5110163" y="6756400"/>
            <a:ext cx="47625" cy="57150"/>
          </a:xfrm>
          <a:custGeom>
            <a:avLst/>
            <a:gdLst/>
            <a:ahLst/>
            <a:cxnLst/>
            <a:rect l="l" t="t" r="r" b="b"/>
            <a:pathLst>
              <a:path w="30" h="36" extrusionOk="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  <a:close/>
              </a:path>
            </a:pathLst>
          </a:custGeom>
          <a:solidFill>
            <a:srgbClr val="68A1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"/>
          <p:cNvSpPr/>
          <p:nvPr/>
        </p:nvSpPr>
        <p:spPr>
          <a:xfrm>
            <a:off x="5110163" y="6756400"/>
            <a:ext cx="47625" cy="57150"/>
          </a:xfrm>
          <a:custGeom>
            <a:avLst/>
            <a:gdLst/>
            <a:ahLst/>
            <a:cxnLst/>
            <a:rect l="l" t="t" r="r" b="b"/>
            <a:pathLst>
              <a:path w="30" h="36" extrusionOk="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"/>
          <p:cNvSpPr/>
          <p:nvPr/>
        </p:nvSpPr>
        <p:spPr>
          <a:xfrm>
            <a:off x="5157788" y="6369050"/>
            <a:ext cx="200025" cy="508000"/>
          </a:xfrm>
          <a:custGeom>
            <a:avLst/>
            <a:gdLst/>
            <a:ahLst/>
            <a:cxnLst/>
            <a:rect l="l" t="t" r="r" b="b"/>
            <a:pathLst>
              <a:path w="126" h="320" extrusionOk="0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  <a:close/>
              </a:path>
            </a:pathLst>
          </a:custGeom>
          <a:solidFill>
            <a:srgbClr val="4B8D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"/>
          <p:cNvSpPr/>
          <p:nvPr/>
        </p:nvSpPr>
        <p:spPr>
          <a:xfrm>
            <a:off x="5157788" y="6369050"/>
            <a:ext cx="200025" cy="508000"/>
          </a:xfrm>
          <a:custGeom>
            <a:avLst/>
            <a:gdLst/>
            <a:ahLst/>
            <a:cxnLst/>
            <a:rect l="l" t="t" r="r" b="b"/>
            <a:pathLst>
              <a:path w="126" h="320" extrusionOk="0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"/>
          <p:cNvSpPr/>
          <p:nvPr/>
        </p:nvSpPr>
        <p:spPr>
          <a:xfrm>
            <a:off x="5143500" y="6784975"/>
            <a:ext cx="169863" cy="92075"/>
          </a:xfrm>
          <a:custGeom>
            <a:avLst/>
            <a:gdLst/>
            <a:ahLst/>
            <a:cxnLst/>
            <a:rect l="l" t="t" r="r" b="b"/>
            <a:pathLst>
              <a:path w="107" h="58" extrusionOk="0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  <a:close/>
              </a:path>
            </a:pathLst>
          </a:custGeom>
          <a:solidFill>
            <a:srgbClr val="5194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"/>
          <p:cNvSpPr/>
          <p:nvPr/>
        </p:nvSpPr>
        <p:spPr>
          <a:xfrm>
            <a:off x="5143500" y="6784975"/>
            <a:ext cx="169863" cy="92075"/>
          </a:xfrm>
          <a:custGeom>
            <a:avLst/>
            <a:gdLst/>
            <a:ahLst/>
            <a:cxnLst/>
            <a:rect l="l" t="t" r="r" b="b"/>
            <a:pathLst>
              <a:path w="107" h="58" extrusionOk="0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"/>
          <p:cNvSpPr/>
          <p:nvPr/>
        </p:nvSpPr>
        <p:spPr>
          <a:xfrm>
            <a:off x="7237413" y="5759450"/>
            <a:ext cx="419100" cy="307975"/>
          </a:xfrm>
          <a:custGeom>
            <a:avLst/>
            <a:gdLst/>
            <a:ahLst/>
            <a:cxnLst/>
            <a:rect l="l" t="t" r="r" b="b"/>
            <a:pathLst>
              <a:path w="264" h="194" extrusionOk="0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  <a:close/>
              </a:path>
            </a:pathLst>
          </a:custGeom>
          <a:solidFill>
            <a:srgbClr val="E3F4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"/>
          <p:cNvSpPr/>
          <p:nvPr/>
        </p:nvSpPr>
        <p:spPr>
          <a:xfrm>
            <a:off x="7237413" y="5759450"/>
            <a:ext cx="419100" cy="307975"/>
          </a:xfrm>
          <a:custGeom>
            <a:avLst/>
            <a:gdLst/>
            <a:ahLst/>
            <a:cxnLst/>
            <a:rect l="l" t="t" r="r" b="b"/>
            <a:pathLst>
              <a:path w="264" h="194" extrusionOk="0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"/>
          <p:cNvSpPr/>
          <p:nvPr/>
        </p:nvSpPr>
        <p:spPr>
          <a:xfrm>
            <a:off x="6948488" y="5594350"/>
            <a:ext cx="652463" cy="884238"/>
          </a:xfrm>
          <a:custGeom>
            <a:avLst/>
            <a:gdLst/>
            <a:ahLst/>
            <a:cxnLst/>
            <a:rect l="l" t="t" r="r" b="b"/>
            <a:pathLst>
              <a:path w="411" h="557" extrusionOk="0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  <a:close/>
              </a:path>
            </a:pathLst>
          </a:custGeom>
          <a:solidFill>
            <a:srgbClr val="73B5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"/>
          <p:cNvSpPr/>
          <p:nvPr/>
        </p:nvSpPr>
        <p:spPr>
          <a:xfrm>
            <a:off x="6948488" y="5594350"/>
            <a:ext cx="652463" cy="884238"/>
          </a:xfrm>
          <a:custGeom>
            <a:avLst/>
            <a:gdLst/>
            <a:ahLst/>
            <a:cxnLst/>
            <a:rect l="l" t="t" r="r" b="b"/>
            <a:pathLst>
              <a:path w="411" h="557" extrusionOk="0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"/>
          <p:cNvSpPr/>
          <p:nvPr/>
        </p:nvSpPr>
        <p:spPr>
          <a:xfrm>
            <a:off x="6924675" y="6067425"/>
            <a:ext cx="676275" cy="809625"/>
          </a:xfrm>
          <a:custGeom>
            <a:avLst/>
            <a:gdLst/>
            <a:ahLst/>
            <a:cxnLst/>
            <a:rect l="l" t="t" r="r" b="b"/>
            <a:pathLst>
              <a:path w="426" h="510" extrusionOk="0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  <a:close/>
              </a:path>
            </a:pathLst>
          </a:custGeom>
          <a:solidFill>
            <a:srgbClr val="5B95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"/>
          <p:cNvSpPr/>
          <p:nvPr/>
        </p:nvSpPr>
        <p:spPr>
          <a:xfrm>
            <a:off x="6924675" y="6067425"/>
            <a:ext cx="676275" cy="809625"/>
          </a:xfrm>
          <a:custGeom>
            <a:avLst/>
            <a:gdLst/>
            <a:ahLst/>
            <a:cxnLst/>
            <a:rect l="l" t="t" r="r" b="b"/>
            <a:pathLst>
              <a:path w="426" h="510" extrusionOk="0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"/>
          <p:cNvSpPr/>
          <p:nvPr/>
        </p:nvSpPr>
        <p:spPr>
          <a:xfrm>
            <a:off x="7748588" y="6408738"/>
            <a:ext cx="627063" cy="468313"/>
          </a:xfrm>
          <a:custGeom>
            <a:avLst/>
            <a:gdLst/>
            <a:ahLst/>
            <a:cxnLst/>
            <a:rect l="l" t="t" r="r" b="b"/>
            <a:pathLst>
              <a:path w="395" h="295" extrusionOk="0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  <a:close/>
              </a:path>
            </a:pathLst>
          </a:custGeom>
          <a:solidFill>
            <a:srgbClr val="BDDA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"/>
          <p:cNvSpPr/>
          <p:nvPr/>
        </p:nvSpPr>
        <p:spPr>
          <a:xfrm>
            <a:off x="7748588" y="6408738"/>
            <a:ext cx="627063" cy="468313"/>
          </a:xfrm>
          <a:custGeom>
            <a:avLst/>
            <a:gdLst/>
            <a:ahLst/>
            <a:cxnLst/>
            <a:rect l="l" t="t" r="r" b="b"/>
            <a:pathLst>
              <a:path w="395" h="295" extrusionOk="0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"/>
          <p:cNvSpPr/>
          <p:nvPr/>
        </p:nvSpPr>
        <p:spPr>
          <a:xfrm>
            <a:off x="7339013" y="6049963"/>
            <a:ext cx="833438" cy="827088"/>
          </a:xfrm>
          <a:custGeom>
            <a:avLst/>
            <a:gdLst/>
            <a:ahLst/>
            <a:cxnLst/>
            <a:rect l="l" t="t" r="r" b="b"/>
            <a:pathLst>
              <a:path w="525" h="521" extrusionOk="0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  <a:close/>
              </a:path>
            </a:pathLst>
          </a:custGeom>
          <a:solidFill>
            <a:srgbClr val="A6CE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"/>
          <p:cNvSpPr/>
          <p:nvPr/>
        </p:nvSpPr>
        <p:spPr>
          <a:xfrm>
            <a:off x="7339013" y="6049963"/>
            <a:ext cx="833438" cy="827088"/>
          </a:xfrm>
          <a:custGeom>
            <a:avLst/>
            <a:gdLst/>
            <a:ahLst/>
            <a:cxnLst/>
            <a:rect l="l" t="t" r="r" b="b"/>
            <a:pathLst>
              <a:path w="525" h="521" extrusionOk="0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"/>
          <p:cNvSpPr/>
          <p:nvPr/>
        </p:nvSpPr>
        <p:spPr>
          <a:xfrm>
            <a:off x="7031038" y="6067425"/>
            <a:ext cx="569913" cy="809625"/>
          </a:xfrm>
          <a:custGeom>
            <a:avLst/>
            <a:gdLst/>
            <a:ahLst/>
            <a:cxnLst/>
            <a:rect l="l" t="t" r="r" b="b"/>
            <a:pathLst>
              <a:path w="359" h="510" extrusionOk="0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  <a:close/>
              </a:path>
            </a:pathLst>
          </a:custGeom>
          <a:solidFill>
            <a:srgbClr val="87BD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"/>
          <p:cNvSpPr/>
          <p:nvPr/>
        </p:nvSpPr>
        <p:spPr>
          <a:xfrm>
            <a:off x="7031038" y="6067425"/>
            <a:ext cx="569913" cy="809625"/>
          </a:xfrm>
          <a:custGeom>
            <a:avLst/>
            <a:gdLst/>
            <a:ahLst/>
            <a:cxnLst/>
            <a:rect l="l" t="t" r="r" b="b"/>
            <a:pathLst>
              <a:path w="359" h="510" extrusionOk="0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"/>
          <p:cNvSpPr/>
          <p:nvPr/>
        </p:nvSpPr>
        <p:spPr>
          <a:xfrm>
            <a:off x="7943850" y="6550025"/>
            <a:ext cx="431800" cy="327025"/>
          </a:xfrm>
          <a:custGeom>
            <a:avLst/>
            <a:gdLst/>
            <a:ahLst/>
            <a:cxnLst/>
            <a:rect l="l" t="t" r="r" b="b"/>
            <a:pathLst>
              <a:path w="272" h="206" extrusionOk="0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"/>
          <p:cNvSpPr/>
          <p:nvPr/>
        </p:nvSpPr>
        <p:spPr>
          <a:xfrm>
            <a:off x="7943850" y="6550025"/>
            <a:ext cx="431800" cy="327025"/>
          </a:xfrm>
          <a:custGeom>
            <a:avLst/>
            <a:gdLst/>
            <a:ahLst/>
            <a:cxnLst/>
            <a:rect l="l" t="t" r="r" b="b"/>
            <a:pathLst>
              <a:path w="272" h="206" extrusionOk="0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"/>
          <p:cNvSpPr/>
          <p:nvPr/>
        </p:nvSpPr>
        <p:spPr>
          <a:xfrm>
            <a:off x="688975" y="6757988"/>
            <a:ext cx="176213" cy="119063"/>
          </a:xfrm>
          <a:custGeom>
            <a:avLst/>
            <a:gdLst/>
            <a:ahLst/>
            <a:cxnLst/>
            <a:rect l="l" t="t" r="r" b="b"/>
            <a:pathLst>
              <a:path w="111" h="75" extrusionOk="0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  <a:close/>
              </a:path>
            </a:pathLst>
          </a:custGeom>
          <a:solidFill>
            <a:srgbClr val="4588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"/>
          <p:cNvSpPr/>
          <p:nvPr/>
        </p:nvSpPr>
        <p:spPr>
          <a:xfrm>
            <a:off x="688975" y="6757988"/>
            <a:ext cx="176213" cy="119063"/>
          </a:xfrm>
          <a:custGeom>
            <a:avLst/>
            <a:gdLst/>
            <a:ahLst/>
            <a:cxnLst/>
            <a:rect l="l" t="t" r="r" b="b"/>
            <a:pathLst>
              <a:path w="111" h="75" extrusionOk="0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"/>
          <p:cNvSpPr/>
          <p:nvPr/>
        </p:nvSpPr>
        <p:spPr>
          <a:xfrm>
            <a:off x="781050" y="6781800"/>
            <a:ext cx="357188" cy="95250"/>
          </a:xfrm>
          <a:custGeom>
            <a:avLst/>
            <a:gdLst/>
            <a:ahLst/>
            <a:cxnLst/>
            <a:rect l="l" t="t" r="r" b="b"/>
            <a:pathLst>
              <a:path w="225" h="60" extrusionOk="0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  <a:close/>
              </a:path>
            </a:pathLst>
          </a:custGeom>
          <a:solidFill>
            <a:srgbClr val="4086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"/>
          <p:cNvSpPr/>
          <p:nvPr/>
        </p:nvSpPr>
        <p:spPr>
          <a:xfrm>
            <a:off x="781050" y="6781800"/>
            <a:ext cx="357188" cy="95250"/>
          </a:xfrm>
          <a:custGeom>
            <a:avLst/>
            <a:gdLst/>
            <a:ahLst/>
            <a:cxnLst/>
            <a:rect l="l" t="t" r="r" b="b"/>
            <a:pathLst>
              <a:path w="225" h="60" extrusionOk="0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"/>
          <p:cNvSpPr/>
          <p:nvPr/>
        </p:nvSpPr>
        <p:spPr>
          <a:xfrm>
            <a:off x="446088" y="6835775"/>
            <a:ext cx="20638" cy="41275"/>
          </a:xfrm>
          <a:custGeom>
            <a:avLst/>
            <a:gdLst/>
            <a:ahLst/>
            <a:cxnLst/>
            <a:rect l="l" t="t" r="r" b="b"/>
            <a:pathLst>
              <a:path w="13" h="26" extrusionOk="0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  <a:close/>
              </a:path>
            </a:pathLst>
          </a:custGeom>
          <a:solidFill>
            <a:srgbClr val="64A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46088" y="6835775"/>
            <a:ext cx="20638" cy="41275"/>
          </a:xfrm>
          <a:custGeom>
            <a:avLst/>
            <a:gdLst/>
            <a:ahLst/>
            <a:cxnLst/>
            <a:rect l="l" t="t" r="r" b="b"/>
            <a:pathLst>
              <a:path w="13" h="26" extrusionOk="0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63550" y="6737350"/>
            <a:ext cx="247650" cy="139700"/>
          </a:xfrm>
          <a:custGeom>
            <a:avLst/>
            <a:gdLst/>
            <a:ahLst/>
            <a:cxnLst/>
            <a:rect l="l" t="t" r="r" b="b"/>
            <a:pathLst>
              <a:path w="156" h="88" extrusionOk="0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463550" y="6737350"/>
            <a:ext cx="247650" cy="139700"/>
          </a:xfrm>
          <a:custGeom>
            <a:avLst/>
            <a:gdLst/>
            <a:ahLst/>
            <a:cxnLst/>
            <a:rect l="l" t="t" r="r" b="b"/>
            <a:pathLst>
              <a:path w="156" h="88" extrusionOk="0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463550" y="6829425"/>
            <a:ext cx="4763" cy="7938"/>
          </a:xfrm>
          <a:custGeom>
            <a:avLst/>
            <a:gdLst/>
            <a:ahLst/>
            <a:cxnLst/>
            <a:rect l="l" t="t" r="r" b="b"/>
            <a:pathLst>
              <a:path w="3" h="5" extrusionOk="0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  <a:close/>
              </a:path>
            </a:pathLst>
          </a:custGeom>
          <a:solidFill>
            <a:srgbClr val="79AD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463550" y="6829425"/>
            <a:ext cx="4763" cy="7938"/>
          </a:xfrm>
          <a:custGeom>
            <a:avLst/>
            <a:gdLst/>
            <a:ahLst/>
            <a:cxnLst/>
            <a:rect l="l" t="t" r="r" b="b"/>
            <a:pathLst>
              <a:path w="3" h="5" extrusionOk="0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"/>
          <p:cNvSpPr/>
          <p:nvPr/>
        </p:nvSpPr>
        <p:spPr>
          <a:xfrm>
            <a:off x="466725" y="6711950"/>
            <a:ext cx="149225" cy="123825"/>
          </a:xfrm>
          <a:custGeom>
            <a:avLst/>
            <a:gdLst/>
            <a:ahLst/>
            <a:cxnLst/>
            <a:rect l="l" t="t" r="r" b="b"/>
            <a:pathLst>
              <a:path w="94" h="78" extrusionOk="0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  <a:close/>
              </a:path>
            </a:pathLst>
          </a:custGeom>
          <a:solidFill>
            <a:srgbClr val="498D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"/>
          <p:cNvSpPr/>
          <p:nvPr/>
        </p:nvSpPr>
        <p:spPr>
          <a:xfrm>
            <a:off x="466725" y="6711950"/>
            <a:ext cx="149225" cy="123825"/>
          </a:xfrm>
          <a:custGeom>
            <a:avLst/>
            <a:gdLst/>
            <a:ahLst/>
            <a:cxnLst/>
            <a:rect l="l" t="t" r="r" b="b"/>
            <a:pathLst>
              <a:path w="94" h="78" extrusionOk="0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"/>
          <p:cNvSpPr/>
          <p:nvPr/>
        </p:nvSpPr>
        <p:spPr>
          <a:xfrm>
            <a:off x="615950" y="6669088"/>
            <a:ext cx="77788" cy="68263"/>
          </a:xfrm>
          <a:custGeom>
            <a:avLst/>
            <a:gdLst/>
            <a:ahLst/>
            <a:cxnLst/>
            <a:rect l="l" t="t" r="r" b="b"/>
            <a:pathLst>
              <a:path w="49" h="43" extrusionOk="0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  <a:close/>
              </a:path>
            </a:pathLst>
          </a:custGeom>
          <a:solidFill>
            <a:srgbClr val="5AAB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"/>
          <p:cNvSpPr/>
          <p:nvPr/>
        </p:nvSpPr>
        <p:spPr>
          <a:xfrm>
            <a:off x="615950" y="6669088"/>
            <a:ext cx="77788" cy="68263"/>
          </a:xfrm>
          <a:custGeom>
            <a:avLst/>
            <a:gdLst/>
            <a:ahLst/>
            <a:cxnLst/>
            <a:rect l="l" t="t" r="r" b="b"/>
            <a:pathLst>
              <a:path w="49" h="43" extrusionOk="0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"/>
          <p:cNvSpPr/>
          <p:nvPr/>
        </p:nvSpPr>
        <p:spPr>
          <a:xfrm>
            <a:off x="681038" y="6656388"/>
            <a:ext cx="47625" cy="28575"/>
          </a:xfrm>
          <a:custGeom>
            <a:avLst/>
            <a:gdLst/>
            <a:ahLst/>
            <a:cxnLst/>
            <a:rect l="l" t="t" r="r" b="b"/>
            <a:pathLst>
              <a:path w="30" h="18" extrusionOk="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  <a:close/>
              </a:path>
            </a:pathLst>
          </a:custGeom>
          <a:solidFill>
            <a:srgbClr val="51A9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"/>
          <p:cNvSpPr/>
          <p:nvPr/>
        </p:nvSpPr>
        <p:spPr>
          <a:xfrm>
            <a:off x="681038" y="6656388"/>
            <a:ext cx="47625" cy="28575"/>
          </a:xfrm>
          <a:custGeom>
            <a:avLst/>
            <a:gdLst/>
            <a:ahLst/>
            <a:cxnLst/>
            <a:rect l="l" t="t" r="r" b="b"/>
            <a:pathLst>
              <a:path w="30" h="18" extrusionOk="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"/>
          <p:cNvSpPr/>
          <p:nvPr/>
        </p:nvSpPr>
        <p:spPr>
          <a:xfrm>
            <a:off x="977900" y="6505575"/>
            <a:ext cx="304800" cy="158750"/>
          </a:xfrm>
          <a:custGeom>
            <a:avLst/>
            <a:gdLst/>
            <a:ahLst/>
            <a:cxnLst/>
            <a:rect l="l" t="t" r="r" b="b"/>
            <a:pathLst>
              <a:path w="192" h="100" extrusionOk="0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  <a:close/>
              </a:path>
            </a:pathLst>
          </a:custGeom>
          <a:solidFill>
            <a:srgbClr val="4D8C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"/>
          <p:cNvSpPr/>
          <p:nvPr/>
        </p:nvSpPr>
        <p:spPr>
          <a:xfrm>
            <a:off x="977900" y="6505575"/>
            <a:ext cx="304800" cy="158750"/>
          </a:xfrm>
          <a:custGeom>
            <a:avLst/>
            <a:gdLst/>
            <a:ahLst/>
            <a:cxnLst/>
            <a:rect l="l" t="t" r="r" b="b"/>
            <a:pathLst>
              <a:path w="192" h="100" extrusionOk="0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"/>
          <p:cNvSpPr/>
          <p:nvPr/>
        </p:nvSpPr>
        <p:spPr>
          <a:xfrm>
            <a:off x="677863" y="6684963"/>
            <a:ext cx="31750" cy="17463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  <a:close/>
              </a:path>
            </a:pathLst>
          </a:custGeom>
          <a:solidFill>
            <a:srgbClr val="448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"/>
          <p:cNvSpPr/>
          <p:nvPr/>
        </p:nvSpPr>
        <p:spPr>
          <a:xfrm>
            <a:off x="677863" y="6684963"/>
            <a:ext cx="31750" cy="17463"/>
          </a:xfrm>
          <a:custGeom>
            <a:avLst/>
            <a:gdLst/>
            <a:ahLst/>
            <a:cxnLst/>
            <a:rect l="l" t="t" r="r" b="b"/>
            <a:pathLst>
              <a:path w="20" h="11" extrusionOk="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"/>
          <p:cNvSpPr/>
          <p:nvPr/>
        </p:nvSpPr>
        <p:spPr>
          <a:xfrm>
            <a:off x="693738" y="6588125"/>
            <a:ext cx="585788" cy="192088"/>
          </a:xfrm>
          <a:custGeom>
            <a:avLst/>
            <a:gdLst/>
            <a:ahLst/>
            <a:cxnLst/>
            <a:rect l="l" t="t" r="r" b="b"/>
            <a:pathLst>
              <a:path w="369" h="121" extrusionOk="0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  <a:close/>
              </a:path>
            </a:pathLst>
          </a:custGeom>
          <a:solidFill>
            <a:srgbClr val="40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"/>
          <p:cNvSpPr/>
          <p:nvPr/>
        </p:nvSpPr>
        <p:spPr>
          <a:xfrm>
            <a:off x="693738" y="6588125"/>
            <a:ext cx="585788" cy="192088"/>
          </a:xfrm>
          <a:custGeom>
            <a:avLst/>
            <a:gdLst/>
            <a:ahLst/>
            <a:cxnLst/>
            <a:rect l="l" t="t" r="r" b="b"/>
            <a:pathLst>
              <a:path w="369" h="121" extrusionOk="0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"/>
          <p:cNvSpPr/>
          <p:nvPr/>
        </p:nvSpPr>
        <p:spPr>
          <a:xfrm>
            <a:off x="677863" y="6697663"/>
            <a:ext cx="103188" cy="84138"/>
          </a:xfrm>
          <a:custGeom>
            <a:avLst/>
            <a:gdLst/>
            <a:ahLst/>
            <a:cxnLst/>
            <a:rect l="l" t="t" r="r" b="b"/>
            <a:pathLst>
              <a:path w="65" h="53" extrusionOk="0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  <a:close/>
              </a:path>
            </a:pathLst>
          </a:custGeom>
          <a:solidFill>
            <a:srgbClr val="4487A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"/>
          <p:cNvSpPr/>
          <p:nvPr/>
        </p:nvSpPr>
        <p:spPr>
          <a:xfrm>
            <a:off x="677863" y="6697663"/>
            <a:ext cx="103188" cy="84138"/>
          </a:xfrm>
          <a:custGeom>
            <a:avLst/>
            <a:gdLst/>
            <a:ahLst/>
            <a:cxnLst/>
            <a:rect l="l" t="t" r="r" b="b"/>
            <a:pathLst>
              <a:path w="65" h="53" extrusionOk="0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"/>
          <p:cNvSpPr/>
          <p:nvPr/>
        </p:nvSpPr>
        <p:spPr>
          <a:xfrm>
            <a:off x="709613" y="6702425"/>
            <a:ext cx="566738" cy="174625"/>
          </a:xfrm>
          <a:custGeom>
            <a:avLst/>
            <a:gdLst/>
            <a:ahLst/>
            <a:cxnLst/>
            <a:rect l="l" t="t" r="r" b="b"/>
            <a:pathLst>
              <a:path w="357" h="110" extrusionOk="0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  <a:close/>
              </a:path>
            </a:pathLst>
          </a:custGeom>
          <a:solidFill>
            <a:srgbClr val="4085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"/>
          <p:cNvSpPr/>
          <p:nvPr/>
        </p:nvSpPr>
        <p:spPr>
          <a:xfrm>
            <a:off x="709613" y="6702425"/>
            <a:ext cx="566738" cy="174625"/>
          </a:xfrm>
          <a:custGeom>
            <a:avLst/>
            <a:gdLst/>
            <a:ahLst/>
            <a:cxnLst/>
            <a:rect l="l" t="t" r="r" b="b"/>
            <a:pathLst>
              <a:path w="357" h="110" extrusionOk="0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"/>
          <p:cNvSpPr/>
          <p:nvPr/>
        </p:nvSpPr>
        <p:spPr>
          <a:xfrm>
            <a:off x="615950" y="6697663"/>
            <a:ext cx="73025" cy="60325"/>
          </a:xfrm>
          <a:custGeom>
            <a:avLst/>
            <a:gdLst/>
            <a:ahLst/>
            <a:cxnLst/>
            <a:rect l="l" t="t" r="r" b="b"/>
            <a:pathLst>
              <a:path w="46" h="38" extrusionOk="0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"/>
          <p:cNvSpPr/>
          <p:nvPr/>
        </p:nvSpPr>
        <p:spPr>
          <a:xfrm>
            <a:off x="615950" y="6697663"/>
            <a:ext cx="73025" cy="60325"/>
          </a:xfrm>
          <a:custGeom>
            <a:avLst/>
            <a:gdLst/>
            <a:ahLst/>
            <a:cxnLst/>
            <a:rect l="l" t="t" r="r" b="b"/>
            <a:pathLst>
              <a:path w="46" h="38" extrusionOk="0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"/>
          <p:cNvSpPr/>
          <p:nvPr/>
        </p:nvSpPr>
        <p:spPr>
          <a:xfrm>
            <a:off x="519113" y="6684963"/>
            <a:ext cx="158750" cy="52388"/>
          </a:xfrm>
          <a:custGeom>
            <a:avLst/>
            <a:gdLst/>
            <a:ahLst/>
            <a:cxnLst/>
            <a:rect l="l" t="t" r="r" b="b"/>
            <a:pathLst>
              <a:path w="100" h="33" extrusionOk="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  <a:close/>
              </a:path>
            </a:pathLst>
          </a:custGeom>
          <a:solidFill>
            <a:srgbClr val="488C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"/>
          <p:cNvSpPr/>
          <p:nvPr/>
        </p:nvSpPr>
        <p:spPr>
          <a:xfrm>
            <a:off x="519113" y="6684963"/>
            <a:ext cx="158750" cy="52388"/>
          </a:xfrm>
          <a:custGeom>
            <a:avLst/>
            <a:gdLst/>
            <a:ahLst/>
            <a:cxnLst/>
            <a:rect l="l" t="t" r="r" b="b"/>
            <a:pathLst>
              <a:path w="100" h="33" extrusionOk="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"/>
          <p:cNvSpPr/>
          <p:nvPr/>
        </p:nvSpPr>
        <p:spPr>
          <a:xfrm>
            <a:off x="403225" y="6837363"/>
            <a:ext cx="60325" cy="39688"/>
          </a:xfrm>
          <a:custGeom>
            <a:avLst/>
            <a:gdLst/>
            <a:ahLst/>
            <a:cxnLst/>
            <a:rect l="l" t="t" r="r" b="b"/>
            <a:pathLst>
              <a:path w="38" h="25" extrusionOk="0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  <a:close/>
              </a:path>
            </a:pathLst>
          </a:custGeom>
          <a:solidFill>
            <a:srgbClr val="63A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"/>
          <p:cNvSpPr/>
          <p:nvPr/>
        </p:nvSpPr>
        <p:spPr>
          <a:xfrm>
            <a:off x="403225" y="6837363"/>
            <a:ext cx="60325" cy="39688"/>
          </a:xfrm>
          <a:custGeom>
            <a:avLst/>
            <a:gdLst/>
            <a:ahLst/>
            <a:cxnLst/>
            <a:rect l="l" t="t" r="r" b="b"/>
            <a:pathLst>
              <a:path w="38" h="25" extrusionOk="0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"/>
          <p:cNvSpPr/>
          <p:nvPr/>
        </p:nvSpPr>
        <p:spPr>
          <a:xfrm>
            <a:off x="1588" y="6543675"/>
            <a:ext cx="192088" cy="150813"/>
          </a:xfrm>
          <a:custGeom>
            <a:avLst/>
            <a:gdLst/>
            <a:ahLst/>
            <a:cxnLst/>
            <a:rect l="l" t="t" r="r" b="b"/>
            <a:pathLst>
              <a:path w="121" h="95" extrusionOk="0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  <a:close/>
              </a:path>
            </a:pathLst>
          </a:custGeom>
          <a:solidFill>
            <a:srgbClr val="7FB3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"/>
          <p:cNvSpPr/>
          <p:nvPr/>
        </p:nvSpPr>
        <p:spPr>
          <a:xfrm>
            <a:off x="1588" y="6543675"/>
            <a:ext cx="192088" cy="150813"/>
          </a:xfrm>
          <a:custGeom>
            <a:avLst/>
            <a:gdLst/>
            <a:ahLst/>
            <a:cxnLst/>
            <a:rect l="l" t="t" r="r" b="b"/>
            <a:pathLst>
              <a:path w="121" h="95" extrusionOk="0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"/>
          <p:cNvSpPr/>
          <p:nvPr/>
        </p:nvSpPr>
        <p:spPr>
          <a:xfrm>
            <a:off x="1588" y="6605588"/>
            <a:ext cx="477838" cy="271463"/>
          </a:xfrm>
          <a:custGeom>
            <a:avLst/>
            <a:gdLst/>
            <a:ahLst/>
            <a:cxnLst/>
            <a:rect l="l" t="t" r="r" b="b"/>
            <a:pathLst>
              <a:path w="301" h="171" extrusionOk="0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  <a:close/>
              </a:path>
            </a:pathLst>
          </a:custGeom>
          <a:solidFill>
            <a:srgbClr val="78AD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"/>
          <p:cNvSpPr/>
          <p:nvPr/>
        </p:nvSpPr>
        <p:spPr>
          <a:xfrm>
            <a:off x="1588" y="6605588"/>
            <a:ext cx="477838" cy="271463"/>
          </a:xfrm>
          <a:custGeom>
            <a:avLst/>
            <a:gdLst/>
            <a:ahLst/>
            <a:cxnLst/>
            <a:rect l="l" t="t" r="r" b="b"/>
            <a:pathLst>
              <a:path w="301" h="171" extrusionOk="0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"/>
          <p:cNvSpPr/>
          <p:nvPr/>
        </p:nvSpPr>
        <p:spPr>
          <a:xfrm>
            <a:off x="468313" y="6699250"/>
            <a:ext cx="50800" cy="130175"/>
          </a:xfrm>
          <a:custGeom>
            <a:avLst/>
            <a:gdLst/>
            <a:ahLst/>
            <a:cxnLst/>
            <a:rect l="l" t="t" r="r" b="b"/>
            <a:pathLst>
              <a:path w="32" h="82" extrusionOk="0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  <a:close/>
              </a:path>
            </a:pathLst>
          </a:custGeom>
          <a:solidFill>
            <a:srgbClr val="488CB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"/>
          <p:cNvSpPr/>
          <p:nvPr/>
        </p:nvSpPr>
        <p:spPr>
          <a:xfrm>
            <a:off x="468313" y="6699250"/>
            <a:ext cx="50800" cy="130175"/>
          </a:xfrm>
          <a:custGeom>
            <a:avLst/>
            <a:gdLst/>
            <a:ahLst/>
            <a:cxnLst/>
            <a:rect l="l" t="t" r="r" b="b"/>
            <a:pathLst>
              <a:path w="32" h="82" extrusionOk="0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"/>
          <p:cNvSpPr txBox="1">
            <a:spLocks noGrp="1"/>
          </p:cNvSpPr>
          <p:nvPr>
            <p:ph type="subTitle" idx="1"/>
          </p:nvPr>
        </p:nvSpPr>
        <p:spPr>
          <a:xfrm>
            <a:off x="2051050" y="1843088"/>
            <a:ext cx="7855511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"/>
          <p:cNvSpPr txBox="1">
            <a:spLocks noGrp="1"/>
          </p:cNvSpPr>
          <p:nvPr>
            <p:ph type="ctrTitle"/>
          </p:nvPr>
        </p:nvSpPr>
        <p:spPr>
          <a:xfrm>
            <a:off x="2051050" y="1144497"/>
            <a:ext cx="7855511" cy="69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"/>
          <p:cNvSpPr txBox="1">
            <a:spLocks noGrp="1"/>
          </p:cNvSpPr>
          <p:nvPr>
            <p:ph type="body" idx="2"/>
          </p:nvPr>
        </p:nvSpPr>
        <p:spPr>
          <a:xfrm>
            <a:off x="2051050" y="3606396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"/>
          <p:cNvSpPr txBox="1">
            <a:spLocks noGrp="1"/>
          </p:cNvSpPr>
          <p:nvPr>
            <p:ph type="body" idx="3"/>
          </p:nvPr>
        </p:nvSpPr>
        <p:spPr>
          <a:xfrm>
            <a:off x="2051050" y="3902667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"/>
          <p:cNvSpPr txBox="1">
            <a:spLocks noGrp="1"/>
          </p:cNvSpPr>
          <p:nvPr>
            <p:ph type="title"/>
          </p:nvPr>
        </p:nvSpPr>
        <p:spPr>
          <a:xfrm>
            <a:off x="3479800" y="1806348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3" name="Google Shape;573;p4"/>
          <p:cNvSpPr txBox="1">
            <a:spLocks noGrp="1"/>
          </p:cNvSpPr>
          <p:nvPr>
            <p:ph type="body" idx="1"/>
          </p:nvPr>
        </p:nvSpPr>
        <p:spPr>
          <a:xfrm>
            <a:off x="3480916" y="2701698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4" name="Google Shape;574;p4"/>
          <p:cNvSpPr/>
          <p:nvPr/>
        </p:nvSpPr>
        <p:spPr>
          <a:xfrm>
            <a:off x="8753475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"/>
          <p:cNvSpPr/>
          <p:nvPr/>
        </p:nvSpPr>
        <p:spPr>
          <a:xfrm>
            <a:off x="8753475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"/>
          <p:cNvSpPr/>
          <p:nvPr/>
        </p:nvSpPr>
        <p:spPr>
          <a:xfrm>
            <a:off x="1444625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"/>
          <p:cNvSpPr/>
          <p:nvPr/>
        </p:nvSpPr>
        <p:spPr>
          <a:xfrm>
            <a:off x="1444625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"/>
          <p:cNvSpPr/>
          <p:nvPr/>
        </p:nvSpPr>
        <p:spPr>
          <a:xfrm>
            <a:off x="7396162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"/>
          <p:cNvSpPr/>
          <p:nvPr/>
        </p:nvSpPr>
        <p:spPr>
          <a:xfrm>
            <a:off x="7396162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"/>
          <p:cNvSpPr/>
          <p:nvPr/>
        </p:nvSpPr>
        <p:spPr>
          <a:xfrm>
            <a:off x="1019175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"/>
          <p:cNvSpPr/>
          <p:nvPr/>
        </p:nvSpPr>
        <p:spPr>
          <a:xfrm>
            <a:off x="1019175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"/>
          <p:cNvSpPr/>
          <p:nvPr/>
        </p:nvSpPr>
        <p:spPr>
          <a:xfrm>
            <a:off x="9144000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"/>
          <p:cNvSpPr/>
          <p:nvPr/>
        </p:nvSpPr>
        <p:spPr>
          <a:xfrm>
            <a:off x="9144000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"/>
          <p:cNvSpPr/>
          <p:nvPr/>
        </p:nvSpPr>
        <p:spPr>
          <a:xfrm>
            <a:off x="3973512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"/>
          <p:cNvSpPr/>
          <p:nvPr/>
        </p:nvSpPr>
        <p:spPr>
          <a:xfrm>
            <a:off x="3973512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"/>
          <p:cNvSpPr/>
          <p:nvPr/>
        </p:nvSpPr>
        <p:spPr>
          <a:xfrm>
            <a:off x="4865687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"/>
          <p:cNvSpPr/>
          <p:nvPr/>
        </p:nvSpPr>
        <p:spPr>
          <a:xfrm>
            <a:off x="4865687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"/>
          <p:cNvSpPr/>
          <p:nvPr/>
        </p:nvSpPr>
        <p:spPr>
          <a:xfrm>
            <a:off x="5738812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"/>
          <p:cNvSpPr/>
          <p:nvPr/>
        </p:nvSpPr>
        <p:spPr>
          <a:xfrm>
            <a:off x="5738812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"/>
          <p:cNvSpPr/>
          <p:nvPr/>
        </p:nvSpPr>
        <p:spPr>
          <a:xfrm>
            <a:off x="9405937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"/>
          <p:cNvSpPr/>
          <p:nvPr/>
        </p:nvSpPr>
        <p:spPr>
          <a:xfrm>
            <a:off x="9405937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"/>
          <p:cNvSpPr/>
          <p:nvPr/>
        </p:nvSpPr>
        <p:spPr>
          <a:xfrm>
            <a:off x="7532687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"/>
          <p:cNvSpPr/>
          <p:nvPr/>
        </p:nvSpPr>
        <p:spPr>
          <a:xfrm>
            <a:off x="7532687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"/>
          <p:cNvSpPr/>
          <p:nvPr/>
        </p:nvSpPr>
        <p:spPr>
          <a:xfrm>
            <a:off x="3790950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"/>
          <p:cNvSpPr/>
          <p:nvPr/>
        </p:nvSpPr>
        <p:spPr>
          <a:xfrm>
            <a:off x="3790950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"/>
          <p:cNvSpPr/>
          <p:nvPr/>
        </p:nvSpPr>
        <p:spPr>
          <a:xfrm>
            <a:off x="1254125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"/>
          <p:cNvSpPr/>
          <p:nvPr/>
        </p:nvSpPr>
        <p:spPr>
          <a:xfrm>
            <a:off x="1254125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"/>
          <p:cNvSpPr/>
          <p:nvPr/>
        </p:nvSpPr>
        <p:spPr>
          <a:xfrm>
            <a:off x="385762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"/>
          <p:cNvSpPr/>
          <p:nvPr/>
        </p:nvSpPr>
        <p:spPr>
          <a:xfrm>
            <a:off x="385762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"/>
          <p:cNvSpPr/>
          <p:nvPr/>
        </p:nvSpPr>
        <p:spPr>
          <a:xfrm>
            <a:off x="3190875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"/>
          <p:cNvSpPr/>
          <p:nvPr/>
        </p:nvSpPr>
        <p:spPr>
          <a:xfrm>
            <a:off x="3190875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"/>
          <p:cNvSpPr/>
          <p:nvPr/>
        </p:nvSpPr>
        <p:spPr>
          <a:xfrm>
            <a:off x="1030287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"/>
          <p:cNvSpPr/>
          <p:nvPr/>
        </p:nvSpPr>
        <p:spPr>
          <a:xfrm>
            <a:off x="1030287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"/>
          <p:cNvSpPr/>
          <p:nvPr/>
        </p:nvSpPr>
        <p:spPr>
          <a:xfrm>
            <a:off x="6559550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"/>
          <p:cNvSpPr/>
          <p:nvPr/>
        </p:nvSpPr>
        <p:spPr>
          <a:xfrm>
            <a:off x="6559550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"/>
          <p:cNvSpPr/>
          <p:nvPr/>
        </p:nvSpPr>
        <p:spPr>
          <a:xfrm>
            <a:off x="7532687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"/>
          <p:cNvSpPr/>
          <p:nvPr/>
        </p:nvSpPr>
        <p:spPr>
          <a:xfrm>
            <a:off x="7532687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"/>
          <p:cNvSpPr/>
          <p:nvPr/>
        </p:nvSpPr>
        <p:spPr>
          <a:xfrm>
            <a:off x="1965325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"/>
          <p:cNvSpPr/>
          <p:nvPr/>
        </p:nvSpPr>
        <p:spPr>
          <a:xfrm>
            <a:off x="1965325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"/>
          <p:cNvSpPr/>
          <p:nvPr/>
        </p:nvSpPr>
        <p:spPr>
          <a:xfrm>
            <a:off x="2266950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"/>
          <p:cNvSpPr/>
          <p:nvPr/>
        </p:nvSpPr>
        <p:spPr>
          <a:xfrm>
            <a:off x="2266950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"/>
          <p:cNvSpPr/>
          <p:nvPr/>
        </p:nvSpPr>
        <p:spPr>
          <a:xfrm>
            <a:off x="525462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"/>
          <p:cNvSpPr/>
          <p:nvPr/>
        </p:nvSpPr>
        <p:spPr>
          <a:xfrm>
            <a:off x="525462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"/>
          <p:cNvSpPr/>
          <p:nvPr/>
        </p:nvSpPr>
        <p:spPr>
          <a:xfrm>
            <a:off x="525462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"/>
          <p:cNvSpPr/>
          <p:nvPr/>
        </p:nvSpPr>
        <p:spPr>
          <a:xfrm>
            <a:off x="525462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"/>
          <p:cNvSpPr/>
          <p:nvPr/>
        </p:nvSpPr>
        <p:spPr>
          <a:xfrm>
            <a:off x="2573337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"/>
          <p:cNvSpPr/>
          <p:nvPr/>
        </p:nvSpPr>
        <p:spPr>
          <a:xfrm>
            <a:off x="2573337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"/>
          <p:cNvSpPr/>
          <p:nvPr/>
        </p:nvSpPr>
        <p:spPr>
          <a:xfrm>
            <a:off x="3702050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"/>
          <p:cNvSpPr/>
          <p:nvPr/>
        </p:nvSpPr>
        <p:spPr>
          <a:xfrm>
            <a:off x="3702050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"/>
          <p:cNvSpPr/>
          <p:nvPr/>
        </p:nvSpPr>
        <p:spPr>
          <a:xfrm>
            <a:off x="4040187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"/>
          <p:cNvSpPr/>
          <p:nvPr/>
        </p:nvSpPr>
        <p:spPr>
          <a:xfrm>
            <a:off x="4040187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"/>
          <p:cNvSpPr/>
          <p:nvPr/>
        </p:nvSpPr>
        <p:spPr>
          <a:xfrm>
            <a:off x="1736725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"/>
          <p:cNvSpPr/>
          <p:nvPr/>
        </p:nvSpPr>
        <p:spPr>
          <a:xfrm>
            <a:off x="1736725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"/>
          <p:cNvSpPr/>
          <p:nvPr/>
        </p:nvSpPr>
        <p:spPr>
          <a:xfrm>
            <a:off x="1938337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"/>
          <p:cNvSpPr/>
          <p:nvPr/>
        </p:nvSpPr>
        <p:spPr>
          <a:xfrm>
            <a:off x="1938337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"/>
          <p:cNvSpPr/>
          <p:nvPr/>
        </p:nvSpPr>
        <p:spPr>
          <a:xfrm>
            <a:off x="1900237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"/>
          <p:cNvSpPr/>
          <p:nvPr/>
        </p:nvSpPr>
        <p:spPr>
          <a:xfrm>
            <a:off x="1900237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"/>
          <p:cNvSpPr/>
          <p:nvPr/>
        </p:nvSpPr>
        <p:spPr>
          <a:xfrm>
            <a:off x="1779587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"/>
          <p:cNvSpPr/>
          <p:nvPr/>
        </p:nvSpPr>
        <p:spPr>
          <a:xfrm>
            <a:off x="1779587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"/>
          <p:cNvSpPr/>
          <p:nvPr/>
        </p:nvSpPr>
        <p:spPr>
          <a:xfrm>
            <a:off x="2519362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"/>
          <p:cNvSpPr/>
          <p:nvPr/>
        </p:nvSpPr>
        <p:spPr>
          <a:xfrm>
            <a:off x="2519362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"/>
          <p:cNvSpPr/>
          <p:nvPr/>
        </p:nvSpPr>
        <p:spPr>
          <a:xfrm>
            <a:off x="2447925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"/>
          <p:cNvSpPr/>
          <p:nvPr/>
        </p:nvSpPr>
        <p:spPr>
          <a:xfrm>
            <a:off x="2447925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"/>
          <p:cNvSpPr/>
          <p:nvPr/>
        </p:nvSpPr>
        <p:spPr>
          <a:xfrm>
            <a:off x="2571750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"/>
          <p:cNvSpPr/>
          <p:nvPr/>
        </p:nvSpPr>
        <p:spPr>
          <a:xfrm>
            <a:off x="2571750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"/>
          <p:cNvSpPr/>
          <p:nvPr/>
        </p:nvSpPr>
        <p:spPr>
          <a:xfrm>
            <a:off x="2571750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"/>
          <p:cNvSpPr/>
          <p:nvPr/>
        </p:nvSpPr>
        <p:spPr>
          <a:xfrm>
            <a:off x="2571750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"/>
          <p:cNvSpPr/>
          <p:nvPr/>
        </p:nvSpPr>
        <p:spPr>
          <a:xfrm>
            <a:off x="2563812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"/>
          <p:cNvSpPr/>
          <p:nvPr/>
        </p:nvSpPr>
        <p:spPr>
          <a:xfrm>
            <a:off x="2563812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"/>
          <p:cNvSpPr/>
          <p:nvPr/>
        </p:nvSpPr>
        <p:spPr>
          <a:xfrm>
            <a:off x="2497137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"/>
          <p:cNvSpPr/>
          <p:nvPr/>
        </p:nvSpPr>
        <p:spPr>
          <a:xfrm>
            <a:off x="2497137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"/>
          <p:cNvSpPr/>
          <p:nvPr/>
        </p:nvSpPr>
        <p:spPr>
          <a:xfrm>
            <a:off x="2378075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"/>
          <p:cNvSpPr/>
          <p:nvPr/>
        </p:nvSpPr>
        <p:spPr>
          <a:xfrm>
            <a:off x="2378075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"/>
          <p:cNvSpPr/>
          <p:nvPr/>
        </p:nvSpPr>
        <p:spPr>
          <a:xfrm>
            <a:off x="2560637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"/>
          <p:cNvSpPr/>
          <p:nvPr/>
        </p:nvSpPr>
        <p:spPr>
          <a:xfrm>
            <a:off x="2560637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"/>
          <p:cNvSpPr/>
          <p:nvPr/>
        </p:nvSpPr>
        <p:spPr>
          <a:xfrm>
            <a:off x="2379662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"/>
          <p:cNvSpPr/>
          <p:nvPr/>
        </p:nvSpPr>
        <p:spPr>
          <a:xfrm>
            <a:off x="2379662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"/>
          <p:cNvSpPr/>
          <p:nvPr/>
        </p:nvSpPr>
        <p:spPr>
          <a:xfrm>
            <a:off x="3409950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"/>
          <p:cNvSpPr/>
          <p:nvPr/>
        </p:nvSpPr>
        <p:spPr>
          <a:xfrm>
            <a:off x="3409950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"/>
          <p:cNvSpPr/>
          <p:nvPr/>
        </p:nvSpPr>
        <p:spPr>
          <a:xfrm>
            <a:off x="3598862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"/>
          <p:cNvSpPr/>
          <p:nvPr/>
        </p:nvSpPr>
        <p:spPr>
          <a:xfrm>
            <a:off x="3598862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"/>
          <p:cNvSpPr/>
          <p:nvPr/>
        </p:nvSpPr>
        <p:spPr>
          <a:xfrm>
            <a:off x="3648075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"/>
          <p:cNvSpPr/>
          <p:nvPr/>
        </p:nvSpPr>
        <p:spPr>
          <a:xfrm>
            <a:off x="3648075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"/>
          <p:cNvSpPr/>
          <p:nvPr/>
        </p:nvSpPr>
        <p:spPr>
          <a:xfrm>
            <a:off x="3929062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"/>
          <p:cNvSpPr/>
          <p:nvPr/>
        </p:nvSpPr>
        <p:spPr>
          <a:xfrm>
            <a:off x="3929062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"/>
          <p:cNvSpPr/>
          <p:nvPr/>
        </p:nvSpPr>
        <p:spPr>
          <a:xfrm>
            <a:off x="3479800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"/>
          <p:cNvSpPr/>
          <p:nvPr/>
        </p:nvSpPr>
        <p:spPr>
          <a:xfrm>
            <a:off x="3479800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"/>
          <p:cNvSpPr/>
          <p:nvPr/>
        </p:nvSpPr>
        <p:spPr>
          <a:xfrm>
            <a:off x="3481387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"/>
          <p:cNvSpPr/>
          <p:nvPr/>
        </p:nvSpPr>
        <p:spPr>
          <a:xfrm>
            <a:off x="3481387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"/>
          <p:cNvSpPr/>
          <p:nvPr/>
        </p:nvSpPr>
        <p:spPr>
          <a:xfrm>
            <a:off x="6097587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"/>
          <p:cNvSpPr/>
          <p:nvPr/>
        </p:nvSpPr>
        <p:spPr>
          <a:xfrm>
            <a:off x="6097587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"/>
          <p:cNvSpPr/>
          <p:nvPr/>
        </p:nvSpPr>
        <p:spPr>
          <a:xfrm>
            <a:off x="5068887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"/>
          <p:cNvSpPr/>
          <p:nvPr/>
        </p:nvSpPr>
        <p:spPr>
          <a:xfrm>
            <a:off x="5068887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"/>
          <p:cNvSpPr/>
          <p:nvPr/>
        </p:nvSpPr>
        <p:spPr>
          <a:xfrm>
            <a:off x="5208587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"/>
          <p:cNvSpPr/>
          <p:nvPr/>
        </p:nvSpPr>
        <p:spPr>
          <a:xfrm>
            <a:off x="5208587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"/>
          <p:cNvSpPr/>
          <p:nvPr/>
        </p:nvSpPr>
        <p:spPr>
          <a:xfrm>
            <a:off x="5608637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"/>
          <p:cNvSpPr/>
          <p:nvPr/>
        </p:nvSpPr>
        <p:spPr>
          <a:xfrm>
            <a:off x="5608637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"/>
          <p:cNvSpPr/>
          <p:nvPr/>
        </p:nvSpPr>
        <p:spPr>
          <a:xfrm>
            <a:off x="7569200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"/>
          <p:cNvSpPr/>
          <p:nvPr/>
        </p:nvSpPr>
        <p:spPr>
          <a:xfrm>
            <a:off x="7569200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"/>
          <p:cNvSpPr/>
          <p:nvPr/>
        </p:nvSpPr>
        <p:spPr>
          <a:xfrm>
            <a:off x="8259762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"/>
          <p:cNvSpPr/>
          <p:nvPr/>
        </p:nvSpPr>
        <p:spPr>
          <a:xfrm>
            <a:off x="8259762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"/>
          <p:cNvSpPr/>
          <p:nvPr/>
        </p:nvSpPr>
        <p:spPr>
          <a:xfrm>
            <a:off x="7656512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"/>
          <p:cNvSpPr/>
          <p:nvPr/>
        </p:nvSpPr>
        <p:spPr>
          <a:xfrm>
            <a:off x="7656512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"/>
          <p:cNvSpPr/>
          <p:nvPr/>
        </p:nvSpPr>
        <p:spPr>
          <a:xfrm>
            <a:off x="7620000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"/>
          <p:cNvSpPr/>
          <p:nvPr/>
        </p:nvSpPr>
        <p:spPr>
          <a:xfrm>
            <a:off x="7620000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"/>
          <p:cNvSpPr/>
          <p:nvPr/>
        </p:nvSpPr>
        <p:spPr>
          <a:xfrm>
            <a:off x="1671637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"/>
          <p:cNvSpPr/>
          <p:nvPr/>
        </p:nvSpPr>
        <p:spPr>
          <a:xfrm>
            <a:off x="1671637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"/>
          <p:cNvSpPr/>
          <p:nvPr/>
        </p:nvSpPr>
        <p:spPr>
          <a:xfrm>
            <a:off x="1890712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"/>
          <p:cNvSpPr/>
          <p:nvPr/>
        </p:nvSpPr>
        <p:spPr>
          <a:xfrm>
            <a:off x="1890712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"/>
          <p:cNvSpPr/>
          <p:nvPr/>
        </p:nvSpPr>
        <p:spPr>
          <a:xfrm>
            <a:off x="1498600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"/>
          <p:cNvSpPr/>
          <p:nvPr/>
        </p:nvSpPr>
        <p:spPr>
          <a:xfrm>
            <a:off x="1498600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"/>
          <p:cNvSpPr/>
          <p:nvPr/>
        </p:nvSpPr>
        <p:spPr>
          <a:xfrm>
            <a:off x="10302875" y="4492399"/>
            <a:ext cx="1189711" cy="2388280"/>
          </a:xfrm>
          <a:custGeom>
            <a:avLst/>
            <a:gdLst/>
            <a:ahLst/>
            <a:cxnLst/>
            <a:rect l="l" t="t" r="r" b="b"/>
            <a:pathLst>
              <a:path w="1189711" h="2388280" extrusionOk="0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"/>
          <p:cNvSpPr/>
          <p:nvPr/>
        </p:nvSpPr>
        <p:spPr>
          <a:xfrm>
            <a:off x="10302875" y="4492399"/>
            <a:ext cx="1198563" cy="2514600"/>
          </a:xfrm>
          <a:custGeom>
            <a:avLst/>
            <a:gdLst/>
            <a:ahLst/>
            <a:cxnLst/>
            <a:rect l="l" t="t" r="r" b="b"/>
            <a:pathLst>
              <a:path w="755" h="1584" extrusionOk="0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"/>
          <p:cNvSpPr/>
          <p:nvPr/>
        </p:nvSpPr>
        <p:spPr>
          <a:xfrm>
            <a:off x="11325225" y="4492400"/>
            <a:ext cx="822325" cy="2370137"/>
          </a:xfrm>
          <a:custGeom>
            <a:avLst/>
            <a:gdLst/>
            <a:ahLst/>
            <a:cxnLst/>
            <a:rect l="l" t="t" r="r" b="b"/>
            <a:pathLst>
              <a:path w="822325" h="2370137" extrusionOk="0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"/>
          <p:cNvSpPr/>
          <p:nvPr/>
        </p:nvSpPr>
        <p:spPr>
          <a:xfrm>
            <a:off x="11325225" y="4492399"/>
            <a:ext cx="822325" cy="2514600"/>
          </a:xfrm>
          <a:custGeom>
            <a:avLst/>
            <a:gdLst/>
            <a:ahLst/>
            <a:cxnLst/>
            <a:rect l="l" t="t" r="r" b="b"/>
            <a:pathLst>
              <a:path w="518" h="1584" extrusionOk="0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"/>
          <p:cNvSpPr/>
          <p:nvPr/>
        </p:nvSpPr>
        <p:spPr>
          <a:xfrm>
            <a:off x="9128125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"/>
          <p:cNvSpPr/>
          <p:nvPr/>
        </p:nvSpPr>
        <p:spPr>
          <a:xfrm>
            <a:off x="9128125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"/>
          <p:cNvSpPr/>
          <p:nvPr/>
        </p:nvSpPr>
        <p:spPr>
          <a:xfrm>
            <a:off x="7950200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"/>
          <p:cNvSpPr/>
          <p:nvPr/>
        </p:nvSpPr>
        <p:spPr>
          <a:xfrm>
            <a:off x="7950200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"/>
          <p:cNvSpPr/>
          <p:nvPr/>
        </p:nvSpPr>
        <p:spPr>
          <a:xfrm>
            <a:off x="8255000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"/>
          <p:cNvSpPr/>
          <p:nvPr/>
        </p:nvSpPr>
        <p:spPr>
          <a:xfrm>
            <a:off x="8255000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"/>
          <p:cNvSpPr/>
          <p:nvPr/>
        </p:nvSpPr>
        <p:spPr>
          <a:xfrm>
            <a:off x="7950200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"/>
          <p:cNvSpPr/>
          <p:nvPr/>
        </p:nvSpPr>
        <p:spPr>
          <a:xfrm>
            <a:off x="7950200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"/>
          <p:cNvSpPr/>
          <p:nvPr/>
        </p:nvSpPr>
        <p:spPr>
          <a:xfrm>
            <a:off x="10621962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"/>
          <p:cNvSpPr/>
          <p:nvPr/>
        </p:nvSpPr>
        <p:spPr>
          <a:xfrm>
            <a:off x="10621962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"/>
          <p:cNvSpPr/>
          <p:nvPr/>
        </p:nvSpPr>
        <p:spPr>
          <a:xfrm>
            <a:off x="11461750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"/>
          <p:cNvSpPr/>
          <p:nvPr/>
        </p:nvSpPr>
        <p:spPr>
          <a:xfrm>
            <a:off x="11461750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"/>
          <p:cNvSpPr/>
          <p:nvPr/>
        </p:nvSpPr>
        <p:spPr>
          <a:xfrm>
            <a:off x="11687175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"/>
          <p:cNvSpPr/>
          <p:nvPr/>
        </p:nvSpPr>
        <p:spPr>
          <a:xfrm>
            <a:off x="11687175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"/>
          <p:cNvSpPr/>
          <p:nvPr/>
        </p:nvSpPr>
        <p:spPr>
          <a:xfrm>
            <a:off x="11793537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"/>
          <p:cNvSpPr/>
          <p:nvPr/>
        </p:nvSpPr>
        <p:spPr>
          <a:xfrm>
            <a:off x="11793537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"/>
          <p:cNvSpPr/>
          <p:nvPr/>
        </p:nvSpPr>
        <p:spPr>
          <a:xfrm>
            <a:off x="12176125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"/>
          <p:cNvSpPr/>
          <p:nvPr/>
        </p:nvSpPr>
        <p:spPr>
          <a:xfrm>
            <a:off x="12176125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"/>
          <p:cNvSpPr/>
          <p:nvPr/>
        </p:nvSpPr>
        <p:spPr>
          <a:xfrm>
            <a:off x="10229850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"/>
          <p:cNvSpPr/>
          <p:nvPr/>
        </p:nvSpPr>
        <p:spPr>
          <a:xfrm>
            <a:off x="10229850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"/>
          <p:cNvSpPr/>
          <p:nvPr/>
        </p:nvSpPr>
        <p:spPr>
          <a:xfrm>
            <a:off x="9999662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"/>
          <p:cNvSpPr/>
          <p:nvPr/>
        </p:nvSpPr>
        <p:spPr>
          <a:xfrm>
            <a:off x="9999662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"/>
          <p:cNvSpPr/>
          <p:nvPr/>
        </p:nvSpPr>
        <p:spPr>
          <a:xfrm>
            <a:off x="7942262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"/>
          <p:cNvSpPr/>
          <p:nvPr/>
        </p:nvSpPr>
        <p:spPr>
          <a:xfrm>
            <a:off x="7942262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"/>
          <p:cNvSpPr/>
          <p:nvPr/>
        </p:nvSpPr>
        <p:spPr>
          <a:xfrm>
            <a:off x="9188450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"/>
          <p:cNvSpPr/>
          <p:nvPr/>
        </p:nvSpPr>
        <p:spPr>
          <a:xfrm>
            <a:off x="9188450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"/>
          <p:cNvSpPr/>
          <p:nvPr/>
        </p:nvSpPr>
        <p:spPr>
          <a:xfrm>
            <a:off x="10302875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"/>
          <p:cNvSpPr/>
          <p:nvPr/>
        </p:nvSpPr>
        <p:spPr>
          <a:xfrm>
            <a:off x="11710987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4"/>
          <p:cNvSpPr/>
          <p:nvPr/>
        </p:nvSpPr>
        <p:spPr>
          <a:xfrm>
            <a:off x="11710987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"/>
          <p:cNvSpPr/>
          <p:nvPr/>
        </p:nvSpPr>
        <p:spPr>
          <a:xfrm>
            <a:off x="11639550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"/>
          <p:cNvSpPr/>
          <p:nvPr/>
        </p:nvSpPr>
        <p:spPr>
          <a:xfrm>
            <a:off x="11639550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"/>
          <p:cNvSpPr/>
          <p:nvPr/>
        </p:nvSpPr>
        <p:spPr>
          <a:xfrm>
            <a:off x="11639550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"/>
          <p:cNvSpPr/>
          <p:nvPr/>
        </p:nvSpPr>
        <p:spPr>
          <a:xfrm>
            <a:off x="11639550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"/>
          <p:cNvSpPr/>
          <p:nvPr/>
        </p:nvSpPr>
        <p:spPr>
          <a:xfrm>
            <a:off x="3192462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"/>
          <p:cNvSpPr/>
          <p:nvPr/>
        </p:nvSpPr>
        <p:spPr>
          <a:xfrm>
            <a:off x="3192462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4"/>
          <p:cNvSpPr/>
          <p:nvPr/>
        </p:nvSpPr>
        <p:spPr>
          <a:xfrm>
            <a:off x="3192462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"/>
          <p:cNvSpPr/>
          <p:nvPr/>
        </p:nvSpPr>
        <p:spPr>
          <a:xfrm>
            <a:off x="3192462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"/>
          <p:cNvSpPr/>
          <p:nvPr/>
        </p:nvSpPr>
        <p:spPr>
          <a:xfrm>
            <a:off x="3330575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"/>
          <p:cNvSpPr/>
          <p:nvPr/>
        </p:nvSpPr>
        <p:spPr>
          <a:xfrm>
            <a:off x="3330575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"/>
          <p:cNvSpPr/>
          <p:nvPr/>
        </p:nvSpPr>
        <p:spPr>
          <a:xfrm>
            <a:off x="3249612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"/>
          <p:cNvSpPr/>
          <p:nvPr/>
        </p:nvSpPr>
        <p:spPr>
          <a:xfrm>
            <a:off x="3249612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"/>
          <p:cNvSpPr/>
          <p:nvPr/>
        </p:nvSpPr>
        <p:spPr>
          <a:xfrm>
            <a:off x="3270250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"/>
          <p:cNvSpPr/>
          <p:nvPr/>
        </p:nvSpPr>
        <p:spPr>
          <a:xfrm>
            <a:off x="3270250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"/>
          <p:cNvSpPr/>
          <p:nvPr/>
        </p:nvSpPr>
        <p:spPr>
          <a:xfrm>
            <a:off x="3386137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"/>
          <p:cNvSpPr/>
          <p:nvPr/>
        </p:nvSpPr>
        <p:spPr>
          <a:xfrm>
            <a:off x="3386137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"/>
          <p:cNvSpPr/>
          <p:nvPr/>
        </p:nvSpPr>
        <p:spPr>
          <a:xfrm>
            <a:off x="3473450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"/>
          <p:cNvSpPr/>
          <p:nvPr/>
        </p:nvSpPr>
        <p:spPr>
          <a:xfrm>
            <a:off x="3473450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"/>
          <p:cNvSpPr/>
          <p:nvPr/>
        </p:nvSpPr>
        <p:spPr>
          <a:xfrm>
            <a:off x="3295650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"/>
          <p:cNvSpPr/>
          <p:nvPr/>
        </p:nvSpPr>
        <p:spPr>
          <a:xfrm>
            <a:off x="3295650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"/>
          <p:cNvSpPr/>
          <p:nvPr/>
        </p:nvSpPr>
        <p:spPr>
          <a:xfrm>
            <a:off x="3397250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"/>
          <p:cNvSpPr/>
          <p:nvPr/>
        </p:nvSpPr>
        <p:spPr>
          <a:xfrm>
            <a:off x="3397250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"/>
          <p:cNvSpPr/>
          <p:nvPr/>
        </p:nvSpPr>
        <p:spPr>
          <a:xfrm>
            <a:off x="3192462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"/>
          <p:cNvSpPr/>
          <p:nvPr/>
        </p:nvSpPr>
        <p:spPr>
          <a:xfrm>
            <a:off x="3192462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"/>
          <p:cNvSpPr/>
          <p:nvPr/>
        </p:nvSpPr>
        <p:spPr>
          <a:xfrm>
            <a:off x="3149600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"/>
          <p:cNvSpPr/>
          <p:nvPr/>
        </p:nvSpPr>
        <p:spPr>
          <a:xfrm>
            <a:off x="3149600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"/>
          <p:cNvSpPr/>
          <p:nvPr/>
        </p:nvSpPr>
        <p:spPr>
          <a:xfrm>
            <a:off x="3133725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"/>
          <p:cNvSpPr/>
          <p:nvPr/>
        </p:nvSpPr>
        <p:spPr>
          <a:xfrm>
            <a:off x="3133725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"/>
          <p:cNvSpPr/>
          <p:nvPr/>
        </p:nvSpPr>
        <p:spPr>
          <a:xfrm>
            <a:off x="3111500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"/>
          <p:cNvSpPr/>
          <p:nvPr/>
        </p:nvSpPr>
        <p:spPr>
          <a:xfrm>
            <a:off x="3111500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"/>
          <p:cNvSpPr/>
          <p:nvPr/>
        </p:nvSpPr>
        <p:spPr>
          <a:xfrm>
            <a:off x="3240087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"/>
          <p:cNvSpPr/>
          <p:nvPr/>
        </p:nvSpPr>
        <p:spPr>
          <a:xfrm>
            <a:off x="3240087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"/>
          <p:cNvSpPr/>
          <p:nvPr/>
        </p:nvSpPr>
        <p:spPr>
          <a:xfrm>
            <a:off x="3192462" y="5927499"/>
            <a:ext cx="1588" cy="1588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"/>
          <p:cNvSpPr/>
          <p:nvPr/>
        </p:nvSpPr>
        <p:spPr>
          <a:xfrm>
            <a:off x="3192462" y="5927499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"/>
          <p:cNvSpPr/>
          <p:nvPr/>
        </p:nvSpPr>
        <p:spPr>
          <a:xfrm>
            <a:off x="3038475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"/>
          <p:cNvSpPr/>
          <p:nvPr/>
        </p:nvSpPr>
        <p:spPr>
          <a:xfrm>
            <a:off x="3038475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"/>
          <p:cNvSpPr/>
          <p:nvPr/>
        </p:nvSpPr>
        <p:spPr>
          <a:xfrm>
            <a:off x="2989262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"/>
          <p:cNvSpPr/>
          <p:nvPr/>
        </p:nvSpPr>
        <p:spPr>
          <a:xfrm>
            <a:off x="2989262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"/>
          <p:cNvSpPr/>
          <p:nvPr/>
        </p:nvSpPr>
        <p:spPr>
          <a:xfrm>
            <a:off x="2946400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"/>
          <p:cNvSpPr/>
          <p:nvPr/>
        </p:nvSpPr>
        <p:spPr>
          <a:xfrm>
            <a:off x="2946400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"/>
          <p:cNvSpPr/>
          <p:nvPr/>
        </p:nvSpPr>
        <p:spPr>
          <a:xfrm>
            <a:off x="3084512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"/>
          <p:cNvSpPr/>
          <p:nvPr/>
        </p:nvSpPr>
        <p:spPr>
          <a:xfrm>
            <a:off x="3084512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"/>
          <p:cNvSpPr/>
          <p:nvPr/>
        </p:nvSpPr>
        <p:spPr>
          <a:xfrm>
            <a:off x="3089275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"/>
          <p:cNvSpPr/>
          <p:nvPr/>
        </p:nvSpPr>
        <p:spPr>
          <a:xfrm>
            <a:off x="3089275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"/>
          <p:cNvSpPr/>
          <p:nvPr/>
        </p:nvSpPr>
        <p:spPr>
          <a:xfrm>
            <a:off x="806450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"/>
          <p:cNvSpPr/>
          <p:nvPr/>
        </p:nvSpPr>
        <p:spPr>
          <a:xfrm>
            <a:off x="806450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"/>
          <p:cNvSpPr/>
          <p:nvPr/>
        </p:nvSpPr>
        <p:spPr>
          <a:xfrm>
            <a:off x="825500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4"/>
          <p:cNvSpPr/>
          <p:nvPr/>
        </p:nvSpPr>
        <p:spPr>
          <a:xfrm>
            <a:off x="825500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"/>
          <p:cNvSpPr/>
          <p:nvPr/>
        </p:nvSpPr>
        <p:spPr>
          <a:xfrm>
            <a:off x="858837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"/>
          <p:cNvSpPr/>
          <p:nvPr/>
        </p:nvSpPr>
        <p:spPr>
          <a:xfrm>
            <a:off x="858837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"/>
          <p:cNvSpPr/>
          <p:nvPr/>
        </p:nvSpPr>
        <p:spPr>
          <a:xfrm>
            <a:off x="1370012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"/>
          <p:cNvSpPr/>
          <p:nvPr/>
        </p:nvSpPr>
        <p:spPr>
          <a:xfrm>
            <a:off x="1370012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"/>
          <p:cNvSpPr/>
          <p:nvPr/>
        </p:nvSpPr>
        <p:spPr>
          <a:xfrm>
            <a:off x="1131887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"/>
          <p:cNvSpPr/>
          <p:nvPr/>
        </p:nvSpPr>
        <p:spPr>
          <a:xfrm>
            <a:off x="1131887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"/>
          <p:cNvSpPr/>
          <p:nvPr/>
        </p:nvSpPr>
        <p:spPr>
          <a:xfrm>
            <a:off x="796925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"/>
          <p:cNvSpPr/>
          <p:nvPr/>
        </p:nvSpPr>
        <p:spPr>
          <a:xfrm>
            <a:off x="796925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"/>
          <p:cNvSpPr/>
          <p:nvPr/>
        </p:nvSpPr>
        <p:spPr>
          <a:xfrm>
            <a:off x="782637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"/>
          <p:cNvSpPr/>
          <p:nvPr/>
        </p:nvSpPr>
        <p:spPr>
          <a:xfrm>
            <a:off x="782637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"/>
          <p:cNvSpPr/>
          <p:nvPr/>
        </p:nvSpPr>
        <p:spPr>
          <a:xfrm>
            <a:off x="693737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"/>
          <p:cNvSpPr/>
          <p:nvPr/>
        </p:nvSpPr>
        <p:spPr>
          <a:xfrm>
            <a:off x="693737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"/>
          <p:cNvSpPr/>
          <p:nvPr/>
        </p:nvSpPr>
        <p:spPr>
          <a:xfrm>
            <a:off x="366712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"/>
          <p:cNvSpPr/>
          <p:nvPr/>
        </p:nvSpPr>
        <p:spPr>
          <a:xfrm>
            <a:off x="366712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"/>
          <p:cNvSpPr/>
          <p:nvPr/>
        </p:nvSpPr>
        <p:spPr>
          <a:xfrm>
            <a:off x="727075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"/>
          <p:cNvSpPr/>
          <p:nvPr/>
        </p:nvSpPr>
        <p:spPr>
          <a:xfrm>
            <a:off x="727075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"/>
          <p:cNvSpPr/>
          <p:nvPr/>
        </p:nvSpPr>
        <p:spPr>
          <a:xfrm>
            <a:off x="571500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"/>
          <p:cNvSpPr/>
          <p:nvPr/>
        </p:nvSpPr>
        <p:spPr>
          <a:xfrm>
            <a:off x="571500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4"/>
          <p:cNvSpPr/>
          <p:nvPr/>
        </p:nvSpPr>
        <p:spPr>
          <a:xfrm>
            <a:off x="1428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"/>
          <p:cNvSpPr/>
          <p:nvPr/>
        </p:nvSpPr>
        <p:spPr>
          <a:xfrm>
            <a:off x="1428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"/>
          <p:cNvSpPr/>
          <p:nvPr/>
        </p:nvSpPr>
        <p:spPr>
          <a:xfrm>
            <a:off x="673100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4"/>
          <p:cNvSpPr/>
          <p:nvPr/>
        </p:nvSpPr>
        <p:spPr>
          <a:xfrm>
            <a:off x="673100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4"/>
          <p:cNvSpPr/>
          <p:nvPr/>
        </p:nvSpPr>
        <p:spPr>
          <a:xfrm>
            <a:off x="547687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"/>
          <p:cNvSpPr/>
          <p:nvPr/>
        </p:nvSpPr>
        <p:spPr>
          <a:xfrm>
            <a:off x="547687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4"/>
          <p:cNvSpPr/>
          <p:nvPr/>
        </p:nvSpPr>
        <p:spPr>
          <a:xfrm>
            <a:off x="1428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"/>
          <p:cNvSpPr/>
          <p:nvPr/>
        </p:nvSpPr>
        <p:spPr>
          <a:xfrm>
            <a:off x="1428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4"/>
          <p:cNvSpPr/>
          <p:nvPr/>
        </p:nvSpPr>
        <p:spPr>
          <a:xfrm>
            <a:off x="3522662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4"/>
          <p:cNvSpPr/>
          <p:nvPr/>
        </p:nvSpPr>
        <p:spPr>
          <a:xfrm>
            <a:off x="3522662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"/>
          <p:cNvSpPr/>
          <p:nvPr/>
        </p:nvSpPr>
        <p:spPr>
          <a:xfrm>
            <a:off x="2752725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"/>
          <p:cNvSpPr/>
          <p:nvPr/>
        </p:nvSpPr>
        <p:spPr>
          <a:xfrm>
            <a:off x="2752725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"/>
          <p:cNvSpPr/>
          <p:nvPr/>
        </p:nvSpPr>
        <p:spPr>
          <a:xfrm>
            <a:off x="2652712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"/>
          <p:cNvSpPr/>
          <p:nvPr/>
        </p:nvSpPr>
        <p:spPr>
          <a:xfrm>
            <a:off x="2652712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"/>
          <p:cNvSpPr/>
          <p:nvPr/>
        </p:nvSpPr>
        <p:spPr>
          <a:xfrm>
            <a:off x="2636837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"/>
          <p:cNvSpPr/>
          <p:nvPr/>
        </p:nvSpPr>
        <p:spPr>
          <a:xfrm>
            <a:off x="2636837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"/>
          <p:cNvSpPr/>
          <p:nvPr/>
        </p:nvSpPr>
        <p:spPr>
          <a:xfrm>
            <a:off x="2151062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"/>
          <p:cNvSpPr/>
          <p:nvPr/>
        </p:nvSpPr>
        <p:spPr>
          <a:xfrm>
            <a:off x="2151062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"/>
          <p:cNvSpPr/>
          <p:nvPr/>
        </p:nvSpPr>
        <p:spPr>
          <a:xfrm>
            <a:off x="2352675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"/>
          <p:cNvSpPr/>
          <p:nvPr/>
        </p:nvSpPr>
        <p:spPr>
          <a:xfrm>
            <a:off x="2352675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"/>
          <p:cNvSpPr/>
          <p:nvPr/>
        </p:nvSpPr>
        <p:spPr>
          <a:xfrm>
            <a:off x="2374900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"/>
          <p:cNvSpPr/>
          <p:nvPr/>
        </p:nvSpPr>
        <p:spPr>
          <a:xfrm>
            <a:off x="2374900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4"/>
          <p:cNvSpPr/>
          <p:nvPr/>
        </p:nvSpPr>
        <p:spPr>
          <a:xfrm>
            <a:off x="2365375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"/>
          <p:cNvSpPr/>
          <p:nvPr/>
        </p:nvSpPr>
        <p:spPr>
          <a:xfrm>
            <a:off x="2365375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"/>
          <p:cNvSpPr/>
          <p:nvPr/>
        </p:nvSpPr>
        <p:spPr>
          <a:xfrm>
            <a:off x="2847975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"/>
          <p:cNvSpPr/>
          <p:nvPr/>
        </p:nvSpPr>
        <p:spPr>
          <a:xfrm>
            <a:off x="2847975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"/>
          <p:cNvSpPr/>
          <p:nvPr/>
        </p:nvSpPr>
        <p:spPr>
          <a:xfrm>
            <a:off x="3663950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"/>
          <p:cNvSpPr/>
          <p:nvPr/>
        </p:nvSpPr>
        <p:spPr>
          <a:xfrm>
            <a:off x="3663950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"/>
          <p:cNvSpPr/>
          <p:nvPr/>
        </p:nvSpPr>
        <p:spPr>
          <a:xfrm>
            <a:off x="3746500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"/>
          <p:cNvSpPr/>
          <p:nvPr/>
        </p:nvSpPr>
        <p:spPr>
          <a:xfrm>
            <a:off x="3746500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"/>
          <p:cNvSpPr/>
          <p:nvPr/>
        </p:nvSpPr>
        <p:spPr>
          <a:xfrm>
            <a:off x="4213225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"/>
          <p:cNvSpPr/>
          <p:nvPr/>
        </p:nvSpPr>
        <p:spPr>
          <a:xfrm>
            <a:off x="4213225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"/>
          <p:cNvSpPr/>
          <p:nvPr/>
        </p:nvSpPr>
        <p:spPr>
          <a:xfrm>
            <a:off x="3813175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"/>
          <p:cNvSpPr/>
          <p:nvPr/>
        </p:nvSpPr>
        <p:spPr>
          <a:xfrm>
            <a:off x="3813175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"/>
          <p:cNvSpPr/>
          <p:nvPr/>
        </p:nvSpPr>
        <p:spPr>
          <a:xfrm>
            <a:off x="3854450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"/>
          <p:cNvSpPr/>
          <p:nvPr/>
        </p:nvSpPr>
        <p:spPr>
          <a:xfrm>
            <a:off x="3854450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4"/>
          <p:cNvSpPr/>
          <p:nvPr/>
        </p:nvSpPr>
        <p:spPr>
          <a:xfrm>
            <a:off x="3752850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4"/>
          <p:cNvSpPr/>
          <p:nvPr/>
        </p:nvSpPr>
        <p:spPr>
          <a:xfrm>
            <a:off x="3752850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4"/>
          <p:cNvSpPr/>
          <p:nvPr/>
        </p:nvSpPr>
        <p:spPr>
          <a:xfrm>
            <a:off x="3803650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4"/>
          <p:cNvSpPr/>
          <p:nvPr/>
        </p:nvSpPr>
        <p:spPr>
          <a:xfrm>
            <a:off x="3803650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"/>
          <p:cNvSpPr/>
          <p:nvPr/>
        </p:nvSpPr>
        <p:spPr>
          <a:xfrm>
            <a:off x="4275137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"/>
          <p:cNvSpPr/>
          <p:nvPr/>
        </p:nvSpPr>
        <p:spPr>
          <a:xfrm>
            <a:off x="4275137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"/>
          <p:cNvSpPr/>
          <p:nvPr/>
        </p:nvSpPr>
        <p:spPr>
          <a:xfrm>
            <a:off x="4164012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"/>
          <p:cNvSpPr/>
          <p:nvPr/>
        </p:nvSpPr>
        <p:spPr>
          <a:xfrm>
            <a:off x="4164012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4"/>
          <p:cNvSpPr/>
          <p:nvPr/>
        </p:nvSpPr>
        <p:spPr>
          <a:xfrm>
            <a:off x="4706937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4"/>
          <p:cNvSpPr/>
          <p:nvPr/>
        </p:nvSpPr>
        <p:spPr>
          <a:xfrm>
            <a:off x="4706937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"/>
          <p:cNvSpPr/>
          <p:nvPr/>
        </p:nvSpPr>
        <p:spPr>
          <a:xfrm>
            <a:off x="4297362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"/>
          <p:cNvSpPr/>
          <p:nvPr/>
        </p:nvSpPr>
        <p:spPr>
          <a:xfrm>
            <a:off x="4297362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"/>
          <p:cNvSpPr/>
          <p:nvPr/>
        </p:nvSpPr>
        <p:spPr>
          <a:xfrm>
            <a:off x="4338637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"/>
          <p:cNvSpPr/>
          <p:nvPr/>
        </p:nvSpPr>
        <p:spPr>
          <a:xfrm>
            <a:off x="4338637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"/>
          <p:cNvSpPr/>
          <p:nvPr/>
        </p:nvSpPr>
        <p:spPr>
          <a:xfrm>
            <a:off x="4692650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"/>
          <p:cNvSpPr/>
          <p:nvPr/>
        </p:nvSpPr>
        <p:spPr>
          <a:xfrm>
            <a:off x="4692650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"/>
          <p:cNvSpPr/>
          <p:nvPr/>
        </p:nvSpPr>
        <p:spPr>
          <a:xfrm>
            <a:off x="4581525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"/>
          <p:cNvSpPr/>
          <p:nvPr/>
        </p:nvSpPr>
        <p:spPr>
          <a:xfrm>
            <a:off x="4581525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"/>
          <p:cNvSpPr/>
          <p:nvPr/>
        </p:nvSpPr>
        <p:spPr>
          <a:xfrm>
            <a:off x="4692650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"/>
          <p:cNvSpPr/>
          <p:nvPr/>
        </p:nvSpPr>
        <p:spPr>
          <a:xfrm>
            <a:off x="4692650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"/>
          <p:cNvSpPr/>
          <p:nvPr/>
        </p:nvSpPr>
        <p:spPr>
          <a:xfrm>
            <a:off x="4692650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"/>
          <p:cNvSpPr/>
          <p:nvPr/>
        </p:nvSpPr>
        <p:spPr>
          <a:xfrm>
            <a:off x="4692650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"/>
          <p:cNvSpPr/>
          <p:nvPr/>
        </p:nvSpPr>
        <p:spPr>
          <a:xfrm>
            <a:off x="4687887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"/>
          <p:cNvSpPr/>
          <p:nvPr/>
        </p:nvSpPr>
        <p:spPr>
          <a:xfrm>
            <a:off x="4687887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"/>
          <p:cNvSpPr/>
          <p:nvPr/>
        </p:nvSpPr>
        <p:spPr>
          <a:xfrm>
            <a:off x="4683125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4"/>
          <p:cNvSpPr/>
          <p:nvPr/>
        </p:nvSpPr>
        <p:spPr>
          <a:xfrm>
            <a:off x="4683125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4"/>
          <p:cNvSpPr/>
          <p:nvPr/>
        </p:nvSpPr>
        <p:spPr>
          <a:xfrm>
            <a:off x="4513262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"/>
          <p:cNvSpPr/>
          <p:nvPr/>
        </p:nvSpPr>
        <p:spPr>
          <a:xfrm>
            <a:off x="4513262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4"/>
          <p:cNvSpPr/>
          <p:nvPr/>
        </p:nvSpPr>
        <p:spPr>
          <a:xfrm>
            <a:off x="4668837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4"/>
          <p:cNvSpPr/>
          <p:nvPr/>
        </p:nvSpPr>
        <p:spPr>
          <a:xfrm>
            <a:off x="4668837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"/>
          <p:cNvSpPr/>
          <p:nvPr/>
        </p:nvSpPr>
        <p:spPr>
          <a:xfrm>
            <a:off x="4740275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"/>
          <p:cNvSpPr/>
          <p:nvPr/>
        </p:nvSpPr>
        <p:spPr>
          <a:xfrm>
            <a:off x="4740275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4"/>
          <p:cNvSpPr/>
          <p:nvPr/>
        </p:nvSpPr>
        <p:spPr>
          <a:xfrm>
            <a:off x="4705350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"/>
          <p:cNvSpPr/>
          <p:nvPr/>
        </p:nvSpPr>
        <p:spPr>
          <a:xfrm>
            <a:off x="4705350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"/>
          <p:cNvSpPr/>
          <p:nvPr/>
        </p:nvSpPr>
        <p:spPr>
          <a:xfrm>
            <a:off x="4702175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"/>
          <p:cNvSpPr/>
          <p:nvPr/>
        </p:nvSpPr>
        <p:spPr>
          <a:xfrm>
            <a:off x="4702175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"/>
          <p:cNvSpPr/>
          <p:nvPr/>
        </p:nvSpPr>
        <p:spPr>
          <a:xfrm>
            <a:off x="6030912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"/>
          <p:cNvSpPr/>
          <p:nvPr/>
        </p:nvSpPr>
        <p:spPr>
          <a:xfrm>
            <a:off x="6030912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"/>
          <p:cNvSpPr/>
          <p:nvPr/>
        </p:nvSpPr>
        <p:spPr>
          <a:xfrm>
            <a:off x="5926137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"/>
          <p:cNvSpPr/>
          <p:nvPr/>
        </p:nvSpPr>
        <p:spPr>
          <a:xfrm>
            <a:off x="5926137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"/>
          <p:cNvSpPr/>
          <p:nvPr/>
        </p:nvSpPr>
        <p:spPr>
          <a:xfrm>
            <a:off x="6043612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"/>
          <p:cNvSpPr/>
          <p:nvPr/>
        </p:nvSpPr>
        <p:spPr>
          <a:xfrm>
            <a:off x="6043612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"/>
          <p:cNvSpPr/>
          <p:nvPr/>
        </p:nvSpPr>
        <p:spPr>
          <a:xfrm>
            <a:off x="5484812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4"/>
          <p:cNvSpPr/>
          <p:nvPr/>
        </p:nvSpPr>
        <p:spPr>
          <a:xfrm>
            <a:off x="5484812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"/>
          <p:cNvSpPr/>
          <p:nvPr/>
        </p:nvSpPr>
        <p:spPr>
          <a:xfrm>
            <a:off x="5480050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4"/>
          <p:cNvSpPr/>
          <p:nvPr/>
        </p:nvSpPr>
        <p:spPr>
          <a:xfrm>
            <a:off x="5480050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4"/>
          <p:cNvSpPr/>
          <p:nvPr/>
        </p:nvSpPr>
        <p:spPr>
          <a:xfrm>
            <a:off x="5503862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"/>
          <p:cNvSpPr/>
          <p:nvPr/>
        </p:nvSpPr>
        <p:spPr>
          <a:xfrm>
            <a:off x="5503862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"/>
          <p:cNvSpPr/>
          <p:nvPr/>
        </p:nvSpPr>
        <p:spPr>
          <a:xfrm>
            <a:off x="5473700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"/>
          <p:cNvSpPr/>
          <p:nvPr/>
        </p:nvSpPr>
        <p:spPr>
          <a:xfrm>
            <a:off x="5473700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"/>
          <p:cNvSpPr/>
          <p:nvPr/>
        </p:nvSpPr>
        <p:spPr>
          <a:xfrm>
            <a:off x="4814887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"/>
          <p:cNvSpPr/>
          <p:nvPr/>
        </p:nvSpPr>
        <p:spPr>
          <a:xfrm>
            <a:off x="4814887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4"/>
          <p:cNvSpPr/>
          <p:nvPr/>
        </p:nvSpPr>
        <p:spPr>
          <a:xfrm>
            <a:off x="4953000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4"/>
          <p:cNvSpPr/>
          <p:nvPr/>
        </p:nvSpPr>
        <p:spPr>
          <a:xfrm>
            <a:off x="4953000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"/>
          <p:cNvSpPr/>
          <p:nvPr/>
        </p:nvSpPr>
        <p:spPr>
          <a:xfrm>
            <a:off x="5022850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"/>
          <p:cNvSpPr/>
          <p:nvPr/>
        </p:nvSpPr>
        <p:spPr>
          <a:xfrm>
            <a:off x="5022850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"/>
          <p:cNvSpPr/>
          <p:nvPr/>
        </p:nvSpPr>
        <p:spPr>
          <a:xfrm>
            <a:off x="5432425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"/>
          <p:cNvSpPr/>
          <p:nvPr/>
        </p:nvSpPr>
        <p:spPr>
          <a:xfrm>
            <a:off x="5432425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"/>
          <p:cNvSpPr/>
          <p:nvPr/>
        </p:nvSpPr>
        <p:spPr>
          <a:xfrm>
            <a:off x="6778625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4"/>
          <p:cNvSpPr/>
          <p:nvPr/>
        </p:nvSpPr>
        <p:spPr>
          <a:xfrm>
            <a:off x="6778625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4"/>
          <p:cNvSpPr/>
          <p:nvPr/>
        </p:nvSpPr>
        <p:spPr>
          <a:xfrm>
            <a:off x="7123112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4"/>
          <p:cNvSpPr/>
          <p:nvPr/>
        </p:nvSpPr>
        <p:spPr>
          <a:xfrm>
            <a:off x="7123112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4"/>
          <p:cNvSpPr/>
          <p:nvPr/>
        </p:nvSpPr>
        <p:spPr>
          <a:xfrm>
            <a:off x="7585075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"/>
          <p:cNvSpPr/>
          <p:nvPr/>
        </p:nvSpPr>
        <p:spPr>
          <a:xfrm>
            <a:off x="7585075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"/>
          <p:cNvSpPr/>
          <p:nvPr/>
        </p:nvSpPr>
        <p:spPr>
          <a:xfrm>
            <a:off x="7445375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"/>
          <p:cNvSpPr/>
          <p:nvPr/>
        </p:nvSpPr>
        <p:spPr>
          <a:xfrm>
            <a:off x="7445375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"/>
          <p:cNvSpPr/>
          <p:nvPr/>
        </p:nvSpPr>
        <p:spPr>
          <a:xfrm>
            <a:off x="7935912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"/>
          <p:cNvSpPr/>
          <p:nvPr/>
        </p:nvSpPr>
        <p:spPr>
          <a:xfrm>
            <a:off x="7935912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4"/>
          <p:cNvSpPr/>
          <p:nvPr/>
        </p:nvSpPr>
        <p:spPr>
          <a:xfrm>
            <a:off x="1920875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4"/>
          <p:cNvSpPr/>
          <p:nvPr/>
        </p:nvSpPr>
        <p:spPr>
          <a:xfrm>
            <a:off x="1920875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4"/>
          <p:cNvSpPr/>
          <p:nvPr/>
        </p:nvSpPr>
        <p:spPr>
          <a:xfrm>
            <a:off x="1889125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4"/>
          <p:cNvSpPr/>
          <p:nvPr/>
        </p:nvSpPr>
        <p:spPr>
          <a:xfrm>
            <a:off x="1889125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4"/>
          <p:cNvSpPr/>
          <p:nvPr/>
        </p:nvSpPr>
        <p:spPr>
          <a:xfrm>
            <a:off x="1849437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4"/>
          <p:cNvSpPr/>
          <p:nvPr/>
        </p:nvSpPr>
        <p:spPr>
          <a:xfrm>
            <a:off x="1849437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"/>
          <p:cNvSpPr/>
          <p:nvPr/>
        </p:nvSpPr>
        <p:spPr>
          <a:xfrm>
            <a:off x="793750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"/>
          <p:cNvSpPr/>
          <p:nvPr/>
        </p:nvSpPr>
        <p:spPr>
          <a:xfrm>
            <a:off x="793750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4"/>
          <p:cNvSpPr/>
          <p:nvPr/>
        </p:nvSpPr>
        <p:spPr>
          <a:xfrm>
            <a:off x="1076325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4"/>
          <p:cNvSpPr/>
          <p:nvPr/>
        </p:nvSpPr>
        <p:spPr>
          <a:xfrm>
            <a:off x="1076325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4"/>
          <p:cNvSpPr/>
          <p:nvPr/>
        </p:nvSpPr>
        <p:spPr>
          <a:xfrm>
            <a:off x="576262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"/>
          <p:cNvSpPr/>
          <p:nvPr/>
        </p:nvSpPr>
        <p:spPr>
          <a:xfrm>
            <a:off x="576262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4"/>
          <p:cNvSpPr/>
          <p:nvPr/>
        </p:nvSpPr>
        <p:spPr>
          <a:xfrm>
            <a:off x="625475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4"/>
          <p:cNvSpPr/>
          <p:nvPr/>
        </p:nvSpPr>
        <p:spPr>
          <a:xfrm>
            <a:off x="625475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4"/>
          <p:cNvSpPr/>
          <p:nvPr/>
        </p:nvSpPr>
        <p:spPr>
          <a:xfrm>
            <a:off x="457200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"/>
          <p:cNvSpPr/>
          <p:nvPr/>
        </p:nvSpPr>
        <p:spPr>
          <a:xfrm>
            <a:off x="457200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4"/>
          <p:cNvSpPr/>
          <p:nvPr/>
        </p:nvSpPr>
        <p:spPr>
          <a:xfrm>
            <a:off x="619125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4"/>
          <p:cNvSpPr/>
          <p:nvPr/>
        </p:nvSpPr>
        <p:spPr>
          <a:xfrm>
            <a:off x="619125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4"/>
          <p:cNvSpPr/>
          <p:nvPr/>
        </p:nvSpPr>
        <p:spPr>
          <a:xfrm>
            <a:off x="631825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4"/>
          <p:cNvSpPr/>
          <p:nvPr/>
        </p:nvSpPr>
        <p:spPr>
          <a:xfrm>
            <a:off x="631825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4"/>
          <p:cNvSpPr/>
          <p:nvPr/>
        </p:nvSpPr>
        <p:spPr>
          <a:xfrm>
            <a:off x="631825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4"/>
          <p:cNvSpPr/>
          <p:nvPr/>
        </p:nvSpPr>
        <p:spPr>
          <a:xfrm>
            <a:off x="631825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4"/>
          <p:cNvSpPr/>
          <p:nvPr/>
        </p:nvSpPr>
        <p:spPr>
          <a:xfrm>
            <a:off x="366712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"/>
          <p:cNvSpPr/>
          <p:nvPr/>
        </p:nvSpPr>
        <p:spPr>
          <a:xfrm>
            <a:off x="366712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"/>
          <p:cNvSpPr/>
          <p:nvPr/>
        </p:nvSpPr>
        <p:spPr>
          <a:xfrm>
            <a:off x="612775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"/>
          <p:cNvSpPr/>
          <p:nvPr/>
        </p:nvSpPr>
        <p:spPr>
          <a:xfrm>
            <a:off x="612775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4"/>
          <p:cNvSpPr/>
          <p:nvPr/>
        </p:nvSpPr>
        <p:spPr>
          <a:xfrm>
            <a:off x="130175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"/>
          <p:cNvSpPr/>
          <p:nvPr/>
        </p:nvSpPr>
        <p:spPr>
          <a:xfrm>
            <a:off x="130175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"/>
          <p:cNvSpPr/>
          <p:nvPr/>
        </p:nvSpPr>
        <p:spPr>
          <a:xfrm>
            <a:off x="190500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"/>
          <p:cNvSpPr/>
          <p:nvPr/>
        </p:nvSpPr>
        <p:spPr>
          <a:xfrm>
            <a:off x="190500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"/>
          <p:cNvSpPr/>
          <p:nvPr/>
        </p:nvSpPr>
        <p:spPr>
          <a:xfrm>
            <a:off x="1428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4"/>
          <p:cNvSpPr/>
          <p:nvPr/>
        </p:nvSpPr>
        <p:spPr>
          <a:xfrm>
            <a:off x="1428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页" type="titleOnly">
  <p:cSld name="TITLE_ONLY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2" name="Google Shape;922;p5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3" name="Google Shape;923;p5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4" name="Google Shape;924;p5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末尾幻灯片">
  <p:cSld name="末尾幻灯片"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"/>
          <p:cNvSpPr/>
          <p:nvPr/>
        </p:nvSpPr>
        <p:spPr>
          <a:xfrm>
            <a:off x="8738961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"/>
          <p:cNvSpPr/>
          <p:nvPr/>
        </p:nvSpPr>
        <p:spPr>
          <a:xfrm>
            <a:off x="8738961" y="2971574"/>
            <a:ext cx="350838" cy="423863"/>
          </a:xfrm>
          <a:custGeom>
            <a:avLst/>
            <a:gdLst/>
            <a:ahLst/>
            <a:cxnLst/>
            <a:rect l="l" t="t" r="r" b="b"/>
            <a:pathLst>
              <a:path w="221" h="267" extrusionOk="0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6"/>
          <p:cNvSpPr/>
          <p:nvPr/>
        </p:nvSpPr>
        <p:spPr>
          <a:xfrm>
            <a:off x="1430111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"/>
          <p:cNvSpPr/>
          <p:nvPr/>
        </p:nvSpPr>
        <p:spPr>
          <a:xfrm>
            <a:off x="1430111" y="2638199"/>
            <a:ext cx="619125" cy="544513"/>
          </a:xfrm>
          <a:custGeom>
            <a:avLst/>
            <a:gdLst/>
            <a:ahLst/>
            <a:cxnLst/>
            <a:rect l="l" t="t" r="r" b="b"/>
            <a:pathLst>
              <a:path w="390" h="343" extrusionOk="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"/>
          <p:cNvSpPr/>
          <p:nvPr/>
        </p:nvSpPr>
        <p:spPr>
          <a:xfrm>
            <a:off x="7381648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"/>
          <p:cNvSpPr/>
          <p:nvPr/>
        </p:nvSpPr>
        <p:spPr>
          <a:xfrm>
            <a:off x="7381648" y="3501799"/>
            <a:ext cx="619125" cy="542925"/>
          </a:xfrm>
          <a:custGeom>
            <a:avLst/>
            <a:gdLst/>
            <a:ahLst/>
            <a:cxnLst/>
            <a:rect l="l" t="t" r="r" b="b"/>
            <a:pathLst>
              <a:path w="390" h="342" extrusionOk="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"/>
          <p:cNvSpPr/>
          <p:nvPr/>
        </p:nvSpPr>
        <p:spPr>
          <a:xfrm>
            <a:off x="1004661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6"/>
          <p:cNvSpPr/>
          <p:nvPr/>
        </p:nvSpPr>
        <p:spPr>
          <a:xfrm>
            <a:off x="1004661" y="5121049"/>
            <a:ext cx="620713" cy="555625"/>
          </a:xfrm>
          <a:custGeom>
            <a:avLst/>
            <a:gdLst/>
            <a:ahLst/>
            <a:cxnLst/>
            <a:rect l="l" t="t" r="r" b="b"/>
            <a:pathLst>
              <a:path w="391" h="350" extrusionOk="0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"/>
          <p:cNvSpPr/>
          <p:nvPr/>
        </p:nvSpPr>
        <p:spPr>
          <a:xfrm>
            <a:off x="9129486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9129486" y="5863999"/>
            <a:ext cx="300038" cy="557213"/>
          </a:xfrm>
          <a:custGeom>
            <a:avLst/>
            <a:gdLst/>
            <a:ahLst/>
            <a:cxnLst/>
            <a:rect l="l" t="t" r="r" b="b"/>
            <a:pathLst>
              <a:path w="189" h="351" extrusionOk="0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"/>
          <p:cNvSpPr/>
          <p:nvPr/>
        </p:nvSpPr>
        <p:spPr>
          <a:xfrm>
            <a:off x="3958998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"/>
          <p:cNvSpPr/>
          <p:nvPr/>
        </p:nvSpPr>
        <p:spPr>
          <a:xfrm>
            <a:off x="3958998" y="3101749"/>
            <a:ext cx="601663" cy="277813"/>
          </a:xfrm>
          <a:custGeom>
            <a:avLst/>
            <a:gdLst/>
            <a:ahLst/>
            <a:cxnLst/>
            <a:rect l="l" t="t" r="r" b="b"/>
            <a:pathLst>
              <a:path w="379" h="175" extrusionOk="0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"/>
          <p:cNvSpPr/>
          <p:nvPr/>
        </p:nvSpPr>
        <p:spPr>
          <a:xfrm>
            <a:off x="4851173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51173" y="4698774"/>
            <a:ext cx="627063" cy="476250"/>
          </a:xfrm>
          <a:custGeom>
            <a:avLst/>
            <a:gdLst/>
            <a:ahLst/>
            <a:cxnLst/>
            <a:rect l="l" t="t" r="r" b="b"/>
            <a:pathLst>
              <a:path w="395" h="300" extrusionOk="0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"/>
          <p:cNvSpPr/>
          <p:nvPr/>
        </p:nvSpPr>
        <p:spPr>
          <a:xfrm>
            <a:off x="5724298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"/>
          <p:cNvSpPr/>
          <p:nvPr/>
        </p:nvSpPr>
        <p:spPr>
          <a:xfrm>
            <a:off x="5724298" y="3614512"/>
            <a:ext cx="630238" cy="474663"/>
          </a:xfrm>
          <a:custGeom>
            <a:avLst/>
            <a:gdLst/>
            <a:ahLst/>
            <a:cxnLst/>
            <a:rect l="l" t="t" r="r" b="b"/>
            <a:pathLst>
              <a:path w="397" h="299" extrusionOk="0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"/>
          <p:cNvSpPr/>
          <p:nvPr/>
        </p:nvSpPr>
        <p:spPr>
          <a:xfrm>
            <a:off x="9391423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"/>
          <p:cNvSpPr/>
          <p:nvPr/>
        </p:nvSpPr>
        <p:spPr>
          <a:xfrm>
            <a:off x="9391423" y="5140099"/>
            <a:ext cx="644525" cy="517525"/>
          </a:xfrm>
          <a:custGeom>
            <a:avLst/>
            <a:gdLst/>
            <a:ahLst/>
            <a:cxnLst/>
            <a:rect l="l" t="t" r="r" b="b"/>
            <a:pathLst>
              <a:path w="406" h="326" extrusionOk="0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"/>
          <p:cNvSpPr/>
          <p:nvPr/>
        </p:nvSpPr>
        <p:spPr>
          <a:xfrm>
            <a:off x="7518173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"/>
          <p:cNvSpPr/>
          <p:nvPr/>
        </p:nvSpPr>
        <p:spPr>
          <a:xfrm>
            <a:off x="7518173" y="4495574"/>
            <a:ext cx="2519363" cy="1725613"/>
          </a:xfrm>
          <a:custGeom>
            <a:avLst/>
            <a:gdLst/>
            <a:ahLst/>
            <a:cxnLst/>
            <a:rect l="l" t="t" r="r" b="b"/>
            <a:pathLst>
              <a:path w="1587" h="1087" extrusionOk="0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"/>
          <p:cNvSpPr/>
          <p:nvPr/>
        </p:nvSpPr>
        <p:spPr>
          <a:xfrm>
            <a:off x="3776436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"/>
          <p:cNvSpPr/>
          <p:nvPr/>
        </p:nvSpPr>
        <p:spPr>
          <a:xfrm>
            <a:off x="3776436" y="5322662"/>
            <a:ext cx="549275" cy="352425"/>
          </a:xfrm>
          <a:custGeom>
            <a:avLst/>
            <a:gdLst/>
            <a:ahLst/>
            <a:cxnLst/>
            <a:rect l="l" t="t" r="r" b="b"/>
            <a:pathLst>
              <a:path w="346" h="222" extrusionOk="0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"/>
          <p:cNvSpPr/>
          <p:nvPr/>
        </p:nvSpPr>
        <p:spPr>
          <a:xfrm>
            <a:off x="1239611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"/>
          <p:cNvSpPr/>
          <p:nvPr/>
        </p:nvSpPr>
        <p:spPr>
          <a:xfrm>
            <a:off x="1239611" y="5641749"/>
            <a:ext cx="549275" cy="350838"/>
          </a:xfrm>
          <a:custGeom>
            <a:avLst/>
            <a:gdLst/>
            <a:ahLst/>
            <a:cxnLst/>
            <a:rect l="l" t="t" r="r" b="b"/>
            <a:pathLst>
              <a:path w="346" h="221" extrusionOk="0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"/>
          <p:cNvSpPr/>
          <p:nvPr/>
        </p:nvSpPr>
        <p:spPr>
          <a:xfrm>
            <a:off x="371248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371248" y="3851049"/>
            <a:ext cx="492125" cy="635000"/>
          </a:xfrm>
          <a:custGeom>
            <a:avLst/>
            <a:gdLst/>
            <a:ahLst/>
            <a:cxnLst/>
            <a:rect l="l" t="t" r="r" b="b"/>
            <a:pathLst>
              <a:path w="310" h="400" extrusionOk="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3176361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3176361" y="5181374"/>
            <a:ext cx="493713" cy="636588"/>
          </a:xfrm>
          <a:custGeom>
            <a:avLst/>
            <a:gdLst/>
            <a:ahLst/>
            <a:cxnLst/>
            <a:rect l="l" t="t" r="r" b="b"/>
            <a:pathLst>
              <a:path w="311" h="401" extrusionOk="0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1015773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"/>
          <p:cNvSpPr/>
          <p:nvPr/>
        </p:nvSpPr>
        <p:spPr>
          <a:xfrm>
            <a:off x="1015773" y="3406549"/>
            <a:ext cx="1219200" cy="1708150"/>
          </a:xfrm>
          <a:custGeom>
            <a:avLst/>
            <a:gdLst/>
            <a:ahLst/>
            <a:cxnLst/>
            <a:rect l="l" t="t" r="r" b="b"/>
            <a:pathLst>
              <a:path w="768" h="1076" extrusionOk="0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"/>
          <p:cNvSpPr/>
          <p:nvPr/>
        </p:nvSpPr>
        <p:spPr>
          <a:xfrm>
            <a:off x="6545036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"/>
          <p:cNvSpPr/>
          <p:nvPr/>
        </p:nvSpPr>
        <p:spPr>
          <a:xfrm>
            <a:off x="6545036" y="4144737"/>
            <a:ext cx="1304925" cy="1166813"/>
          </a:xfrm>
          <a:custGeom>
            <a:avLst/>
            <a:gdLst/>
            <a:ahLst/>
            <a:cxnLst/>
            <a:rect l="l" t="t" r="r" b="b"/>
            <a:pathLst>
              <a:path w="822" h="735" extrusionOk="0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6"/>
          <p:cNvSpPr/>
          <p:nvPr/>
        </p:nvSpPr>
        <p:spPr>
          <a:xfrm>
            <a:off x="7518173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6"/>
          <p:cNvSpPr/>
          <p:nvPr/>
        </p:nvSpPr>
        <p:spPr>
          <a:xfrm>
            <a:off x="7518173" y="4908324"/>
            <a:ext cx="496888" cy="712788"/>
          </a:xfrm>
          <a:custGeom>
            <a:avLst/>
            <a:gdLst/>
            <a:ahLst/>
            <a:cxnLst/>
            <a:rect l="l" t="t" r="r" b="b"/>
            <a:pathLst>
              <a:path w="313" h="449" extrusionOk="0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"/>
          <p:cNvSpPr/>
          <p:nvPr/>
        </p:nvSpPr>
        <p:spPr>
          <a:xfrm>
            <a:off x="1950811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"/>
          <p:cNvSpPr/>
          <p:nvPr/>
        </p:nvSpPr>
        <p:spPr>
          <a:xfrm>
            <a:off x="1950811" y="4260624"/>
            <a:ext cx="703263" cy="2460625"/>
          </a:xfrm>
          <a:custGeom>
            <a:avLst/>
            <a:gdLst/>
            <a:ahLst/>
            <a:cxnLst/>
            <a:rect l="l" t="t" r="r" b="b"/>
            <a:pathLst>
              <a:path w="443" h="1550" extrusionOk="0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"/>
          <p:cNvSpPr/>
          <p:nvPr/>
        </p:nvSpPr>
        <p:spPr>
          <a:xfrm>
            <a:off x="2252436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"/>
          <p:cNvSpPr/>
          <p:nvPr/>
        </p:nvSpPr>
        <p:spPr>
          <a:xfrm>
            <a:off x="2252436" y="6645049"/>
            <a:ext cx="252413" cy="111125"/>
          </a:xfrm>
          <a:custGeom>
            <a:avLst/>
            <a:gdLst/>
            <a:ahLst/>
            <a:cxnLst/>
            <a:rect l="l" t="t" r="r" b="b"/>
            <a:pathLst>
              <a:path w="159" h="70" extrusionOk="0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"/>
          <p:cNvSpPr/>
          <p:nvPr/>
        </p:nvSpPr>
        <p:spPr>
          <a:xfrm>
            <a:off x="510948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"/>
          <p:cNvSpPr/>
          <p:nvPr/>
        </p:nvSpPr>
        <p:spPr>
          <a:xfrm>
            <a:off x="510948" y="5621112"/>
            <a:ext cx="1146175" cy="895350"/>
          </a:xfrm>
          <a:custGeom>
            <a:avLst/>
            <a:gdLst/>
            <a:ahLst/>
            <a:cxnLst/>
            <a:rect l="l" t="t" r="r" b="b"/>
            <a:pathLst>
              <a:path w="722" h="564" extrusionOk="0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"/>
          <p:cNvSpPr/>
          <p:nvPr/>
        </p:nvSpPr>
        <p:spPr>
          <a:xfrm>
            <a:off x="510948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"/>
          <p:cNvSpPr/>
          <p:nvPr/>
        </p:nvSpPr>
        <p:spPr>
          <a:xfrm>
            <a:off x="510948" y="5621112"/>
            <a:ext cx="147638" cy="258763"/>
          </a:xfrm>
          <a:custGeom>
            <a:avLst/>
            <a:gdLst/>
            <a:ahLst/>
            <a:cxnLst/>
            <a:rect l="l" t="t" r="r" b="b"/>
            <a:pathLst>
              <a:path w="93" h="163" extrusionOk="0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"/>
          <p:cNvSpPr/>
          <p:nvPr/>
        </p:nvSpPr>
        <p:spPr>
          <a:xfrm>
            <a:off x="2558823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"/>
          <p:cNvSpPr/>
          <p:nvPr/>
        </p:nvSpPr>
        <p:spPr>
          <a:xfrm>
            <a:off x="2558823" y="4260624"/>
            <a:ext cx="619125" cy="2435225"/>
          </a:xfrm>
          <a:custGeom>
            <a:avLst/>
            <a:gdLst/>
            <a:ahLst/>
            <a:cxnLst/>
            <a:rect l="l" t="t" r="r" b="b"/>
            <a:pathLst>
              <a:path w="390" h="1534" extrusionOk="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"/>
          <p:cNvSpPr/>
          <p:nvPr/>
        </p:nvSpPr>
        <p:spPr>
          <a:xfrm>
            <a:off x="3687536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"/>
          <p:cNvSpPr/>
          <p:nvPr/>
        </p:nvSpPr>
        <p:spPr>
          <a:xfrm>
            <a:off x="3687536" y="5624287"/>
            <a:ext cx="1093788" cy="895350"/>
          </a:xfrm>
          <a:custGeom>
            <a:avLst/>
            <a:gdLst/>
            <a:ahLst/>
            <a:cxnLst/>
            <a:rect l="l" t="t" r="r" b="b"/>
            <a:pathLst>
              <a:path w="689" h="564" extrusionOk="0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"/>
          <p:cNvSpPr/>
          <p:nvPr/>
        </p:nvSpPr>
        <p:spPr>
          <a:xfrm>
            <a:off x="4025673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"/>
          <p:cNvSpPr/>
          <p:nvPr/>
        </p:nvSpPr>
        <p:spPr>
          <a:xfrm>
            <a:off x="4025673" y="5624287"/>
            <a:ext cx="755650" cy="1050925"/>
          </a:xfrm>
          <a:custGeom>
            <a:avLst/>
            <a:gdLst/>
            <a:ahLst/>
            <a:cxnLst/>
            <a:rect l="l" t="t" r="r" b="b"/>
            <a:pathLst>
              <a:path w="476" h="662" extrusionOk="0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"/>
          <p:cNvSpPr/>
          <p:nvPr/>
        </p:nvSpPr>
        <p:spPr>
          <a:xfrm>
            <a:off x="1722211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"/>
          <p:cNvSpPr/>
          <p:nvPr/>
        </p:nvSpPr>
        <p:spPr>
          <a:xfrm>
            <a:off x="1722211" y="6318024"/>
            <a:ext cx="228600" cy="471488"/>
          </a:xfrm>
          <a:custGeom>
            <a:avLst/>
            <a:gdLst/>
            <a:ahLst/>
            <a:cxnLst/>
            <a:rect l="l" t="t" r="r" b="b"/>
            <a:pathLst>
              <a:path w="144" h="297" extrusionOk="0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"/>
          <p:cNvSpPr/>
          <p:nvPr/>
        </p:nvSpPr>
        <p:spPr>
          <a:xfrm>
            <a:off x="1923823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"/>
          <p:cNvSpPr/>
          <p:nvPr/>
        </p:nvSpPr>
        <p:spPr>
          <a:xfrm>
            <a:off x="1923823" y="6459312"/>
            <a:ext cx="328613" cy="185738"/>
          </a:xfrm>
          <a:custGeom>
            <a:avLst/>
            <a:gdLst/>
            <a:ahLst/>
            <a:cxnLst/>
            <a:rect l="l" t="t" r="r" b="b"/>
            <a:pathLst>
              <a:path w="207" h="117" extrusionOk="0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"/>
          <p:cNvSpPr/>
          <p:nvPr/>
        </p:nvSpPr>
        <p:spPr>
          <a:xfrm>
            <a:off x="1885723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"/>
          <p:cNvSpPr/>
          <p:nvPr/>
        </p:nvSpPr>
        <p:spPr>
          <a:xfrm>
            <a:off x="1885723" y="6546624"/>
            <a:ext cx="547688" cy="320675"/>
          </a:xfrm>
          <a:custGeom>
            <a:avLst/>
            <a:gdLst/>
            <a:ahLst/>
            <a:cxnLst/>
            <a:rect l="l" t="t" r="r" b="b"/>
            <a:pathLst>
              <a:path w="345" h="202" extrusionOk="0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"/>
          <p:cNvSpPr/>
          <p:nvPr/>
        </p:nvSpPr>
        <p:spPr>
          <a:xfrm>
            <a:off x="1765073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"/>
          <p:cNvSpPr/>
          <p:nvPr/>
        </p:nvSpPr>
        <p:spPr>
          <a:xfrm>
            <a:off x="1765073" y="6443437"/>
            <a:ext cx="158750" cy="346075"/>
          </a:xfrm>
          <a:custGeom>
            <a:avLst/>
            <a:gdLst/>
            <a:ahLst/>
            <a:cxnLst/>
            <a:rect l="l" t="t" r="r" b="b"/>
            <a:pathLst>
              <a:path w="100" h="218" extrusionOk="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"/>
          <p:cNvSpPr/>
          <p:nvPr/>
        </p:nvSpPr>
        <p:spPr>
          <a:xfrm>
            <a:off x="2504848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"/>
          <p:cNvSpPr/>
          <p:nvPr/>
        </p:nvSpPr>
        <p:spPr>
          <a:xfrm>
            <a:off x="2504848" y="6695849"/>
            <a:ext cx="53975" cy="41275"/>
          </a:xfrm>
          <a:custGeom>
            <a:avLst/>
            <a:gdLst/>
            <a:ahLst/>
            <a:cxnLst/>
            <a:rect l="l" t="t" r="r" b="b"/>
            <a:pathLst>
              <a:path w="34" h="26" extrusionOk="0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"/>
          <p:cNvSpPr/>
          <p:nvPr/>
        </p:nvSpPr>
        <p:spPr>
          <a:xfrm>
            <a:off x="2433411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"/>
          <p:cNvSpPr/>
          <p:nvPr/>
        </p:nvSpPr>
        <p:spPr>
          <a:xfrm>
            <a:off x="2433411" y="6721249"/>
            <a:ext cx="123825" cy="60325"/>
          </a:xfrm>
          <a:custGeom>
            <a:avLst/>
            <a:gdLst/>
            <a:ahLst/>
            <a:cxnLst/>
            <a:rect l="l" t="t" r="r" b="b"/>
            <a:pathLst>
              <a:path w="78" h="38" extrusionOk="0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"/>
          <p:cNvSpPr/>
          <p:nvPr/>
        </p:nvSpPr>
        <p:spPr>
          <a:xfrm>
            <a:off x="2557236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"/>
          <p:cNvSpPr/>
          <p:nvPr/>
        </p:nvSpPr>
        <p:spPr>
          <a:xfrm>
            <a:off x="2557236" y="6468837"/>
            <a:ext cx="466725" cy="268288"/>
          </a:xfrm>
          <a:custGeom>
            <a:avLst/>
            <a:gdLst/>
            <a:ahLst/>
            <a:cxnLst/>
            <a:rect l="l" t="t" r="r" b="b"/>
            <a:pathLst>
              <a:path w="294" h="169" extrusionOk="0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"/>
          <p:cNvSpPr/>
          <p:nvPr/>
        </p:nvSpPr>
        <p:spPr>
          <a:xfrm>
            <a:off x="2557236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"/>
          <p:cNvSpPr/>
          <p:nvPr/>
        </p:nvSpPr>
        <p:spPr>
          <a:xfrm>
            <a:off x="2557236" y="6638699"/>
            <a:ext cx="417513" cy="185738"/>
          </a:xfrm>
          <a:custGeom>
            <a:avLst/>
            <a:gdLst/>
            <a:ahLst/>
            <a:cxnLst/>
            <a:rect l="l" t="t" r="r" b="b"/>
            <a:pathLst>
              <a:path w="263" h="117" extrusionOk="0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"/>
          <p:cNvSpPr/>
          <p:nvPr/>
        </p:nvSpPr>
        <p:spPr>
          <a:xfrm>
            <a:off x="2549298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"/>
          <p:cNvSpPr/>
          <p:nvPr/>
        </p:nvSpPr>
        <p:spPr>
          <a:xfrm>
            <a:off x="2549298" y="6737124"/>
            <a:ext cx="188913" cy="125413"/>
          </a:xfrm>
          <a:custGeom>
            <a:avLst/>
            <a:gdLst/>
            <a:ahLst/>
            <a:cxnLst/>
            <a:rect l="l" t="t" r="r" b="b"/>
            <a:pathLst>
              <a:path w="119" h="79" extrusionOk="0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"/>
          <p:cNvSpPr/>
          <p:nvPr/>
        </p:nvSpPr>
        <p:spPr>
          <a:xfrm>
            <a:off x="2482623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"/>
          <p:cNvSpPr/>
          <p:nvPr/>
        </p:nvSpPr>
        <p:spPr>
          <a:xfrm>
            <a:off x="2482623" y="6737124"/>
            <a:ext cx="74613" cy="79375"/>
          </a:xfrm>
          <a:custGeom>
            <a:avLst/>
            <a:gdLst/>
            <a:ahLst/>
            <a:cxnLst/>
            <a:rect l="l" t="t" r="r" b="b"/>
            <a:pathLst>
              <a:path w="47" h="50" extrusionOk="0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"/>
          <p:cNvSpPr/>
          <p:nvPr/>
        </p:nvSpPr>
        <p:spPr>
          <a:xfrm>
            <a:off x="2363561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6"/>
          <p:cNvSpPr/>
          <p:nvPr/>
        </p:nvSpPr>
        <p:spPr>
          <a:xfrm>
            <a:off x="2363561" y="6756174"/>
            <a:ext cx="119063" cy="95250"/>
          </a:xfrm>
          <a:custGeom>
            <a:avLst/>
            <a:gdLst/>
            <a:ahLst/>
            <a:cxnLst/>
            <a:rect l="l" t="t" r="r" b="b"/>
            <a:pathLst>
              <a:path w="75" h="60" extrusionOk="0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6"/>
          <p:cNvSpPr/>
          <p:nvPr/>
        </p:nvSpPr>
        <p:spPr>
          <a:xfrm>
            <a:off x="2546123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"/>
          <p:cNvSpPr/>
          <p:nvPr/>
        </p:nvSpPr>
        <p:spPr>
          <a:xfrm>
            <a:off x="2546123" y="6816499"/>
            <a:ext cx="92075" cy="50800"/>
          </a:xfrm>
          <a:custGeom>
            <a:avLst/>
            <a:gdLst/>
            <a:ahLst/>
            <a:cxnLst/>
            <a:rect l="l" t="t" r="r" b="b"/>
            <a:pathLst>
              <a:path w="58" h="32" extrusionOk="0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"/>
          <p:cNvSpPr/>
          <p:nvPr/>
        </p:nvSpPr>
        <p:spPr>
          <a:xfrm>
            <a:off x="2365148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"/>
          <p:cNvSpPr/>
          <p:nvPr/>
        </p:nvSpPr>
        <p:spPr>
          <a:xfrm>
            <a:off x="2365148" y="6781574"/>
            <a:ext cx="184150" cy="85725"/>
          </a:xfrm>
          <a:custGeom>
            <a:avLst/>
            <a:gdLst/>
            <a:ahLst/>
            <a:cxnLst/>
            <a:rect l="l" t="t" r="r" b="b"/>
            <a:pathLst>
              <a:path w="116" h="54" extrusionOk="0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"/>
          <p:cNvSpPr/>
          <p:nvPr/>
        </p:nvSpPr>
        <p:spPr>
          <a:xfrm>
            <a:off x="3395436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"/>
          <p:cNvSpPr/>
          <p:nvPr/>
        </p:nvSpPr>
        <p:spPr>
          <a:xfrm>
            <a:off x="3395436" y="6287862"/>
            <a:ext cx="188913" cy="192088"/>
          </a:xfrm>
          <a:custGeom>
            <a:avLst/>
            <a:gdLst/>
            <a:ahLst/>
            <a:cxnLst/>
            <a:rect l="l" t="t" r="r" b="b"/>
            <a:pathLst>
              <a:path w="119" h="121" extrusionOk="0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"/>
          <p:cNvSpPr/>
          <p:nvPr/>
        </p:nvSpPr>
        <p:spPr>
          <a:xfrm>
            <a:off x="3584348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"/>
          <p:cNvSpPr/>
          <p:nvPr/>
        </p:nvSpPr>
        <p:spPr>
          <a:xfrm>
            <a:off x="3584348" y="6287862"/>
            <a:ext cx="103188" cy="87313"/>
          </a:xfrm>
          <a:custGeom>
            <a:avLst/>
            <a:gdLst/>
            <a:ahLst/>
            <a:cxnLst/>
            <a:rect l="l" t="t" r="r" b="b"/>
            <a:pathLst>
              <a:path w="65" h="55" extrusionOk="0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6"/>
          <p:cNvSpPr/>
          <p:nvPr/>
        </p:nvSpPr>
        <p:spPr>
          <a:xfrm>
            <a:off x="3633561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6"/>
          <p:cNvSpPr/>
          <p:nvPr/>
        </p:nvSpPr>
        <p:spPr>
          <a:xfrm>
            <a:off x="3633561" y="6340249"/>
            <a:ext cx="392113" cy="328613"/>
          </a:xfrm>
          <a:custGeom>
            <a:avLst/>
            <a:gdLst/>
            <a:ahLst/>
            <a:cxnLst/>
            <a:rect l="l" t="t" r="r" b="b"/>
            <a:pathLst>
              <a:path w="247" h="207" extrusionOk="0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"/>
          <p:cNvSpPr/>
          <p:nvPr/>
        </p:nvSpPr>
        <p:spPr>
          <a:xfrm>
            <a:off x="3914548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6"/>
          <p:cNvSpPr/>
          <p:nvPr/>
        </p:nvSpPr>
        <p:spPr>
          <a:xfrm>
            <a:off x="3914548" y="6519637"/>
            <a:ext cx="284163" cy="131763"/>
          </a:xfrm>
          <a:custGeom>
            <a:avLst/>
            <a:gdLst/>
            <a:ahLst/>
            <a:cxnLst/>
            <a:rect l="l" t="t" r="r" b="b"/>
            <a:pathLst>
              <a:path w="179" h="83" extrusionOk="0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"/>
          <p:cNvSpPr/>
          <p:nvPr/>
        </p:nvSpPr>
        <p:spPr>
          <a:xfrm>
            <a:off x="3465286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6"/>
          <p:cNvSpPr/>
          <p:nvPr/>
        </p:nvSpPr>
        <p:spPr>
          <a:xfrm>
            <a:off x="3465286" y="6287862"/>
            <a:ext cx="168275" cy="196850"/>
          </a:xfrm>
          <a:custGeom>
            <a:avLst/>
            <a:gdLst/>
            <a:ahLst/>
            <a:cxnLst/>
            <a:rect l="l" t="t" r="r" b="b"/>
            <a:pathLst>
              <a:path w="106" h="124" extrusionOk="0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6"/>
          <p:cNvSpPr/>
          <p:nvPr/>
        </p:nvSpPr>
        <p:spPr>
          <a:xfrm>
            <a:off x="3466873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"/>
          <p:cNvSpPr/>
          <p:nvPr/>
        </p:nvSpPr>
        <p:spPr>
          <a:xfrm>
            <a:off x="3466873" y="6375174"/>
            <a:ext cx="331788" cy="425450"/>
          </a:xfrm>
          <a:custGeom>
            <a:avLst/>
            <a:gdLst/>
            <a:ahLst/>
            <a:cxnLst/>
            <a:rect l="l" t="t" r="r" b="b"/>
            <a:pathLst>
              <a:path w="209" h="268" extrusionOk="0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"/>
          <p:cNvSpPr/>
          <p:nvPr/>
        </p:nvSpPr>
        <p:spPr>
          <a:xfrm>
            <a:off x="6083073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"/>
          <p:cNvSpPr/>
          <p:nvPr/>
        </p:nvSpPr>
        <p:spPr>
          <a:xfrm>
            <a:off x="6083073" y="5249637"/>
            <a:ext cx="1608138" cy="1339850"/>
          </a:xfrm>
          <a:custGeom>
            <a:avLst/>
            <a:gdLst/>
            <a:ahLst/>
            <a:cxnLst/>
            <a:rect l="l" t="t" r="r" b="b"/>
            <a:pathLst>
              <a:path w="1013" h="844" extrusionOk="0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"/>
          <p:cNvSpPr/>
          <p:nvPr/>
        </p:nvSpPr>
        <p:spPr>
          <a:xfrm>
            <a:off x="5054373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"/>
          <p:cNvSpPr/>
          <p:nvPr/>
        </p:nvSpPr>
        <p:spPr>
          <a:xfrm>
            <a:off x="5054373" y="5249637"/>
            <a:ext cx="1163638" cy="1435100"/>
          </a:xfrm>
          <a:custGeom>
            <a:avLst/>
            <a:gdLst/>
            <a:ahLst/>
            <a:cxnLst/>
            <a:rect l="l" t="t" r="r" b="b"/>
            <a:pathLst>
              <a:path w="733" h="904" extrusionOk="0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"/>
          <p:cNvSpPr/>
          <p:nvPr/>
        </p:nvSpPr>
        <p:spPr>
          <a:xfrm>
            <a:off x="5194073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"/>
          <p:cNvSpPr/>
          <p:nvPr/>
        </p:nvSpPr>
        <p:spPr>
          <a:xfrm>
            <a:off x="5194073" y="6325962"/>
            <a:ext cx="188913" cy="179388"/>
          </a:xfrm>
          <a:custGeom>
            <a:avLst/>
            <a:gdLst/>
            <a:ahLst/>
            <a:cxnLst/>
            <a:rect l="l" t="t" r="r" b="b"/>
            <a:pathLst>
              <a:path w="119" h="113" extrusionOk="0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6"/>
          <p:cNvSpPr/>
          <p:nvPr/>
        </p:nvSpPr>
        <p:spPr>
          <a:xfrm>
            <a:off x="5594123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"/>
          <p:cNvSpPr/>
          <p:nvPr/>
        </p:nvSpPr>
        <p:spPr>
          <a:xfrm>
            <a:off x="5594123" y="5249637"/>
            <a:ext cx="623888" cy="1262063"/>
          </a:xfrm>
          <a:custGeom>
            <a:avLst/>
            <a:gdLst/>
            <a:ahLst/>
            <a:cxnLst/>
            <a:rect l="l" t="t" r="r" b="b"/>
            <a:pathLst>
              <a:path w="393" h="795" extrusionOk="0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"/>
          <p:cNvSpPr/>
          <p:nvPr/>
        </p:nvSpPr>
        <p:spPr>
          <a:xfrm>
            <a:off x="7554686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"/>
          <p:cNvSpPr/>
          <p:nvPr/>
        </p:nvSpPr>
        <p:spPr>
          <a:xfrm>
            <a:off x="7554686" y="6505349"/>
            <a:ext cx="136525" cy="119063"/>
          </a:xfrm>
          <a:custGeom>
            <a:avLst/>
            <a:gdLst/>
            <a:ahLst/>
            <a:cxnLst/>
            <a:rect l="l" t="t" r="r" b="b"/>
            <a:pathLst>
              <a:path w="86" h="75" extrusionOk="0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"/>
          <p:cNvSpPr/>
          <p:nvPr/>
        </p:nvSpPr>
        <p:spPr>
          <a:xfrm>
            <a:off x="8245248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6"/>
          <p:cNvSpPr/>
          <p:nvPr/>
        </p:nvSpPr>
        <p:spPr>
          <a:xfrm>
            <a:off x="8245248" y="6156099"/>
            <a:ext cx="650875" cy="711200"/>
          </a:xfrm>
          <a:custGeom>
            <a:avLst/>
            <a:gdLst/>
            <a:ahLst/>
            <a:cxnLst/>
            <a:rect l="l" t="t" r="r" b="b"/>
            <a:pathLst>
              <a:path w="410" h="448" extrusionOk="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"/>
          <p:cNvSpPr/>
          <p:nvPr/>
        </p:nvSpPr>
        <p:spPr>
          <a:xfrm>
            <a:off x="7641998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6"/>
          <p:cNvSpPr/>
          <p:nvPr/>
        </p:nvSpPr>
        <p:spPr>
          <a:xfrm>
            <a:off x="7641998" y="6156099"/>
            <a:ext cx="1254125" cy="711200"/>
          </a:xfrm>
          <a:custGeom>
            <a:avLst/>
            <a:gdLst/>
            <a:ahLst/>
            <a:cxnLst/>
            <a:rect l="l" t="t" r="r" b="b"/>
            <a:pathLst>
              <a:path w="790" h="448" extrusionOk="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6"/>
          <p:cNvSpPr/>
          <p:nvPr/>
        </p:nvSpPr>
        <p:spPr>
          <a:xfrm>
            <a:off x="7605486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"/>
          <p:cNvSpPr/>
          <p:nvPr/>
        </p:nvSpPr>
        <p:spPr>
          <a:xfrm>
            <a:off x="7605486" y="6505349"/>
            <a:ext cx="85725" cy="146050"/>
          </a:xfrm>
          <a:custGeom>
            <a:avLst/>
            <a:gdLst/>
            <a:ahLst/>
            <a:cxnLst/>
            <a:rect l="l" t="t" r="r" b="b"/>
            <a:pathLst>
              <a:path w="54" h="92" extrusionOk="0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"/>
          <p:cNvSpPr/>
          <p:nvPr/>
        </p:nvSpPr>
        <p:spPr>
          <a:xfrm>
            <a:off x="1657123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"/>
          <p:cNvSpPr/>
          <p:nvPr/>
        </p:nvSpPr>
        <p:spPr>
          <a:xfrm>
            <a:off x="1657123" y="6318024"/>
            <a:ext cx="107950" cy="125413"/>
          </a:xfrm>
          <a:custGeom>
            <a:avLst/>
            <a:gdLst/>
            <a:ahLst/>
            <a:cxnLst/>
            <a:rect l="l" t="t" r="r" b="b"/>
            <a:pathLst>
              <a:path w="68" h="79" extrusionOk="0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6"/>
          <p:cNvSpPr/>
          <p:nvPr/>
        </p:nvSpPr>
        <p:spPr>
          <a:xfrm>
            <a:off x="1876198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"/>
          <p:cNvSpPr/>
          <p:nvPr/>
        </p:nvSpPr>
        <p:spPr>
          <a:xfrm>
            <a:off x="1876198" y="6789512"/>
            <a:ext cx="30163" cy="68263"/>
          </a:xfrm>
          <a:custGeom>
            <a:avLst/>
            <a:gdLst/>
            <a:ahLst/>
            <a:cxnLst/>
            <a:rect l="l" t="t" r="r" b="b"/>
            <a:pathLst>
              <a:path w="19" h="43" extrusionOk="0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6"/>
          <p:cNvSpPr/>
          <p:nvPr/>
        </p:nvSpPr>
        <p:spPr>
          <a:xfrm>
            <a:off x="1484086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6"/>
          <p:cNvSpPr/>
          <p:nvPr/>
        </p:nvSpPr>
        <p:spPr>
          <a:xfrm>
            <a:off x="1484086" y="6371999"/>
            <a:ext cx="401638" cy="495300"/>
          </a:xfrm>
          <a:custGeom>
            <a:avLst/>
            <a:gdLst/>
            <a:ahLst/>
            <a:cxnLst/>
            <a:rect l="l" t="t" r="r" b="b"/>
            <a:pathLst>
              <a:path w="253" h="312" extrusionOk="0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6"/>
          <p:cNvSpPr/>
          <p:nvPr/>
        </p:nvSpPr>
        <p:spPr>
          <a:xfrm>
            <a:off x="10288361" y="4492399"/>
            <a:ext cx="1189711" cy="2388280"/>
          </a:xfrm>
          <a:custGeom>
            <a:avLst/>
            <a:gdLst/>
            <a:ahLst/>
            <a:cxnLst/>
            <a:rect l="l" t="t" r="r" b="b"/>
            <a:pathLst>
              <a:path w="1189711" h="2388280" extrusionOk="0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6"/>
          <p:cNvSpPr/>
          <p:nvPr/>
        </p:nvSpPr>
        <p:spPr>
          <a:xfrm>
            <a:off x="10288361" y="4492399"/>
            <a:ext cx="1198563" cy="2514600"/>
          </a:xfrm>
          <a:custGeom>
            <a:avLst/>
            <a:gdLst/>
            <a:ahLst/>
            <a:cxnLst/>
            <a:rect l="l" t="t" r="r" b="b"/>
            <a:pathLst>
              <a:path w="755" h="1584" extrusionOk="0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"/>
          <p:cNvSpPr/>
          <p:nvPr/>
        </p:nvSpPr>
        <p:spPr>
          <a:xfrm>
            <a:off x="11310711" y="4492400"/>
            <a:ext cx="822325" cy="2370137"/>
          </a:xfrm>
          <a:custGeom>
            <a:avLst/>
            <a:gdLst/>
            <a:ahLst/>
            <a:cxnLst/>
            <a:rect l="l" t="t" r="r" b="b"/>
            <a:pathLst>
              <a:path w="822325" h="2370137" extrusionOk="0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6"/>
          <p:cNvSpPr/>
          <p:nvPr/>
        </p:nvSpPr>
        <p:spPr>
          <a:xfrm>
            <a:off x="11310711" y="4492399"/>
            <a:ext cx="822325" cy="2514600"/>
          </a:xfrm>
          <a:custGeom>
            <a:avLst/>
            <a:gdLst/>
            <a:ahLst/>
            <a:cxnLst/>
            <a:rect l="l" t="t" r="r" b="b"/>
            <a:pathLst>
              <a:path w="518" h="1584" extrusionOk="0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"/>
          <p:cNvSpPr/>
          <p:nvPr/>
        </p:nvSpPr>
        <p:spPr>
          <a:xfrm>
            <a:off x="9113611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6"/>
          <p:cNvSpPr/>
          <p:nvPr/>
        </p:nvSpPr>
        <p:spPr>
          <a:xfrm>
            <a:off x="9113611" y="4492399"/>
            <a:ext cx="2197100" cy="2389188"/>
          </a:xfrm>
          <a:custGeom>
            <a:avLst/>
            <a:gdLst/>
            <a:ahLst/>
            <a:cxnLst/>
            <a:rect l="l" t="t" r="r" b="b"/>
            <a:pathLst>
              <a:path w="1384" h="1505" extrusionOk="0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6"/>
          <p:cNvSpPr/>
          <p:nvPr/>
        </p:nvSpPr>
        <p:spPr>
          <a:xfrm>
            <a:off x="7935686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6"/>
          <p:cNvSpPr/>
          <p:nvPr/>
        </p:nvSpPr>
        <p:spPr>
          <a:xfrm>
            <a:off x="7935686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"/>
          <p:cNvSpPr/>
          <p:nvPr/>
        </p:nvSpPr>
        <p:spPr>
          <a:xfrm>
            <a:off x="8240486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6"/>
          <p:cNvSpPr/>
          <p:nvPr/>
        </p:nvSpPr>
        <p:spPr>
          <a:xfrm>
            <a:off x="8240486" y="6864124"/>
            <a:ext cx="211138" cy="3175"/>
          </a:xfrm>
          <a:custGeom>
            <a:avLst/>
            <a:gdLst/>
            <a:ahLst/>
            <a:cxnLst/>
            <a:rect l="l" t="t" r="r" b="b"/>
            <a:pathLst>
              <a:path w="133" h="2" extrusionOk="0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"/>
          <p:cNvSpPr/>
          <p:nvPr/>
        </p:nvSpPr>
        <p:spPr>
          <a:xfrm>
            <a:off x="7935686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6"/>
          <p:cNvSpPr/>
          <p:nvPr/>
        </p:nvSpPr>
        <p:spPr>
          <a:xfrm>
            <a:off x="7935686" y="6857774"/>
            <a:ext cx="309563" cy="9525"/>
          </a:xfrm>
          <a:custGeom>
            <a:avLst/>
            <a:gdLst/>
            <a:ahLst/>
            <a:cxnLst/>
            <a:rect l="l" t="t" r="r" b="b"/>
            <a:pathLst>
              <a:path w="195" h="6" extrusionOk="0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6"/>
          <p:cNvSpPr/>
          <p:nvPr/>
        </p:nvSpPr>
        <p:spPr>
          <a:xfrm>
            <a:off x="10607448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"/>
          <p:cNvSpPr/>
          <p:nvPr/>
        </p:nvSpPr>
        <p:spPr>
          <a:xfrm>
            <a:off x="10607448" y="6449787"/>
            <a:ext cx="868363" cy="417513"/>
          </a:xfrm>
          <a:custGeom>
            <a:avLst/>
            <a:gdLst/>
            <a:ahLst/>
            <a:cxnLst/>
            <a:rect l="l" t="t" r="r" b="b"/>
            <a:pathLst>
              <a:path w="547" h="263" extrusionOk="0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"/>
          <p:cNvSpPr/>
          <p:nvPr/>
        </p:nvSpPr>
        <p:spPr>
          <a:xfrm>
            <a:off x="11447236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6"/>
          <p:cNvSpPr/>
          <p:nvPr/>
        </p:nvSpPr>
        <p:spPr>
          <a:xfrm>
            <a:off x="11447236" y="6345012"/>
            <a:ext cx="331788" cy="522288"/>
          </a:xfrm>
          <a:custGeom>
            <a:avLst/>
            <a:gdLst/>
            <a:ahLst/>
            <a:cxnLst/>
            <a:rect l="l" t="t" r="r" b="b"/>
            <a:pathLst>
              <a:path w="209" h="329" extrusionOk="0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"/>
          <p:cNvSpPr/>
          <p:nvPr/>
        </p:nvSpPr>
        <p:spPr>
          <a:xfrm>
            <a:off x="11672661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6"/>
          <p:cNvSpPr/>
          <p:nvPr/>
        </p:nvSpPr>
        <p:spPr>
          <a:xfrm>
            <a:off x="11672661" y="6345012"/>
            <a:ext cx="214313" cy="476250"/>
          </a:xfrm>
          <a:custGeom>
            <a:avLst/>
            <a:gdLst/>
            <a:ahLst/>
            <a:cxnLst/>
            <a:rect l="l" t="t" r="r" b="b"/>
            <a:pathLst>
              <a:path w="135" h="300" extrusionOk="0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"/>
          <p:cNvSpPr/>
          <p:nvPr/>
        </p:nvSpPr>
        <p:spPr>
          <a:xfrm>
            <a:off x="11779023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6"/>
          <p:cNvSpPr/>
          <p:nvPr/>
        </p:nvSpPr>
        <p:spPr>
          <a:xfrm>
            <a:off x="11779023" y="6345012"/>
            <a:ext cx="331788" cy="263525"/>
          </a:xfrm>
          <a:custGeom>
            <a:avLst/>
            <a:gdLst/>
            <a:ahLst/>
            <a:cxnLst/>
            <a:rect l="l" t="t" r="r" b="b"/>
            <a:pathLst>
              <a:path w="209" h="166" extrusionOk="0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"/>
          <p:cNvSpPr/>
          <p:nvPr/>
        </p:nvSpPr>
        <p:spPr>
          <a:xfrm>
            <a:off x="12161611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"/>
          <p:cNvSpPr/>
          <p:nvPr/>
        </p:nvSpPr>
        <p:spPr>
          <a:xfrm>
            <a:off x="12161611" y="6391049"/>
            <a:ext cx="38100" cy="39688"/>
          </a:xfrm>
          <a:custGeom>
            <a:avLst/>
            <a:gdLst/>
            <a:ahLst/>
            <a:cxnLst/>
            <a:rect l="l" t="t" r="r" b="b"/>
            <a:pathLst>
              <a:path w="24" h="25" extrusionOk="0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6"/>
          <p:cNvSpPr/>
          <p:nvPr/>
        </p:nvSpPr>
        <p:spPr>
          <a:xfrm>
            <a:off x="10215336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"/>
          <p:cNvSpPr/>
          <p:nvPr/>
        </p:nvSpPr>
        <p:spPr>
          <a:xfrm>
            <a:off x="10215336" y="6606949"/>
            <a:ext cx="173038" cy="260350"/>
          </a:xfrm>
          <a:custGeom>
            <a:avLst/>
            <a:gdLst/>
            <a:ahLst/>
            <a:cxnLst/>
            <a:rect l="l" t="t" r="r" b="b"/>
            <a:pathLst>
              <a:path w="109" h="164" extrusionOk="0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"/>
          <p:cNvSpPr/>
          <p:nvPr/>
        </p:nvSpPr>
        <p:spPr>
          <a:xfrm>
            <a:off x="9985148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"/>
          <p:cNvSpPr/>
          <p:nvPr/>
        </p:nvSpPr>
        <p:spPr>
          <a:xfrm>
            <a:off x="9985148" y="6606949"/>
            <a:ext cx="303213" cy="260350"/>
          </a:xfrm>
          <a:custGeom>
            <a:avLst/>
            <a:gdLst/>
            <a:ahLst/>
            <a:cxnLst/>
            <a:rect l="l" t="t" r="r" b="b"/>
            <a:pathLst>
              <a:path w="191" h="164" extrusionOk="0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"/>
          <p:cNvSpPr/>
          <p:nvPr/>
        </p:nvSpPr>
        <p:spPr>
          <a:xfrm>
            <a:off x="7927748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"/>
          <p:cNvSpPr/>
          <p:nvPr/>
        </p:nvSpPr>
        <p:spPr>
          <a:xfrm>
            <a:off x="7927748" y="6857774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"/>
          <p:cNvSpPr/>
          <p:nvPr/>
        </p:nvSpPr>
        <p:spPr>
          <a:xfrm>
            <a:off x="9173936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"/>
          <p:cNvSpPr/>
          <p:nvPr/>
        </p:nvSpPr>
        <p:spPr>
          <a:xfrm>
            <a:off x="9173936" y="6606949"/>
            <a:ext cx="1114425" cy="260350"/>
          </a:xfrm>
          <a:custGeom>
            <a:avLst/>
            <a:gdLst/>
            <a:ahLst/>
            <a:cxnLst/>
            <a:rect l="l" t="t" r="r" b="b"/>
            <a:pathLst>
              <a:path w="702" h="164" extrusionOk="0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"/>
          <p:cNvSpPr/>
          <p:nvPr/>
        </p:nvSpPr>
        <p:spPr>
          <a:xfrm>
            <a:off x="10288361" y="6606949"/>
            <a:ext cx="781050" cy="260350"/>
          </a:xfrm>
          <a:custGeom>
            <a:avLst/>
            <a:gdLst/>
            <a:ahLst/>
            <a:cxnLst/>
            <a:rect l="l" t="t" r="r" b="b"/>
            <a:pathLst>
              <a:path w="492" h="164" extrusionOk="0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"/>
          <p:cNvSpPr/>
          <p:nvPr/>
        </p:nvSpPr>
        <p:spPr>
          <a:xfrm>
            <a:off x="11696473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"/>
          <p:cNvSpPr/>
          <p:nvPr/>
        </p:nvSpPr>
        <p:spPr>
          <a:xfrm>
            <a:off x="11696473" y="6364062"/>
            <a:ext cx="503238" cy="503238"/>
          </a:xfrm>
          <a:custGeom>
            <a:avLst/>
            <a:gdLst/>
            <a:ahLst/>
            <a:cxnLst/>
            <a:rect l="l" t="t" r="r" b="b"/>
            <a:pathLst>
              <a:path w="317" h="317" extrusionOk="0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6"/>
          <p:cNvSpPr/>
          <p:nvPr/>
        </p:nvSpPr>
        <p:spPr>
          <a:xfrm>
            <a:off x="11625036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6"/>
          <p:cNvSpPr/>
          <p:nvPr/>
        </p:nvSpPr>
        <p:spPr>
          <a:xfrm>
            <a:off x="11625036" y="6797449"/>
            <a:ext cx="184150" cy="69850"/>
          </a:xfrm>
          <a:custGeom>
            <a:avLst/>
            <a:gdLst/>
            <a:ahLst/>
            <a:cxnLst/>
            <a:rect l="l" t="t" r="r" b="b"/>
            <a:pathLst>
              <a:path w="116" h="44" extrusionOk="0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"/>
          <p:cNvSpPr/>
          <p:nvPr/>
        </p:nvSpPr>
        <p:spPr>
          <a:xfrm>
            <a:off x="11625036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6"/>
          <p:cNvSpPr/>
          <p:nvPr/>
        </p:nvSpPr>
        <p:spPr>
          <a:xfrm>
            <a:off x="11625036" y="6364062"/>
            <a:ext cx="508000" cy="503238"/>
          </a:xfrm>
          <a:custGeom>
            <a:avLst/>
            <a:gdLst/>
            <a:ahLst/>
            <a:cxnLst/>
            <a:rect l="l" t="t" r="r" b="b"/>
            <a:pathLst>
              <a:path w="320" h="317" extrusionOk="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6"/>
          <p:cNvSpPr/>
          <p:nvPr/>
        </p:nvSpPr>
        <p:spPr>
          <a:xfrm>
            <a:off x="3177948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"/>
          <p:cNvSpPr/>
          <p:nvPr/>
        </p:nvSpPr>
        <p:spPr>
          <a:xfrm>
            <a:off x="3177948" y="5927499"/>
            <a:ext cx="217488" cy="442913"/>
          </a:xfrm>
          <a:custGeom>
            <a:avLst/>
            <a:gdLst/>
            <a:ahLst/>
            <a:cxnLst/>
            <a:rect l="l" t="t" r="r" b="b"/>
            <a:pathLst>
              <a:path w="137" h="279" extrusionOk="0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3177948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3177948" y="5929087"/>
            <a:ext cx="138113" cy="466725"/>
          </a:xfrm>
          <a:custGeom>
            <a:avLst/>
            <a:gdLst/>
            <a:ahLst/>
            <a:cxnLst/>
            <a:rect l="l" t="t" r="r" b="b"/>
            <a:pathLst>
              <a:path w="87" h="294" extrusionOk="0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3316061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3316061" y="6345012"/>
            <a:ext cx="149225" cy="268288"/>
          </a:xfrm>
          <a:custGeom>
            <a:avLst/>
            <a:gdLst/>
            <a:ahLst/>
            <a:cxnLst/>
            <a:rect l="l" t="t" r="r" b="b"/>
            <a:pathLst>
              <a:path w="94" h="169" extrusionOk="0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3235098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"/>
          <p:cNvSpPr/>
          <p:nvPr/>
        </p:nvSpPr>
        <p:spPr>
          <a:xfrm>
            <a:off x="3235098" y="6370412"/>
            <a:ext cx="136525" cy="203200"/>
          </a:xfrm>
          <a:custGeom>
            <a:avLst/>
            <a:gdLst/>
            <a:ahLst/>
            <a:cxnLst/>
            <a:rect l="l" t="t" r="r" b="b"/>
            <a:pathLst>
              <a:path w="86" h="128" extrusionOk="0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"/>
          <p:cNvSpPr/>
          <p:nvPr/>
        </p:nvSpPr>
        <p:spPr>
          <a:xfrm>
            <a:off x="3255736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"/>
          <p:cNvSpPr/>
          <p:nvPr/>
        </p:nvSpPr>
        <p:spPr>
          <a:xfrm>
            <a:off x="3255736" y="6546624"/>
            <a:ext cx="127000" cy="230188"/>
          </a:xfrm>
          <a:custGeom>
            <a:avLst/>
            <a:gdLst/>
            <a:ahLst/>
            <a:cxnLst/>
            <a:rect l="l" t="t" r="r" b="b"/>
            <a:pathLst>
              <a:path w="80" h="145" extrusionOk="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"/>
          <p:cNvSpPr/>
          <p:nvPr/>
        </p:nvSpPr>
        <p:spPr>
          <a:xfrm>
            <a:off x="3371623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"/>
          <p:cNvSpPr/>
          <p:nvPr/>
        </p:nvSpPr>
        <p:spPr>
          <a:xfrm>
            <a:off x="3371623" y="6489474"/>
            <a:ext cx="87313" cy="123825"/>
          </a:xfrm>
          <a:custGeom>
            <a:avLst/>
            <a:gdLst/>
            <a:ahLst/>
            <a:cxnLst/>
            <a:rect l="l" t="t" r="r" b="b"/>
            <a:pathLst>
              <a:path w="55" h="78" extrusionOk="0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3458936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3458936" y="6479949"/>
            <a:ext cx="7938" cy="9525"/>
          </a:xfrm>
          <a:custGeom>
            <a:avLst/>
            <a:gdLst/>
            <a:ahLst/>
            <a:cxnLst/>
            <a:rect l="l" t="t" r="r" b="b"/>
            <a:pathLst>
              <a:path w="5" h="6" extrusionOk="0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3281136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"/>
          <p:cNvSpPr/>
          <p:nvPr/>
        </p:nvSpPr>
        <p:spPr>
          <a:xfrm>
            <a:off x="3281136" y="6613299"/>
            <a:ext cx="141288" cy="254000"/>
          </a:xfrm>
          <a:custGeom>
            <a:avLst/>
            <a:gdLst/>
            <a:ahLst/>
            <a:cxnLst/>
            <a:rect l="l" t="t" r="r" b="b"/>
            <a:pathLst>
              <a:path w="89" h="160" extrusionOk="0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"/>
          <p:cNvSpPr/>
          <p:nvPr/>
        </p:nvSpPr>
        <p:spPr>
          <a:xfrm>
            <a:off x="3382736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3382736" y="6484712"/>
            <a:ext cx="236538" cy="382588"/>
          </a:xfrm>
          <a:custGeom>
            <a:avLst/>
            <a:gdLst/>
            <a:ahLst/>
            <a:cxnLst/>
            <a:rect l="l" t="t" r="r" b="b"/>
            <a:pathLst>
              <a:path w="149" h="241" extrusionOk="0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"/>
          <p:cNvSpPr/>
          <p:nvPr/>
        </p:nvSpPr>
        <p:spPr>
          <a:xfrm>
            <a:off x="3177948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"/>
          <p:cNvSpPr/>
          <p:nvPr/>
        </p:nvSpPr>
        <p:spPr>
          <a:xfrm>
            <a:off x="3177948" y="5927499"/>
            <a:ext cx="0" cy="1588"/>
          </a:xfrm>
          <a:custGeom>
            <a:avLst/>
            <a:gdLst/>
            <a:ahLst/>
            <a:cxnLst/>
            <a:rect l="l" t="t" r="r" b="b"/>
            <a:pathLst>
              <a:path w="120000" h="1" extrusionOk="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6"/>
          <p:cNvSpPr/>
          <p:nvPr/>
        </p:nvSpPr>
        <p:spPr>
          <a:xfrm>
            <a:off x="3135086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6"/>
          <p:cNvSpPr/>
          <p:nvPr/>
        </p:nvSpPr>
        <p:spPr>
          <a:xfrm>
            <a:off x="3135086" y="5927499"/>
            <a:ext cx="100013" cy="498475"/>
          </a:xfrm>
          <a:custGeom>
            <a:avLst/>
            <a:gdLst/>
            <a:ahLst/>
            <a:cxnLst/>
            <a:rect l="l" t="t" r="r" b="b"/>
            <a:pathLst>
              <a:path w="63" h="314" extrusionOk="0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"/>
          <p:cNvSpPr/>
          <p:nvPr/>
        </p:nvSpPr>
        <p:spPr>
          <a:xfrm>
            <a:off x="3119211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6"/>
          <p:cNvSpPr/>
          <p:nvPr/>
        </p:nvSpPr>
        <p:spPr>
          <a:xfrm>
            <a:off x="3119211" y="6395812"/>
            <a:ext cx="136525" cy="209550"/>
          </a:xfrm>
          <a:custGeom>
            <a:avLst/>
            <a:gdLst/>
            <a:ahLst/>
            <a:cxnLst/>
            <a:rect l="l" t="t" r="r" b="b"/>
            <a:pathLst>
              <a:path w="86" h="132" extrusionOk="0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"/>
          <p:cNvSpPr/>
          <p:nvPr/>
        </p:nvSpPr>
        <p:spPr>
          <a:xfrm>
            <a:off x="3096986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6"/>
          <p:cNvSpPr/>
          <p:nvPr/>
        </p:nvSpPr>
        <p:spPr>
          <a:xfrm>
            <a:off x="3096986" y="6573612"/>
            <a:ext cx="184150" cy="293688"/>
          </a:xfrm>
          <a:custGeom>
            <a:avLst/>
            <a:gdLst/>
            <a:ahLst/>
            <a:cxnLst/>
            <a:rect l="l" t="t" r="r" b="b"/>
            <a:pathLst>
              <a:path w="116" h="185" extrusionOk="0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6"/>
          <p:cNvSpPr/>
          <p:nvPr/>
        </p:nvSpPr>
        <p:spPr>
          <a:xfrm>
            <a:off x="3225573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6"/>
          <p:cNvSpPr/>
          <p:nvPr/>
        </p:nvSpPr>
        <p:spPr>
          <a:xfrm>
            <a:off x="3225573" y="6776812"/>
            <a:ext cx="66675" cy="90488"/>
          </a:xfrm>
          <a:custGeom>
            <a:avLst/>
            <a:gdLst/>
            <a:ahLst/>
            <a:cxnLst/>
            <a:rect l="l" t="t" r="r" b="b"/>
            <a:pathLst>
              <a:path w="42" h="57" extrusionOk="0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6"/>
          <p:cNvSpPr/>
          <p:nvPr/>
        </p:nvSpPr>
        <p:spPr>
          <a:xfrm>
            <a:off x="3177948" y="5927499"/>
            <a:ext cx="1588" cy="1588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6"/>
          <p:cNvSpPr/>
          <p:nvPr/>
        </p:nvSpPr>
        <p:spPr>
          <a:xfrm>
            <a:off x="3177948" y="5927499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6"/>
          <p:cNvSpPr/>
          <p:nvPr/>
        </p:nvSpPr>
        <p:spPr>
          <a:xfrm>
            <a:off x="3023961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6"/>
          <p:cNvSpPr/>
          <p:nvPr/>
        </p:nvSpPr>
        <p:spPr>
          <a:xfrm>
            <a:off x="3023961" y="5927499"/>
            <a:ext cx="153988" cy="688975"/>
          </a:xfrm>
          <a:custGeom>
            <a:avLst/>
            <a:gdLst/>
            <a:ahLst/>
            <a:cxnLst/>
            <a:rect l="l" t="t" r="r" b="b"/>
            <a:pathLst>
              <a:path w="97" h="434" extrusionOk="0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"/>
          <p:cNvSpPr/>
          <p:nvPr/>
        </p:nvSpPr>
        <p:spPr>
          <a:xfrm>
            <a:off x="2974748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"/>
          <p:cNvSpPr/>
          <p:nvPr/>
        </p:nvSpPr>
        <p:spPr>
          <a:xfrm>
            <a:off x="2974748" y="6446612"/>
            <a:ext cx="100013" cy="192088"/>
          </a:xfrm>
          <a:custGeom>
            <a:avLst/>
            <a:gdLst/>
            <a:ahLst/>
            <a:cxnLst/>
            <a:rect l="l" t="t" r="r" b="b"/>
            <a:pathLst>
              <a:path w="63" h="121" extrusionOk="0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6"/>
          <p:cNvSpPr/>
          <p:nvPr/>
        </p:nvSpPr>
        <p:spPr>
          <a:xfrm>
            <a:off x="2931886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6"/>
          <p:cNvSpPr/>
          <p:nvPr/>
        </p:nvSpPr>
        <p:spPr>
          <a:xfrm>
            <a:off x="2931886" y="6616474"/>
            <a:ext cx="147638" cy="250825"/>
          </a:xfrm>
          <a:custGeom>
            <a:avLst/>
            <a:gdLst/>
            <a:ahLst/>
            <a:cxnLst/>
            <a:rect l="l" t="t" r="r" b="b"/>
            <a:pathLst>
              <a:path w="93" h="158" extrusionOk="0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"/>
          <p:cNvSpPr/>
          <p:nvPr/>
        </p:nvSpPr>
        <p:spPr>
          <a:xfrm>
            <a:off x="3069998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6"/>
          <p:cNvSpPr/>
          <p:nvPr/>
        </p:nvSpPr>
        <p:spPr>
          <a:xfrm>
            <a:off x="3069998" y="6425974"/>
            <a:ext cx="65088" cy="190500"/>
          </a:xfrm>
          <a:custGeom>
            <a:avLst/>
            <a:gdLst/>
            <a:ahLst/>
            <a:cxnLst/>
            <a:rect l="l" t="t" r="r" b="b"/>
            <a:pathLst>
              <a:path w="41" h="120" extrusionOk="0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6"/>
          <p:cNvSpPr/>
          <p:nvPr/>
        </p:nvSpPr>
        <p:spPr>
          <a:xfrm>
            <a:off x="3074761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6"/>
          <p:cNvSpPr/>
          <p:nvPr/>
        </p:nvSpPr>
        <p:spPr>
          <a:xfrm>
            <a:off x="3074761" y="6605362"/>
            <a:ext cx="44450" cy="261938"/>
          </a:xfrm>
          <a:custGeom>
            <a:avLst/>
            <a:gdLst/>
            <a:ahLst/>
            <a:cxnLst/>
            <a:rect l="l" t="t" r="r" b="b"/>
            <a:pathLst>
              <a:path w="28" h="165" extrusionOk="0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6"/>
          <p:cNvSpPr/>
          <p:nvPr/>
        </p:nvSpPr>
        <p:spPr>
          <a:xfrm>
            <a:off x="791936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6"/>
          <p:cNvSpPr/>
          <p:nvPr/>
        </p:nvSpPr>
        <p:spPr>
          <a:xfrm>
            <a:off x="791936" y="5710012"/>
            <a:ext cx="188913" cy="219075"/>
          </a:xfrm>
          <a:custGeom>
            <a:avLst/>
            <a:gdLst/>
            <a:ahLst/>
            <a:cxnLst/>
            <a:rect l="l" t="t" r="r" b="b"/>
            <a:pathLst>
              <a:path w="119" h="138" extrusionOk="0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6"/>
          <p:cNvSpPr/>
          <p:nvPr/>
        </p:nvSpPr>
        <p:spPr>
          <a:xfrm>
            <a:off x="810986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6"/>
          <p:cNvSpPr/>
          <p:nvPr/>
        </p:nvSpPr>
        <p:spPr>
          <a:xfrm>
            <a:off x="810986" y="5819549"/>
            <a:ext cx="673100" cy="803275"/>
          </a:xfrm>
          <a:custGeom>
            <a:avLst/>
            <a:gdLst/>
            <a:ahLst/>
            <a:cxnLst/>
            <a:rect l="l" t="t" r="r" b="b"/>
            <a:pathLst>
              <a:path w="424" h="506" extrusionOk="0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"/>
          <p:cNvSpPr/>
          <p:nvPr/>
        </p:nvSpPr>
        <p:spPr>
          <a:xfrm>
            <a:off x="844323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6"/>
          <p:cNvSpPr/>
          <p:nvPr/>
        </p:nvSpPr>
        <p:spPr>
          <a:xfrm>
            <a:off x="844323" y="6016399"/>
            <a:ext cx="511175" cy="806450"/>
          </a:xfrm>
          <a:custGeom>
            <a:avLst/>
            <a:gdLst/>
            <a:ahLst/>
            <a:cxnLst/>
            <a:rect l="l" t="t" r="r" b="b"/>
            <a:pathLst>
              <a:path w="322" h="508" extrusionOk="0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6"/>
          <p:cNvSpPr/>
          <p:nvPr/>
        </p:nvSpPr>
        <p:spPr>
          <a:xfrm>
            <a:off x="1355498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6"/>
          <p:cNvSpPr/>
          <p:nvPr/>
        </p:nvSpPr>
        <p:spPr>
          <a:xfrm>
            <a:off x="1355498" y="6516462"/>
            <a:ext cx="430213" cy="350838"/>
          </a:xfrm>
          <a:custGeom>
            <a:avLst/>
            <a:gdLst/>
            <a:ahLst/>
            <a:cxnLst/>
            <a:rect l="l" t="t" r="r" b="b"/>
            <a:pathLst>
              <a:path w="271" h="221" extrusionOk="0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6"/>
          <p:cNvSpPr/>
          <p:nvPr/>
        </p:nvSpPr>
        <p:spPr>
          <a:xfrm>
            <a:off x="1117373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6"/>
          <p:cNvSpPr/>
          <p:nvPr/>
        </p:nvSpPr>
        <p:spPr>
          <a:xfrm>
            <a:off x="1117373" y="6622824"/>
            <a:ext cx="447675" cy="244475"/>
          </a:xfrm>
          <a:custGeom>
            <a:avLst/>
            <a:gdLst/>
            <a:ahLst/>
            <a:cxnLst/>
            <a:rect l="l" t="t" r="r" b="b"/>
            <a:pathLst>
              <a:path w="282" h="154" extrusionOk="0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6"/>
          <p:cNvSpPr/>
          <p:nvPr/>
        </p:nvSpPr>
        <p:spPr>
          <a:xfrm>
            <a:off x="782411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6"/>
          <p:cNvSpPr/>
          <p:nvPr/>
        </p:nvSpPr>
        <p:spPr>
          <a:xfrm>
            <a:off x="782411" y="5710012"/>
            <a:ext cx="28575" cy="109538"/>
          </a:xfrm>
          <a:custGeom>
            <a:avLst/>
            <a:gdLst/>
            <a:ahLst/>
            <a:cxnLst/>
            <a:rect l="l" t="t" r="r" b="b"/>
            <a:pathLst>
              <a:path w="18" h="69" extrusionOk="0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6"/>
          <p:cNvSpPr/>
          <p:nvPr/>
        </p:nvSpPr>
        <p:spPr>
          <a:xfrm>
            <a:off x="768123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6"/>
          <p:cNvSpPr/>
          <p:nvPr/>
        </p:nvSpPr>
        <p:spPr>
          <a:xfrm>
            <a:off x="768123" y="5800499"/>
            <a:ext cx="76200" cy="215900"/>
          </a:xfrm>
          <a:custGeom>
            <a:avLst/>
            <a:gdLst/>
            <a:ahLst/>
            <a:cxnLst/>
            <a:rect l="l" t="t" r="r" b="b"/>
            <a:pathLst>
              <a:path w="48" h="136" extrusionOk="0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6"/>
          <p:cNvSpPr/>
          <p:nvPr/>
        </p:nvSpPr>
        <p:spPr>
          <a:xfrm>
            <a:off x="679223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6"/>
          <p:cNvSpPr/>
          <p:nvPr/>
        </p:nvSpPr>
        <p:spPr>
          <a:xfrm>
            <a:off x="679223" y="5925911"/>
            <a:ext cx="295275" cy="849312"/>
          </a:xfrm>
          <a:custGeom>
            <a:avLst/>
            <a:gdLst/>
            <a:ahLst/>
            <a:cxnLst/>
            <a:rect l="l" t="t" r="r" b="b"/>
            <a:pathLst>
              <a:path w="186" h="535" extrusionOk="0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6"/>
          <p:cNvSpPr/>
          <p:nvPr/>
        </p:nvSpPr>
        <p:spPr>
          <a:xfrm>
            <a:off x="352198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6"/>
          <p:cNvSpPr/>
          <p:nvPr/>
        </p:nvSpPr>
        <p:spPr>
          <a:xfrm>
            <a:off x="352198" y="5710011"/>
            <a:ext cx="439738" cy="922337"/>
          </a:xfrm>
          <a:custGeom>
            <a:avLst/>
            <a:gdLst/>
            <a:ahLst/>
            <a:cxnLst/>
            <a:rect l="l" t="t" r="r" b="b"/>
            <a:pathLst>
              <a:path w="277" h="581" extrusionOk="0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6"/>
          <p:cNvSpPr/>
          <p:nvPr/>
        </p:nvSpPr>
        <p:spPr>
          <a:xfrm>
            <a:off x="712561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6"/>
          <p:cNvSpPr/>
          <p:nvPr/>
        </p:nvSpPr>
        <p:spPr>
          <a:xfrm>
            <a:off x="712561" y="5781449"/>
            <a:ext cx="69850" cy="144462"/>
          </a:xfrm>
          <a:custGeom>
            <a:avLst/>
            <a:gdLst/>
            <a:ahLst/>
            <a:cxnLst/>
            <a:rect l="l" t="t" r="r" b="b"/>
            <a:pathLst>
              <a:path w="44" h="91" extrusionOk="0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"/>
          <p:cNvSpPr/>
          <p:nvPr/>
        </p:nvSpPr>
        <p:spPr>
          <a:xfrm>
            <a:off x="556986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"/>
          <p:cNvSpPr/>
          <p:nvPr/>
        </p:nvSpPr>
        <p:spPr>
          <a:xfrm>
            <a:off x="556986" y="5860824"/>
            <a:ext cx="211138" cy="809625"/>
          </a:xfrm>
          <a:custGeom>
            <a:avLst/>
            <a:gdLst/>
            <a:ahLst/>
            <a:cxnLst/>
            <a:rect l="l" t="t" r="r" b="b"/>
            <a:pathLst>
              <a:path w="133" h="510" extrusionOk="0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"/>
          <p:cNvSpPr/>
          <p:nvPr/>
        </p:nvSpPr>
        <p:spPr>
          <a:xfrm>
            <a:off x="-22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"/>
          <p:cNvSpPr/>
          <p:nvPr/>
        </p:nvSpPr>
        <p:spPr>
          <a:xfrm>
            <a:off x="-227" y="5710011"/>
            <a:ext cx="792163" cy="823912"/>
          </a:xfrm>
          <a:custGeom>
            <a:avLst/>
            <a:gdLst/>
            <a:ahLst/>
            <a:cxnLst/>
            <a:rect l="l" t="t" r="r" b="b"/>
            <a:pathLst>
              <a:path w="499" h="519" extrusionOk="0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"/>
          <p:cNvSpPr/>
          <p:nvPr/>
        </p:nvSpPr>
        <p:spPr>
          <a:xfrm>
            <a:off x="658586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"/>
          <p:cNvSpPr/>
          <p:nvPr/>
        </p:nvSpPr>
        <p:spPr>
          <a:xfrm>
            <a:off x="658586" y="5759224"/>
            <a:ext cx="96838" cy="101600"/>
          </a:xfrm>
          <a:custGeom>
            <a:avLst/>
            <a:gdLst/>
            <a:ahLst/>
            <a:cxnLst/>
            <a:rect l="l" t="t" r="r" b="b"/>
            <a:pathLst>
              <a:path w="61" h="64" extrusionOk="0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"/>
          <p:cNvSpPr/>
          <p:nvPr/>
        </p:nvSpPr>
        <p:spPr>
          <a:xfrm>
            <a:off x="533173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"/>
          <p:cNvSpPr/>
          <p:nvPr/>
        </p:nvSpPr>
        <p:spPr>
          <a:xfrm>
            <a:off x="533173" y="5797324"/>
            <a:ext cx="179388" cy="363537"/>
          </a:xfrm>
          <a:custGeom>
            <a:avLst/>
            <a:gdLst/>
            <a:ahLst/>
            <a:cxnLst/>
            <a:rect l="l" t="t" r="r" b="b"/>
            <a:pathLst>
              <a:path w="113" h="229" extrusionOk="0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"/>
          <p:cNvSpPr/>
          <p:nvPr/>
        </p:nvSpPr>
        <p:spPr>
          <a:xfrm>
            <a:off x="-22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"/>
          <p:cNvSpPr/>
          <p:nvPr/>
        </p:nvSpPr>
        <p:spPr>
          <a:xfrm>
            <a:off x="-227" y="6325961"/>
            <a:ext cx="176213" cy="152400"/>
          </a:xfrm>
          <a:custGeom>
            <a:avLst/>
            <a:gdLst/>
            <a:ahLst/>
            <a:cxnLst/>
            <a:rect l="l" t="t" r="r" b="b"/>
            <a:pathLst>
              <a:path w="111" h="96" extrusionOk="0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"/>
          <p:cNvSpPr/>
          <p:nvPr/>
        </p:nvSpPr>
        <p:spPr>
          <a:xfrm>
            <a:off x="3508148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6"/>
          <p:cNvSpPr/>
          <p:nvPr/>
        </p:nvSpPr>
        <p:spPr>
          <a:xfrm>
            <a:off x="3508148" y="6678386"/>
            <a:ext cx="230188" cy="188912"/>
          </a:xfrm>
          <a:custGeom>
            <a:avLst/>
            <a:gdLst/>
            <a:ahLst/>
            <a:cxnLst/>
            <a:rect l="l" t="t" r="r" b="b"/>
            <a:pathLst>
              <a:path w="145" h="119" extrusionOk="0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6"/>
          <p:cNvSpPr/>
          <p:nvPr/>
        </p:nvSpPr>
        <p:spPr>
          <a:xfrm>
            <a:off x="2738211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6"/>
          <p:cNvSpPr/>
          <p:nvPr/>
        </p:nvSpPr>
        <p:spPr>
          <a:xfrm>
            <a:off x="2738211" y="6759349"/>
            <a:ext cx="166688" cy="107950"/>
          </a:xfrm>
          <a:custGeom>
            <a:avLst/>
            <a:gdLst/>
            <a:ahLst/>
            <a:cxnLst/>
            <a:rect l="l" t="t" r="r" b="b"/>
            <a:pathLst>
              <a:path w="105" h="68" extrusionOk="0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6"/>
          <p:cNvSpPr/>
          <p:nvPr/>
        </p:nvSpPr>
        <p:spPr>
          <a:xfrm>
            <a:off x="2638198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6"/>
          <p:cNvSpPr/>
          <p:nvPr/>
        </p:nvSpPr>
        <p:spPr>
          <a:xfrm>
            <a:off x="2638198" y="6824436"/>
            <a:ext cx="190500" cy="42862"/>
          </a:xfrm>
          <a:custGeom>
            <a:avLst/>
            <a:gdLst/>
            <a:ahLst/>
            <a:cxnLst/>
            <a:rect l="l" t="t" r="r" b="b"/>
            <a:pathLst>
              <a:path w="120" h="27" extrusionOk="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6"/>
          <p:cNvSpPr/>
          <p:nvPr/>
        </p:nvSpPr>
        <p:spPr>
          <a:xfrm>
            <a:off x="2622323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6"/>
          <p:cNvSpPr/>
          <p:nvPr/>
        </p:nvSpPr>
        <p:spPr>
          <a:xfrm>
            <a:off x="2622323" y="6862536"/>
            <a:ext cx="26988" cy="4762"/>
          </a:xfrm>
          <a:custGeom>
            <a:avLst/>
            <a:gdLst/>
            <a:ahLst/>
            <a:cxnLst/>
            <a:rect l="l" t="t" r="r" b="b"/>
            <a:pathLst>
              <a:path w="17" h="3" extrusionOk="0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6"/>
          <p:cNvSpPr/>
          <p:nvPr/>
        </p:nvSpPr>
        <p:spPr>
          <a:xfrm>
            <a:off x="2136548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6"/>
          <p:cNvSpPr/>
          <p:nvPr/>
        </p:nvSpPr>
        <p:spPr>
          <a:xfrm>
            <a:off x="2136548" y="6787924"/>
            <a:ext cx="227013" cy="79375"/>
          </a:xfrm>
          <a:custGeom>
            <a:avLst/>
            <a:gdLst/>
            <a:ahLst/>
            <a:cxnLst/>
            <a:rect l="l" t="t" r="r" b="b"/>
            <a:pathLst>
              <a:path w="143" h="50" extrusionOk="0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6"/>
          <p:cNvSpPr/>
          <p:nvPr/>
        </p:nvSpPr>
        <p:spPr>
          <a:xfrm>
            <a:off x="2338161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6"/>
          <p:cNvSpPr/>
          <p:nvPr/>
        </p:nvSpPr>
        <p:spPr>
          <a:xfrm>
            <a:off x="2338161" y="6854599"/>
            <a:ext cx="22225" cy="12700"/>
          </a:xfrm>
          <a:custGeom>
            <a:avLst/>
            <a:gdLst/>
            <a:ahLst/>
            <a:cxnLst/>
            <a:rect l="l" t="t" r="r" b="b"/>
            <a:pathLst>
              <a:path w="14" h="8" extrusionOk="0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6"/>
          <p:cNvSpPr/>
          <p:nvPr/>
        </p:nvSpPr>
        <p:spPr>
          <a:xfrm>
            <a:off x="2360386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"/>
          <p:cNvSpPr/>
          <p:nvPr/>
        </p:nvSpPr>
        <p:spPr>
          <a:xfrm>
            <a:off x="2360386" y="6851424"/>
            <a:ext cx="4763" cy="3175"/>
          </a:xfrm>
          <a:custGeom>
            <a:avLst/>
            <a:gdLst/>
            <a:ahLst/>
            <a:cxnLst/>
            <a:rect l="l" t="t" r="r" b="b"/>
            <a:pathLst>
              <a:path w="3" h="2" extrusionOk="0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6"/>
          <p:cNvSpPr/>
          <p:nvPr/>
        </p:nvSpPr>
        <p:spPr>
          <a:xfrm>
            <a:off x="2350861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6"/>
          <p:cNvSpPr/>
          <p:nvPr/>
        </p:nvSpPr>
        <p:spPr>
          <a:xfrm>
            <a:off x="2350861" y="6851424"/>
            <a:ext cx="73025" cy="15875"/>
          </a:xfrm>
          <a:custGeom>
            <a:avLst/>
            <a:gdLst/>
            <a:ahLst/>
            <a:cxnLst/>
            <a:rect l="l" t="t" r="r" b="b"/>
            <a:pathLst>
              <a:path w="46" h="10" extrusionOk="0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6"/>
          <p:cNvSpPr/>
          <p:nvPr/>
        </p:nvSpPr>
        <p:spPr>
          <a:xfrm>
            <a:off x="2833461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"/>
          <p:cNvSpPr/>
          <p:nvPr/>
        </p:nvSpPr>
        <p:spPr>
          <a:xfrm>
            <a:off x="2833461" y="6759349"/>
            <a:ext cx="179388" cy="107950"/>
          </a:xfrm>
          <a:custGeom>
            <a:avLst/>
            <a:gdLst/>
            <a:ahLst/>
            <a:cxnLst/>
            <a:rect l="l" t="t" r="r" b="b"/>
            <a:pathLst>
              <a:path w="113" h="68" extrusionOk="0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6"/>
          <p:cNvSpPr/>
          <p:nvPr/>
        </p:nvSpPr>
        <p:spPr>
          <a:xfrm>
            <a:off x="3649436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6"/>
          <p:cNvSpPr/>
          <p:nvPr/>
        </p:nvSpPr>
        <p:spPr>
          <a:xfrm>
            <a:off x="3649436" y="6678386"/>
            <a:ext cx="139700" cy="188912"/>
          </a:xfrm>
          <a:custGeom>
            <a:avLst/>
            <a:gdLst/>
            <a:ahLst/>
            <a:cxnLst/>
            <a:rect l="l" t="t" r="r" b="b"/>
            <a:pathLst>
              <a:path w="88" h="119" extrusionOk="0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6"/>
          <p:cNvSpPr/>
          <p:nvPr/>
        </p:nvSpPr>
        <p:spPr>
          <a:xfrm>
            <a:off x="3731986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"/>
          <p:cNvSpPr/>
          <p:nvPr/>
        </p:nvSpPr>
        <p:spPr>
          <a:xfrm>
            <a:off x="3731986" y="6800624"/>
            <a:ext cx="85725" cy="66675"/>
          </a:xfrm>
          <a:custGeom>
            <a:avLst/>
            <a:gdLst/>
            <a:ahLst/>
            <a:cxnLst/>
            <a:rect l="l" t="t" r="r" b="b"/>
            <a:pathLst>
              <a:path w="54" h="42" extrusionOk="0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6"/>
          <p:cNvSpPr/>
          <p:nvPr/>
        </p:nvSpPr>
        <p:spPr>
          <a:xfrm>
            <a:off x="4198711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"/>
          <p:cNvSpPr/>
          <p:nvPr/>
        </p:nvSpPr>
        <p:spPr>
          <a:xfrm>
            <a:off x="4198711" y="6597424"/>
            <a:ext cx="84138" cy="46037"/>
          </a:xfrm>
          <a:custGeom>
            <a:avLst/>
            <a:gdLst/>
            <a:ahLst/>
            <a:cxnLst/>
            <a:rect l="l" t="t" r="r" b="b"/>
            <a:pathLst>
              <a:path w="53" h="29" extrusionOk="0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6"/>
          <p:cNvSpPr/>
          <p:nvPr/>
        </p:nvSpPr>
        <p:spPr>
          <a:xfrm>
            <a:off x="3798661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"/>
          <p:cNvSpPr/>
          <p:nvPr/>
        </p:nvSpPr>
        <p:spPr>
          <a:xfrm>
            <a:off x="3798661" y="6651399"/>
            <a:ext cx="115888" cy="88900"/>
          </a:xfrm>
          <a:custGeom>
            <a:avLst/>
            <a:gdLst/>
            <a:ahLst/>
            <a:cxnLst/>
            <a:rect l="l" t="t" r="r" b="b"/>
            <a:pathLst>
              <a:path w="73" h="56" extrusionOk="0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6"/>
          <p:cNvSpPr/>
          <p:nvPr/>
        </p:nvSpPr>
        <p:spPr>
          <a:xfrm>
            <a:off x="3839936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6"/>
          <p:cNvSpPr/>
          <p:nvPr/>
        </p:nvSpPr>
        <p:spPr>
          <a:xfrm>
            <a:off x="3839936" y="6610124"/>
            <a:ext cx="420688" cy="257175"/>
          </a:xfrm>
          <a:custGeom>
            <a:avLst/>
            <a:gdLst/>
            <a:ahLst/>
            <a:cxnLst/>
            <a:rect l="l" t="t" r="r" b="b"/>
            <a:pathLst>
              <a:path w="265" h="162" extrusionOk="0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6"/>
          <p:cNvSpPr/>
          <p:nvPr/>
        </p:nvSpPr>
        <p:spPr>
          <a:xfrm>
            <a:off x="3738336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"/>
          <p:cNvSpPr/>
          <p:nvPr/>
        </p:nvSpPr>
        <p:spPr>
          <a:xfrm>
            <a:off x="3738336" y="6668861"/>
            <a:ext cx="101600" cy="131762"/>
          </a:xfrm>
          <a:custGeom>
            <a:avLst/>
            <a:gdLst/>
            <a:ahLst/>
            <a:cxnLst/>
            <a:rect l="l" t="t" r="r" b="b"/>
            <a:pathLst>
              <a:path w="64" h="83" extrusionOk="0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6"/>
          <p:cNvSpPr/>
          <p:nvPr/>
        </p:nvSpPr>
        <p:spPr>
          <a:xfrm>
            <a:off x="3789136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6"/>
          <p:cNvSpPr/>
          <p:nvPr/>
        </p:nvSpPr>
        <p:spPr>
          <a:xfrm>
            <a:off x="3789136" y="6740299"/>
            <a:ext cx="120650" cy="127000"/>
          </a:xfrm>
          <a:custGeom>
            <a:avLst/>
            <a:gdLst/>
            <a:ahLst/>
            <a:cxnLst/>
            <a:rect l="l" t="t" r="r" b="b"/>
            <a:pathLst>
              <a:path w="76" h="80" extrusionOk="0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6"/>
          <p:cNvSpPr/>
          <p:nvPr/>
        </p:nvSpPr>
        <p:spPr>
          <a:xfrm>
            <a:off x="4260623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6"/>
          <p:cNvSpPr/>
          <p:nvPr/>
        </p:nvSpPr>
        <p:spPr>
          <a:xfrm>
            <a:off x="4260623" y="6597424"/>
            <a:ext cx="63500" cy="77787"/>
          </a:xfrm>
          <a:custGeom>
            <a:avLst/>
            <a:gdLst/>
            <a:ahLst/>
            <a:cxnLst/>
            <a:rect l="l" t="t" r="r" b="b"/>
            <a:pathLst>
              <a:path w="40" h="49" extrusionOk="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6"/>
          <p:cNvSpPr/>
          <p:nvPr/>
        </p:nvSpPr>
        <p:spPr>
          <a:xfrm>
            <a:off x="4149498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6"/>
          <p:cNvSpPr/>
          <p:nvPr/>
        </p:nvSpPr>
        <p:spPr>
          <a:xfrm>
            <a:off x="4149498" y="6643461"/>
            <a:ext cx="274638" cy="223837"/>
          </a:xfrm>
          <a:custGeom>
            <a:avLst/>
            <a:gdLst/>
            <a:ahLst/>
            <a:cxnLst/>
            <a:rect l="l" t="t" r="r" b="b"/>
            <a:pathLst>
              <a:path w="173" h="141" extrusionOk="0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6"/>
          <p:cNvSpPr/>
          <p:nvPr/>
        </p:nvSpPr>
        <p:spPr>
          <a:xfrm>
            <a:off x="4692423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6"/>
          <p:cNvSpPr/>
          <p:nvPr/>
        </p:nvSpPr>
        <p:spPr>
          <a:xfrm>
            <a:off x="4692423" y="6221186"/>
            <a:ext cx="107950" cy="463550"/>
          </a:xfrm>
          <a:custGeom>
            <a:avLst/>
            <a:gdLst/>
            <a:ahLst/>
            <a:cxnLst/>
            <a:rect l="l" t="t" r="r" b="b"/>
            <a:pathLst>
              <a:path w="68" h="292" extrusionOk="0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6"/>
          <p:cNvSpPr/>
          <p:nvPr/>
        </p:nvSpPr>
        <p:spPr>
          <a:xfrm>
            <a:off x="4282848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6"/>
          <p:cNvSpPr/>
          <p:nvPr/>
        </p:nvSpPr>
        <p:spPr>
          <a:xfrm>
            <a:off x="4282848" y="6273574"/>
            <a:ext cx="444500" cy="530225"/>
          </a:xfrm>
          <a:custGeom>
            <a:avLst/>
            <a:gdLst/>
            <a:ahLst/>
            <a:cxnLst/>
            <a:rect l="l" t="t" r="r" b="b"/>
            <a:pathLst>
              <a:path w="280" h="334" extrusionOk="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6"/>
          <p:cNvSpPr/>
          <p:nvPr/>
        </p:nvSpPr>
        <p:spPr>
          <a:xfrm>
            <a:off x="4324123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6"/>
          <p:cNvSpPr/>
          <p:nvPr/>
        </p:nvSpPr>
        <p:spPr>
          <a:xfrm>
            <a:off x="4324123" y="6675211"/>
            <a:ext cx="242888" cy="192087"/>
          </a:xfrm>
          <a:custGeom>
            <a:avLst/>
            <a:gdLst/>
            <a:ahLst/>
            <a:cxnLst/>
            <a:rect l="l" t="t" r="r" b="b"/>
            <a:pathLst>
              <a:path w="153" h="121" extrusionOk="0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6"/>
          <p:cNvSpPr/>
          <p:nvPr/>
        </p:nvSpPr>
        <p:spPr>
          <a:xfrm>
            <a:off x="4678136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"/>
          <p:cNvSpPr/>
          <p:nvPr/>
        </p:nvSpPr>
        <p:spPr>
          <a:xfrm>
            <a:off x="4678136" y="6654574"/>
            <a:ext cx="47625" cy="207962"/>
          </a:xfrm>
          <a:custGeom>
            <a:avLst/>
            <a:gdLst/>
            <a:ahLst/>
            <a:cxnLst/>
            <a:rect l="l" t="t" r="r" b="b"/>
            <a:pathLst>
              <a:path w="30" h="131" extrusionOk="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6"/>
          <p:cNvSpPr/>
          <p:nvPr/>
        </p:nvSpPr>
        <p:spPr>
          <a:xfrm>
            <a:off x="4567011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6"/>
          <p:cNvSpPr/>
          <p:nvPr/>
        </p:nvSpPr>
        <p:spPr>
          <a:xfrm>
            <a:off x="4567011" y="6684736"/>
            <a:ext cx="125413" cy="177800"/>
          </a:xfrm>
          <a:custGeom>
            <a:avLst/>
            <a:gdLst/>
            <a:ahLst/>
            <a:cxnLst/>
            <a:rect l="l" t="t" r="r" b="b"/>
            <a:pathLst>
              <a:path w="79" h="112" extrusionOk="0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6"/>
          <p:cNvSpPr/>
          <p:nvPr/>
        </p:nvSpPr>
        <p:spPr>
          <a:xfrm>
            <a:off x="4678136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6"/>
          <p:cNvSpPr/>
          <p:nvPr/>
        </p:nvSpPr>
        <p:spPr>
          <a:xfrm>
            <a:off x="4678136" y="6849836"/>
            <a:ext cx="12700" cy="17462"/>
          </a:xfrm>
          <a:custGeom>
            <a:avLst/>
            <a:gdLst/>
            <a:ahLst/>
            <a:cxnLst/>
            <a:rect l="l" t="t" r="r" b="b"/>
            <a:pathLst>
              <a:path w="8" h="11" extrusionOk="0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6"/>
          <p:cNvSpPr/>
          <p:nvPr/>
        </p:nvSpPr>
        <p:spPr>
          <a:xfrm>
            <a:off x="4678136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6"/>
          <p:cNvSpPr/>
          <p:nvPr/>
        </p:nvSpPr>
        <p:spPr>
          <a:xfrm>
            <a:off x="4678136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6"/>
          <p:cNvSpPr/>
          <p:nvPr/>
        </p:nvSpPr>
        <p:spPr>
          <a:xfrm>
            <a:off x="4673373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6"/>
          <p:cNvSpPr/>
          <p:nvPr/>
        </p:nvSpPr>
        <p:spPr>
          <a:xfrm>
            <a:off x="4673373" y="6862536"/>
            <a:ext cx="4763" cy="4762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6"/>
          <p:cNvSpPr/>
          <p:nvPr/>
        </p:nvSpPr>
        <p:spPr>
          <a:xfrm>
            <a:off x="4668611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6"/>
          <p:cNvSpPr/>
          <p:nvPr/>
        </p:nvSpPr>
        <p:spPr>
          <a:xfrm>
            <a:off x="4668611" y="6862536"/>
            <a:ext cx="9525" cy="4762"/>
          </a:xfrm>
          <a:custGeom>
            <a:avLst/>
            <a:gdLst/>
            <a:ahLst/>
            <a:cxnLst/>
            <a:rect l="l" t="t" r="r" b="b"/>
            <a:pathLst>
              <a:path w="6" h="3" extrusionOk="0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6"/>
          <p:cNvSpPr/>
          <p:nvPr/>
        </p:nvSpPr>
        <p:spPr>
          <a:xfrm>
            <a:off x="4498748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6"/>
          <p:cNvSpPr/>
          <p:nvPr/>
        </p:nvSpPr>
        <p:spPr>
          <a:xfrm>
            <a:off x="4498748" y="6803799"/>
            <a:ext cx="179388" cy="63500"/>
          </a:xfrm>
          <a:custGeom>
            <a:avLst/>
            <a:gdLst/>
            <a:ahLst/>
            <a:cxnLst/>
            <a:rect l="l" t="t" r="r" b="b"/>
            <a:pathLst>
              <a:path w="113" h="40" extrusionOk="0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6"/>
          <p:cNvSpPr/>
          <p:nvPr/>
        </p:nvSpPr>
        <p:spPr>
          <a:xfrm>
            <a:off x="4654323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6"/>
          <p:cNvSpPr/>
          <p:nvPr/>
        </p:nvSpPr>
        <p:spPr>
          <a:xfrm>
            <a:off x="4654323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6"/>
          <p:cNvSpPr/>
          <p:nvPr/>
        </p:nvSpPr>
        <p:spPr>
          <a:xfrm>
            <a:off x="4725761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6"/>
          <p:cNvSpPr/>
          <p:nvPr/>
        </p:nvSpPr>
        <p:spPr>
          <a:xfrm>
            <a:off x="4725761" y="6221186"/>
            <a:ext cx="212725" cy="433387"/>
          </a:xfrm>
          <a:custGeom>
            <a:avLst/>
            <a:gdLst/>
            <a:ahLst/>
            <a:cxnLst/>
            <a:rect l="l" t="t" r="r" b="b"/>
            <a:pathLst>
              <a:path w="134" h="273" extrusionOk="0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6"/>
          <p:cNvSpPr/>
          <p:nvPr/>
        </p:nvSpPr>
        <p:spPr>
          <a:xfrm>
            <a:off x="4690836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6"/>
          <p:cNvSpPr/>
          <p:nvPr/>
        </p:nvSpPr>
        <p:spPr>
          <a:xfrm>
            <a:off x="4690836" y="6454549"/>
            <a:ext cx="317500" cy="395287"/>
          </a:xfrm>
          <a:custGeom>
            <a:avLst/>
            <a:gdLst/>
            <a:ahLst/>
            <a:cxnLst/>
            <a:rect l="l" t="t" r="r" b="b"/>
            <a:pathLst>
              <a:path w="200" h="249" extrusionOk="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6"/>
          <p:cNvSpPr/>
          <p:nvPr/>
        </p:nvSpPr>
        <p:spPr>
          <a:xfrm>
            <a:off x="4687661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6"/>
          <p:cNvSpPr/>
          <p:nvPr/>
        </p:nvSpPr>
        <p:spPr>
          <a:xfrm>
            <a:off x="4687661" y="6575199"/>
            <a:ext cx="493713" cy="292100"/>
          </a:xfrm>
          <a:custGeom>
            <a:avLst/>
            <a:gdLst/>
            <a:ahLst/>
            <a:cxnLst/>
            <a:rect l="l" t="t" r="r" b="b"/>
            <a:pathLst>
              <a:path w="311" h="184" extrusionOk="0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6"/>
          <p:cNvSpPr/>
          <p:nvPr/>
        </p:nvSpPr>
        <p:spPr>
          <a:xfrm>
            <a:off x="6016398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6"/>
          <p:cNvSpPr/>
          <p:nvPr/>
        </p:nvSpPr>
        <p:spPr>
          <a:xfrm>
            <a:off x="6016398" y="6070374"/>
            <a:ext cx="798513" cy="79692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6"/>
          <p:cNvSpPr/>
          <p:nvPr/>
        </p:nvSpPr>
        <p:spPr>
          <a:xfrm>
            <a:off x="5911623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6"/>
          <p:cNvSpPr/>
          <p:nvPr/>
        </p:nvSpPr>
        <p:spPr>
          <a:xfrm>
            <a:off x="5911623" y="6764111"/>
            <a:ext cx="117475" cy="103187"/>
          </a:xfrm>
          <a:custGeom>
            <a:avLst/>
            <a:gdLst/>
            <a:ahLst/>
            <a:cxnLst/>
            <a:rect l="l" t="t" r="r" b="b"/>
            <a:pathLst>
              <a:path w="74" h="65" extrusionOk="0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6"/>
          <p:cNvSpPr/>
          <p:nvPr/>
        </p:nvSpPr>
        <p:spPr>
          <a:xfrm>
            <a:off x="6029098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6"/>
          <p:cNvSpPr/>
          <p:nvPr/>
        </p:nvSpPr>
        <p:spPr>
          <a:xfrm>
            <a:off x="6029098" y="6070374"/>
            <a:ext cx="785813" cy="693737"/>
          </a:xfrm>
          <a:custGeom>
            <a:avLst/>
            <a:gdLst/>
            <a:ahLst/>
            <a:cxnLst/>
            <a:rect l="l" t="t" r="r" b="b"/>
            <a:pathLst>
              <a:path w="495" h="437" extrusionOk="0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6"/>
          <p:cNvSpPr/>
          <p:nvPr/>
        </p:nvSpPr>
        <p:spPr>
          <a:xfrm>
            <a:off x="5470298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"/>
          <p:cNvSpPr/>
          <p:nvPr/>
        </p:nvSpPr>
        <p:spPr>
          <a:xfrm>
            <a:off x="5470298" y="6511699"/>
            <a:ext cx="123825" cy="211137"/>
          </a:xfrm>
          <a:custGeom>
            <a:avLst/>
            <a:gdLst/>
            <a:ahLst/>
            <a:cxnLst/>
            <a:rect l="l" t="t" r="r" b="b"/>
            <a:pathLst>
              <a:path w="78" h="133" extrusionOk="0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"/>
          <p:cNvSpPr/>
          <p:nvPr/>
        </p:nvSpPr>
        <p:spPr>
          <a:xfrm>
            <a:off x="5465536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6"/>
          <p:cNvSpPr/>
          <p:nvPr/>
        </p:nvSpPr>
        <p:spPr>
          <a:xfrm>
            <a:off x="5465536" y="6684736"/>
            <a:ext cx="23813" cy="88900"/>
          </a:xfrm>
          <a:custGeom>
            <a:avLst/>
            <a:gdLst/>
            <a:ahLst/>
            <a:cxnLst/>
            <a:rect l="l" t="t" r="r" b="b"/>
            <a:pathLst>
              <a:path w="15" h="56" extrusionOk="0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6"/>
          <p:cNvSpPr/>
          <p:nvPr/>
        </p:nvSpPr>
        <p:spPr>
          <a:xfrm>
            <a:off x="5489348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6"/>
          <p:cNvSpPr/>
          <p:nvPr/>
        </p:nvSpPr>
        <p:spPr>
          <a:xfrm>
            <a:off x="5489348" y="6335486"/>
            <a:ext cx="593725" cy="531812"/>
          </a:xfrm>
          <a:custGeom>
            <a:avLst/>
            <a:gdLst/>
            <a:ahLst/>
            <a:cxnLst/>
            <a:rect l="l" t="t" r="r" b="b"/>
            <a:pathLst>
              <a:path w="374" h="335" extrusionOk="0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"/>
          <p:cNvSpPr/>
          <p:nvPr/>
        </p:nvSpPr>
        <p:spPr>
          <a:xfrm>
            <a:off x="5459186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"/>
          <p:cNvSpPr/>
          <p:nvPr/>
        </p:nvSpPr>
        <p:spPr>
          <a:xfrm>
            <a:off x="5459186" y="6722836"/>
            <a:ext cx="101600" cy="144462"/>
          </a:xfrm>
          <a:custGeom>
            <a:avLst/>
            <a:gdLst/>
            <a:ahLst/>
            <a:cxnLst/>
            <a:rect l="l" t="t" r="r" b="b"/>
            <a:pathLst>
              <a:path w="64" h="91" extrusionOk="0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"/>
          <p:cNvSpPr/>
          <p:nvPr/>
        </p:nvSpPr>
        <p:spPr>
          <a:xfrm>
            <a:off x="4800373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6"/>
          <p:cNvSpPr/>
          <p:nvPr/>
        </p:nvSpPr>
        <p:spPr>
          <a:xfrm>
            <a:off x="4800373" y="6221186"/>
            <a:ext cx="254000" cy="233362"/>
          </a:xfrm>
          <a:custGeom>
            <a:avLst/>
            <a:gdLst/>
            <a:ahLst/>
            <a:cxnLst/>
            <a:rect l="l" t="t" r="r" b="b"/>
            <a:pathLst>
              <a:path w="160" h="147" extrusionOk="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6"/>
          <p:cNvSpPr/>
          <p:nvPr/>
        </p:nvSpPr>
        <p:spPr>
          <a:xfrm>
            <a:off x="4938486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6"/>
          <p:cNvSpPr/>
          <p:nvPr/>
        </p:nvSpPr>
        <p:spPr>
          <a:xfrm>
            <a:off x="4938486" y="6345011"/>
            <a:ext cx="541338" cy="339725"/>
          </a:xfrm>
          <a:custGeom>
            <a:avLst/>
            <a:gdLst/>
            <a:ahLst/>
            <a:cxnLst/>
            <a:rect l="l" t="t" r="r" b="b"/>
            <a:pathLst>
              <a:path w="341" h="214" extrusionOk="0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6"/>
          <p:cNvSpPr/>
          <p:nvPr/>
        </p:nvSpPr>
        <p:spPr>
          <a:xfrm>
            <a:off x="5008336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"/>
          <p:cNvSpPr/>
          <p:nvPr/>
        </p:nvSpPr>
        <p:spPr>
          <a:xfrm>
            <a:off x="5008336" y="6413274"/>
            <a:ext cx="461963" cy="454025"/>
          </a:xfrm>
          <a:custGeom>
            <a:avLst/>
            <a:gdLst/>
            <a:ahLst/>
            <a:cxnLst/>
            <a:rect l="l" t="t" r="r" b="b"/>
            <a:pathLst>
              <a:path w="291" h="286" extrusionOk="0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"/>
          <p:cNvSpPr/>
          <p:nvPr/>
        </p:nvSpPr>
        <p:spPr>
          <a:xfrm>
            <a:off x="5417911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"/>
          <p:cNvSpPr/>
          <p:nvPr/>
        </p:nvSpPr>
        <p:spPr>
          <a:xfrm>
            <a:off x="5417911" y="6773636"/>
            <a:ext cx="47625" cy="93662"/>
          </a:xfrm>
          <a:custGeom>
            <a:avLst/>
            <a:gdLst/>
            <a:ahLst/>
            <a:cxnLst/>
            <a:rect l="l" t="t" r="r" b="b"/>
            <a:pathLst>
              <a:path w="30" h="59" extrusionOk="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"/>
          <p:cNvSpPr/>
          <p:nvPr/>
        </p:nvSpPr>
        <p:spPr>
          <a:xfrm>
            <a:off x="6764111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6"/>
          <p:cNvSpPr/>
          <p:nvPr/>
        </p:nvSpPr>
        <p:spPr>
          <a:xfrm>
            <a:off x="6764111" y="6070374"/>
            <a:ext cx="790575" cy="796925"/>
          </a:xfrm>
          <a:custGeom>
            <a:avLst/>
            <a:gdLst/>
            <a:ahLst/>
            <a:cxnLst/>
            <a:rect l="l" t="t" r="r" b="b"/>
            <a:pathLst>
              <a:path w="498" h="502" extrusionOk="0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6"/>
          <p:cNvSpPr/>
          <p:nvPr/>
        </p:nvSpPr>
        <p:spPr>
          <a:xfrm>
            <a:off x="7108598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6"/>
          <p:cNvSpPr/>
          <p:nvPr/>
        </p:nvSpPr>
        <p:spPr>
          <a:xfrm>
            <a:off x="7108598" y="6589486"/>
            <a:ext cx="496888" cy="277812"/>
          </a:xfrm>
          <a:custGeom>
            <a:avLst/>
            <a:gdLst/>
            <a:ahLst/>
            <a:cxnLst/>
            <a:rect l="l" t="t" r="r" b="b"/>
            <a:pathLst>
              <a:path w="313" h="175" extrusionOk="0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6"/>
          <p:cNvSpPr/>
          <p:nvPr/>
        </p:nvSpPr>
        <p:spPr>
          <a:xfrm>
            <a:off x="7570561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"/>
          <p:cNvSpPr/>
          <p:nvPr/>
        </p:nvSpPr>
        <p:spPr>
          <a:xfrm>
            <a:off x="7570561" y="6651399"/>
            <a:ext cx="365125" cy="215900"/>
          </a:xfrm>
          <a:custGeom>
            <a:avLst/>
            <a:gdLst/>
            <a:ahLst/>
            <a:cxnLst/>
            <a:rect l="l" t="t" r="r" b="b"/>
            <a:pathLst>
              <a:path w="230" h="136" extrusionOk="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"/>
          <p:cNvSpPr/>
          <p:nvPr/>
        </p:nvSpPr>
        <p:spPr>
          <a:xfrm>
            <a:off x="7430861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"/>
          <p:cNvSpPr/>
          <p:nvPr/>
        </p:nvSpPr>
        <p:spPr>
          <a:xfrm>
            <a:off x="7430861" y="6624411"/>
            <a:ext cx="211138" cy="242887"/>
          </a:xfrm>
          <a:custGeom>
            <a:avLst/>
            <a:gdLst/>
            <a:ahLst/>
            <a:cxnLst/>
            <a:rect l="l" t="t" r="r" b="b"/>
            <a:pathLst>
              <a:path w="133" h="153" extrusionOk="0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6"/>
          <p:cNvSpPr/>
          <p:nvPr/>
        </p:nvSpPr>
        <p:spPr>
          <a:xfrm>
            <a:off x="7921398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6"/>
          <p:cNvSpPr/>
          <p:nvPr/>
        </p:nvSpPr>
        <p:spPr>
          <a:xfrm>
            <a:off x="7921398" y="6857774"/>
            <a:ext cx="14288" cy="9525"/>
          </a:xfrm>
          <a:custGeom>
            <a:avLst/>
            <a:gdLst/>
            <a:ahLst/>
            <a:cxnLst/>
            <a:rect l="l" t="t" r="r" b="b"/>
            <a:pathLst>
              <a:path w="9" h="6" extrusionOk="0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"/>
          <p:cNvSpPr/>
          <p:nvPr/>
        </p:nvSpPr>
        <p:spPr>
          <a:xfrm>
            <a:off x="1906361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6"/>
          <p:cNvSpPr/>
          <p:nvPr/>
        </p:nvSpPr>
        <p:spPr>
          <a:xfrm>
            <a:off x="1906361" y="6787924"/>
            <a:ext cx="231775" cy="79375"/>
          </a:xfrm>
          <a:custGeom>
            <a:avLst/>
            <a:gdLst/>
            <a:ahLst/>
            <a:cxnLst/>
            <a:rect l="l" t="t" r="r" b="b"/>
            <a:pathLst>
              <a:path w="146" h="50" extrusionOk="0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"/>
          <p:cNvSpPr/>
          <p:nvPr/>
        </p:nvSpPr>
        <p:spPr>
          <a:xfrm>
            <a:off x="1874611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6"/>
          <p:cNvSpPr/>
          <p:nvPr/>
        </p:nvSpPr>
        <p:spPr>
          <a:xfrm>
            <a:off x="1874611" y="6849836"/>
            <a:ext cx="38100" cy="17462"/>
          </a:xfrm>
          <a:custGeom>
            <a:avLst/>
            <a:gdLst/>
            <a:ahLst/>
            <a:cxnLst/>
            <a:rect l="l" t="t" r="r" b="b"/>
            <a:pathLst>
              <a:path w="24" h="11" extrusionOk="0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6"/>
          <p:cNvSpPr/>
          <p:nvPr/>
        </p:nvSpPr>
        <p:spPr>
          <a:xfrm>
            <a:off x="1834923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6"/>
          <p:cNvSpPr/>
          <p:nvPr/>
        </p:nvSpPr>
        <p:spPr>
          <a:xfrm>
            <a:off x="1834923" y="6857774"/>
            <a:ext cx="41275" cy="9525"/>
          </a:xfrm>
          <a:custGeom>
            <a:avLst/>
            <a:gdLst/>
            <a:ahLst/>
            <a:cxnLst/>
            <a:rect l="l" t="t" r="r" b="b"/>
            <a:pathLst>
              <a:path w="26" h="6" extrusionOk="0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6"/>
          <p:cNvSpPr/>
          <p:nvPr/>
        </p:nvSpPr>
        <p:spPr>
          <a:xfrm>
            <a:off x="779236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"/>
          <p:cNvSpPr/>
          <p:nvPr/>
        </p:nvSpPr>
        <p:spPr>
          <a:xfrm>
            <a:off x="779236" y="6710136"/>
            <a:ext cx="338138" cy="157162"/>
          </a:xfrm>
          <a:custGeom>
            <a:avLst/>
            <a:gdLst/>
            <a:ahLst/>
            <a:cxnLst/>
            <a:rect l="l" t="t" r="r" b="b"/>
            <a:pathLst>
              <a:path w="213" h="99" extrusionOk="0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"/>
          <p:cNvSpPr/>
          <p:nvPr/>
        </p:nvSpPr>
        <p:spPr>
          <a:xfrm>
            <a:off x="1061811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"/>
          <p:cNvSpPr/>
          <p:nvPr/>
        </p:nvSpPr>
        <p:spPr>
          <a:xfrm>
            <a:off x="1061811" y="6822849"/>
            <a:ext cx="195263" cy="44450"/>
          </a:xfrm>
          <a:custGeom>
            <a:avLst/>
            <a:gdLst/>
            <a:ahLst/>
            <a:cxnLst/>
            <a:rect l="l" t="t" r="r" b="b"/>
            <a:pathLst>
              <a:path w="123" h="28" extrusionOk="0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6"/>
          <p:cNvSpPr/>
          <p:nvPr/>
        </p:nvSpPr>
        <p:spPr>
          <a:xfrm>
            <a:off x="561748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6"/>
          <p:cNvSpPr/>
          <p:nvPr/>
        </p:nvSpPr>
        <p:spPr>
          <a:xfrm>
            <a:off x="561748" y="6789511"/>
            <a:ext cx="55563" cy="73025"/>
          </a:xfrm>
          <a:custGeom>
            <a:avLst/>
            <a:gdLst/>
            <a:ahLst/>
            <a:cxnLst/>
            <a:rect l="l" t="t" r="r" b="b"/>
            <a:pathLst>
              <a:path w="35" h="46" extrusionOk="0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6"/>
          <p:cNvSpPr/>
          <p:nvPr/>
        </p:nvSpPr>
        <p:spPr>
          <a:xfrm>
            <a:off x="610961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6"/>
          <p:cNvSpPr/>
          <p:nvPr/>
        </p:nvSpPr>
        <p:spPr>
          <a:xfrm>
            <a:off x="610961" y="6710136"/>
            <a:ext cx="192088" cy="157162"/>
          </a:xfrm>
          <a:custGeom>
            <a:avLst/>
            <a:gdLst/>
            <a:ahLst/>
            <a:cxnLst/>
            <a:rect l="l" t="t" r="r" b="b"/>
            <a:pathLst>
              <a:path w="121" h="99" extrusionOk="0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6"/>
          <p:cNvSpPr/>
          <p:nvPr/>
        </p:nvSpPr>
        <p:spPr>
          <a:xfrm>
            <a:off x="442686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6"/>
          <p:cNvSpPr/>
          <p:nvPr/>
        </p:nvSpPr>
        <p:spPr>
          <a:xfrm>
            <a:off x="442686" y="6813324"/>
            <a:ext cx="174625" cy="53975"/>
          </a:xfrm>
          <a:custGeom>
            <a:avLst/>
            <a:gdLst/>
            <a:ahLst/>
            <a:cxnLst/>
            <a:rect l="l" t="t" r="r" b="b"/>
            <a:pathLst>
              <a:path w="110" h="34" extrusionOk="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6"/>
          <p:cNvSpPr/>
          <p:nvPr/>
        </p:nvSpPr>
        <p:spPr>
          <a:xfrm>
            <a:off x="604611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6"/>
          <p:cNvSpPr/>
          <p:nvPr/>
        </p:nvSpPr>
        <p:spPr>
          <a:xfrm>
            <a:off x="604611" y="6862536"/>
            <a:ext cx="12700" cy="4762"/>
          </a:xfrm>
          <a:custGeom>
            <a:avLst/>
            <a:gdLst/>
            <a:ahLst/>
            <a:cxnLst/>
            <a:rect l="l" t="t" r="r" b="b"/>
            <a:pathLst>
              <a:path w="8" h="3" extrusionOk="0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6"/>
          <p:cNvSpPr/>
          <p:nvPr/>
        </p:nvSpPr>
        <p:spPr>
          <a:xfrm>
            <a:off x="617311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"/>
          <p:cNvSpPr/>
          <p:nvPr/>
        </p:nvSpPr>
        <p:spPr>
          <a:xfrm>
            <a:off x="617311" y="6862536"/>
            <a:ext cx="6350" cy="4762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6"/>
          <p:cNvSpPr/>
          <p:nvPr/>
        </p:nvSpPr>
        <p:spPr>
          <a:xfrm>
            <a:off x="617311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6"/>
          <p:cNvSpPr/>
          <p:nvPr/>
        </p:nvSpPr>
        <p:spPr>
          <a:xfrm>
            <a:off x="617311" y="6862536"/>
            <a:ext cx="23813" cy="4762"/>
          </a:xfrm>
          <a:custGeom>
            <a:avLst/>
            <a:gdLst/>
            <a:ahLst/>
            <a:cxnLst/>
            <a:rect l="l" t="t" r="r" b="b"/>
            <a:pathLst>
              <a:path w="15" h="3" extrusionOk="0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6"/>
          <p:cNvSpPr/>
          <p:nvPr/>
        </p:nvSpPr>
        <p:spPr>
          <a:xfrm>
            <a:off x="352198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6"/>
          <p:cNvSpPr/>
          <p:nvPr/>
        </p:nvSpPr>
        <p:spPr>
          <a:xfrm>
            <a:off x="352198" y="6554561"/>
            <a:ext cx="258763" cy="258762"/>
          </a:xfrm>
          <a:custGeom>
            <a:avLst/>
            <a:gdLst/>
            <a:ahLst/>
            <a:cxnLst/>
            <a:rect l="l" t="t" r="r" b="b"/>
            <a:pathLst>
              <a:path w="163" h="163" extrusionOk="0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6"/>
          <p:cNvSpPr/>
          <p:nvPr/>
        </p:nvSpPr>
        <p:spPr>
          <a:xfrm>
            <a:off x="598261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6"/>
          <p:cNvSpPr/>
          <p:nvPr/>
        </p:nvSpPr>
        <p:spPr>
          <a:xfrm>
            <a:off x="598261" y="6629174"/>
            <a:ext cx="180975" cy="160337"/>
          </a:xfrm>
          <a:custGeom>
            <a:avLst/>
            <a:gdLst/>
            <a:ahLst/>
            <a:cxnLst/>
            <a:rect l="l" t="t" r="r" b="b"/>
            <a:pathLst>
              <a:path w="114" h="101" extrusionOk="0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6"/>
          <p:cNvSpPr/>
          <p:nvPr/>
        </p:nvSpPr>
        <p:spPr>
          <a:xfrm>
            <a:off x="115661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6"/>
          <p:cNvSpPr/>
          <p:nvPr/>
        </p:nvSpPr>
        <p:spPr>
          <a:xfrm>
            <a:off x="115661" y="6632349"/>
            <a:ext cx="446088" cy="234950"/>
          </a:xfrm>
          <a:custGeom>
            <a:avLst/>
            <a:gdLst/>
            <a:ahLst/>
            <a:cxnLst/>
            <a:rect l="l" t="t" r="r" b="b"/>
            <a:pathLst>
              <a:path w="281" h="148" extrusionOk="0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6"/>
          <p:cNvSpPr/>
          <p:nvPr/>
        </p:nvSpPr>
        <p:spPr>
          <a:xfrm>
            <a:off x="175986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6"/>
          <p:cNvSpPr/>
          <p:nvPr/>
        </p:nvSpPr>
        <p:spPr>
          <a:xfrm>
            <a:off x="175986" y="6478361"/>
            <a:ext cx="255588" cy="153987"/>
          </a:xfrm>
          <a:custGeom>
            <a:avLst/>
            <a:gdLst/>
            <a:ahLst/>
            <a:cxnLst/>
            <a:rect l="l" t="t" r="r" b="b"/>
            <a:pathLst>
              <a:path w="161" h="97" extrusionOk="0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6"/>
          <p:cNvSpPr/>
          <p:nvPr/>
        </p:nvSpPr>
        <p:spPr>
          <a:xfrm>
            <a:off x="-22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6"/>
          <p:cNvSpPr/>
          <p:nvPr/>
        </p:nvSpPr>
        <p:spPr>
          <a:xfrm>
            <a:off x="-227" y="6425974"/>
            <a:ext cx="352425" cy="441325"/>
          </a:xfrm>
          <a:custGeom>
            <a:avLst/>
            <a:gdLst/>
            <a:ahLst/>
            <a:cxnLst/>
            <a:rect l="l" t="t" r="r" b="b"/>
            <a:pathLst>
              <a:path w="222" h="278" extrusionOk="0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6"/>
          <p:cNvSpPr txBox="1">
            <a:spLocks noGrp="1"/>
          </p:cNvSpPr>
          <p:nvPr>
            <p:ph type="ctrTitle"/>
          </p:nvPr>
        </p:nvSpPr>
        <p:spPr>
          <a:xfrm>
            <a:off x="3179536" y="1005229"/>
            <a:ext cx="5426076" cy="162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3" name="Google Shape;1273;p6"/>
          <p:cNvSpPr txBox="1">
            <a:spLocks noGrp="1"/>
          </p:cNvSpPr>
          <p:nvPr>
            <p:ph type="body" idx="1"/>
          </p:nvPr>
        </p:nvSpPr>
        <p:spPr>
          <a:xfrm>
            <a:off x="3179536" y="3311465"/>
            <a:ext cx="5426076" cy="31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4" name="Google Shape;1274;p6"/>
          <p:cNvSpPr txBox="1">
            <a:spLocks noGrp="1"/>
          </p:cNvSpPr>
          <p:nvPr>
            <p:ph type="body" idx="2"/>
          </p:nvPr>
        </p:nvSpPr>
        <p:spPr>
          <a:xfrm>
            <a:off x="3179537" y="3015194"/>
            <a:ext cx="5426076" cy="29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7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7" name="Google Shape;1277;p7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8" name="Google Shape;1278;p7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79" name="Google Shape;1279;p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0" name="Google Shape;1280;p7"/>
          <p:cNvSpPr txBox="1">
            <a:spLocks noGrp="1"/>
          </p:cNvSpPr>
          <p:nvPr>
            <p:ph type="body" idx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669924" y="1028700"/>
            <a:ext cx="1085056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148000" y="-9888970"/>
            <a:ext cx="11720945" cy="1172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8" descr="https://timgsa.baidu.com/timg?image&amp;quality=80&amp;size=b9999_10000&amp;sec=1531900810310&amp;di=fc85cfc3ff111da0d180e6191ed32bf3&amp;imgtype=0&amp;src=http%3A%2F%2Fs9.rr.itc.cn%2Fr%2FwapChange%2F20173_29_5%2Fa131038584175898147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2630" y="648531"/>
            <a:ext cx="3526739" cy="1410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8"/>
          <p:cNvSpPr txBox="1"/>
          <p:nvPr/>
        </p:nvSpPr>
        <p:spPr>
          <a:xfrm>
            <a:off x="2563023" y="2401712"/>
            <a:ext cx="7066503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altLang="en-US" sz="4000" dirty="0" smtClean="0">
                <a:solidFill>
                  <a:srgbClr val="3F3F3F"/>
                </a:solidFill>
              </a:rPr>
              <a:t>商业数据分析</a:t>
            </a:r>
            <a:endParaRPr sz="4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altLang="en-US" sz="4000" dirty="0" smtClean="0">
                <a:solidFill>
                  <a:srgbClr val="3F3F3F"/>
                </a:solidFill>
              </a:rPr>
              <a:t>数据分析与</a:t>
            </a:r>
            <a:r>
              <a:rPr lang="en-US" altLang="zh-CN" sz="4000" dirty="0" smtClean="0">
                <a:solidFill>
                  <a:srgbClr val="3F3F3F"/>
                </a:solidFill>
              </a:rPr>
              <a:t>SQL</a:t>
            </a:r>
            <a:endParaRPr sz="40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0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dirty="0">
                <a:solidFill>
                  <a:schemeClr val="accent1"/>
                </a:solidFill>
              </a:rPr>
              <a:t>2</a:t>
            </a: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JOIN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8" name="Google Shape;14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20"/>
          <p:cNvSpPr txBox="1"/>
          <p:nvPr/>
        </p:nvSpPr>
        <p:spPr>
          <a:xfrm>
            <a:off x="768947" y="112062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其他类型的</a:t>
            </a:r>
            <a:r>
              <a:rPr lang="en-US" altLang="zh-CN" sz="2800" dirty="0" smtClean="0">
                <a:solidFill>
                  <a:schemeClr val="dk1"/>
                </a:solidFill>
              </a:rPr>
              <a:t>JOIN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mr-IN" altLang="zh-CN" sz="2800" dirty="0" smtClean="0">
                <a:solidFill>
                  <a:schemeClr val="dk1"/>
                </a:solidFill>
              </a:rPr>
              <a:t>–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OUTER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JOIN</a:t>
            </a:r>
            <a:r>
              <a:rPr lang="zh-CN" altLang="en-US" sz="2800" dirty="0" smtClean="0">
                <a:solidFill>
                  <a:schemeClr val="dk1"/>
                </a:solidFill>
              </a:rPr>
              <a:t>外连接运算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0"/>
          <p:cNvSpPr txBox="1"/>
          <p:nvPr/>
        </p:nvSpPr>
        <p:spPr>
          <a:xfrm>
            <a:off x="7854155" y="1214383"/>
            <a:ext cx="3823999" cy="211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常见的有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注意区分左表和右表的概念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zh-C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子句后面跟的是左表</a:t>
            </a:r>
            <a:endParaRPr lang="en-US" altLang="zh-C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zh-C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</a:t>
            </a: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后面跟的是右表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包含的元素比内连接多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直接看韦恩图直观理解三者区别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7" y="3430309"/>
            <a:ext cx="3594100" cy="303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26" y="3430309"/>
            <a:ext cx="3517900" cy="302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0" y="3450160"/>
            <a:ext cx="35941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26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26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26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26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zh-CN" sz="2800" dirty="0" smtClean="0"/>
              <a:t>SQL</a:t>
            </a:r>
            <a:r>
              <a:rPr lang="zh-CN" altLang="en-US" sz="2800" dirty="0" smtClean="0"/>
              <a:t>聚合运算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26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来做数据分析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26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6000" b="0" i="0" u="none" strike="noStrike" cap="none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8" name="Google Shape;15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68947" y="112062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计数（</a:t>
            </a:r>
            <a:r>
              <a:rPr lang="en-US" altLang="zh-CN" sz="2800" dirty="0" smtClean="0">
                <a:solidFill>
                  <a:schemeClr val="dk1"/>
                </a:solidFill>
              </a:rPr>
              <a:t>COUNT</a:t>
            </a:r>
            <a:r>
              <a:rPr lang="zh-CN" altLang="en-US" sz="2800" dirty="0" smtClean="0">
                <a:solidFill>
                  <a:schemeClr val="dk1"/>
                </a:solidFill>
              </a:rPr>
              <a:t>）和求和（</a:t>
            </a:r>
            <a:r>
              <a:rPr lang="en-US" altLang="zh-CN" sz="2800" dirty="0" smtClean="0">
                <a:solidFill>
                  <a:schemeClr val="dk1"/>
                </a:solidFill>
              </a:rPr>
              <a:t>SUM</a:t>
            </a:r>
            <a:r>
              <a:rPr lang="zh-CN" altLang="en-US" sz="2800" dirty="0" smtClean="0">
                <a:solidFill>
                  <a:schemeClr val="dk1"/>
                </a:solidFill>
              </a:rPr>
              <a:t>）运算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669924" y="2648046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COUNT</a:t>
            </a:r>
            <a:r>
              <a:rPr lang="zh-CN" altLang="en-US" dirty="0"/>
              <a:t>运算可以计算某列一共有多少行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COUNT</a:t>
            </a:r>
            <a:r>
              <a:rPr lang="zh-CN" altLang="en-US" dirty="0"/>
              <a:t>运算就只计数不为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dirty="0"/>
              <a:t>只能针对数值列使用 </a:t>
            </a:r>
            <a:r>
              <a:rPr lang="en-US" altLang="zh-CN" dirty="0" smtClean="0"/>
              <a:t>SUM</a:t>
            </a: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SUM</a:t>
            </a:r>
            <a:r>
              <a:rPr lang="zh-CN" altLang="en-US" dirty="0"/>
              <a:t>会将</a:t>
            </a:r>
            <a:r>
              <a:rPr lang="en-US" altLang="zh-CN" dirty="0"/>
              <a:t>NULL</a:t>
            </a:r>
            <a:r>
              <a:rPr lang="zh-CN" altLang="en-US" dirty="0"/>
              <a:t>值当作</a:t>
            </a:r>
            <a:r>
              <a:rPr lang="en-US" altLang="zh-CN" dirty="0"/>
              <a:t>0</a:t>
            </a:r>
            <a:r>
              <a:rPr lang="zh-CN" altLang="en-US" dirty="0"/>
              <a:t>处理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6095205" y="2648045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accounts</a:t>
            </a:r>
            <a:r>
              <a:rPr lang="zh-CN" altLang="en-US" dirty="0"/>
              <a:t>表格中有多少行数据：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COUNT</a:t>
            </a:r>
            <a:r>
              <a:rPr lang="en-US" altLang="zh-CN" dirty="0"/>
              <a:t>(*)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accounts</a:t>
            </a:r>
            <a:r>
              <a:rPr lang="en-US" altLang="zh-CN" dirty="0" smtClean="0"/>
              <a:t>;</a:t>
            </a:r>
          </a:p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zh-CN" altLang="en-US" dirty="0"/>
              <a:t>统计每种纸张类型的总销量：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en-US" altLang="zh-CN" dirty="0"/>
              <a:t>SUM(</a:t>
            </a:r>
            <a:r>
              <a:rPr lang="en-US" altLang="zh-CN" dirty="0" err="1"/>
              <a:t>standard_qty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standard, </a:t>
            </a:r>
            <a:endParaRPr lang="en-US" altLang="zh-CN" dirty="0" smtClean="0"/>
          </a:p>
          <a:p>
            <a:r>
              <a:rPr lang="en-US" altLang="zh-CN" dirty="0" smtClean="0"/>
              <a:t>SUM(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gloss, </a:t>
            </a:r>
            <a:endParaRPr lang="en-US" altLang="zh-CN" dirty="0" smtClean="0"/>
          </a:p>
          <a:p>
            <a:r>
              <a:rPr lang="en-US" altLang="zh-CN" dirty="0" smtClean="0"/>
              <a:t>SUM(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poster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orders;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最值运算（</a:t>
            </a:r>
            <a:r>
              <a:rPr lang="en-US" altLang="zh-CN" sz="2800" dirty="0" smtClean="0">
                <a:solidFill>
                  <a:schemeClr val="dk1"/>
                </a:solidFill>
              </a:rPr>
              <a:t>MIN</a:t>
            </a:r>
            <a:r>
              <a:rPr lang="zh-CN" altLang="en-US" sz="2800" dirty="0" smtClean="0">
                <a:solidFill>
                  <a:schemeClr val="dk1"/>
                </a:solidFill>
              </a:rPr>
              <a:t>，</a:t>
            </a:r>
            <a:r>
              <a:rPr lang="en-US" altLang="zh-CN" sz="2800" dirty="0" smtClean="0">
                <a:solidFill>
                  <a:schemeClr val="dk1"/>
                </a:solidFill>
              </a:rPr>
              <a:t>MAX</a:t>
            </a:r>
            <a:r>
              <a:rPr lang="zh-CN" altLang="en-US" sz="2800" dirty="0" smtClean="0">
                <a:solidFill>
                  <a:schemeClr val="dk1"/>
                </a:solidFill>
              </a:rPr>
              <a:t>）和均值运算（</a:t>
            </a:r>
            <a:r>
              <a:rPr lang="en-US" altLang="zh-CN" sz="2800" dirty="0" smtClean="0">
                <a:solidFill>
                  <a:schemeClr val="dk1"/>
                </a:solidFill>
              </a:rPr>
              <a:t>AVG</a:t>
            </a:r>
            <a:r>
              <a:rPr lang="zh-CN" altLang="en-US" sz="2800" dirty="0" smtClean="0">
                <a:solidFill>
                  <a:schemeClr val="dk1"/>
                </a:solidFill>
              </a:rPr>
              <a:t>）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737825" y="2749184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MIN</a:t>
            </a:r>
            <a:r>
              <a:rPr lang="zh-CN" altLang="en-US" dirty="0"/>
              <a:t>表示求最小值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MAX</a:t>
            </a:r>
            <a:r>
              <a:rPr lang="zh-CN" altLang="en-US" dirty="0"/>
              <a:t>表示求最大值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dirty="0"/>
              <a:t>它们都可以用在非数字列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MIN</a:t>
            </a:r>
            <a:r>
              <a:rPr lang="zh-CN" altLang="en-US" dirty="0"/>
              <a:t>将返回最小的数字、最早的日期或按字母表排序的最之前的非数字值，具体取决于列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MAX</a:t>
            </a:r>
            <a:r>
              <a:rPr lang="zh-CN" altLang="en-US" dirty="0"/>
              <a:t>则正好相反，返回的是最大的数字、最近的日期，或与“</a:t>
            </a:r>
            <a:r>
              <a:rPr lang="en-US" altLang="zh-CN" dirty="0"/>
              <a:t>Z”</a:t>
            </a:r>
            <a:r>
              <a:rPr lang="zh-CN" altLang="en-US" dirty="0"/>
              <a:t>最接近（按字母表顺序排列）的非数字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dirty="0"/>
              <a:t>AVG</a:t>
            </a:r>
            <a:r>
              <a:rPr lang="zh-CN" altLang="en-US" dirty="0"/>
              <a:t>运算返回的是数据的</a:t>
            </a:r>
            <a:r>
              <a:rPr lang="zh-CN" altLang="en-US" dirty="0" smtClean="0"/>
              <a:t>平均值，</a:t>
            </a:r>
            <a:r>
              <a:rPr lang="zh-CN" altLang="en-US" dirty="0"/>
              <a:t>该聚合函数会忽略分子和分母中的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6095205" y="2749183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dirty="0"/>
              <a:t>统计订单中每种纸张类型的最大购买量和最小购买量：</a:t>
            </a:r>
          </a:p>
          <a:p>
            <a:r>
              <a:rPr lang="en-US" altLang="zh-CN" dirty="0"/>
              <a:t>SELECT MIN(</a:t>
            </a:r>
            <a:r>
              <a:rPr lang="en-US" altLang="zh-CN" dirty="0" err="1"/>
              <a:t>standard_qty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standard_min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MIN(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gloss_min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MIN(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poster_min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standard_qty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standard_max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gloss_max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MAX(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</a:t>
            </a:r>
            <a:r>
              <a:rPr lang="en-US" altLang="zh-CN" dirty="0"/>
              <a:t>AS</a:t>
            </a:r>
            <a:r>
              <a:rPr lang="en-US" altLang="zh-CN" dirty="0"/>
              <a:t> </a:t>
            </a:r>
            <a:r>
              <a:rPr lang="en-US" altLang="zh-CN" dirty="0" err="1"/>
              <a:t>poster_max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orders</a:t>
            </a:r>
            <a:r>
              <a:rPr lang="en-US" altLang="zh-CN" dirty="0" smtClean="0"/>
              <a:t>;</a:t>
            </a:r>
          </a:p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zh-CN" altLang="en-US" dirty="0"/>
              <a:t>统计各种类型纸张的平均销量：</a:t>
            </a:r>
          </a:p>
          <a:p>
            <a:r>
              <a:rPr lang="en-US" altLang="zh-CN" dirty="0"/>
              <a:t>SELECT </a:t>
            </a:r>
            <a:r>
              <a:rPr lang="en-US" altLang="zh-CN" dirty="0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standard_qty</a:t>
            </a:r>
            <a:r>
              <a:rPr lang="en-US" altLang="zh-CN" dirty="0"/>
              <a:t>) AS </a:t>
            </a:r>
            <a:r>
              <a:rPr lang="en-US" altLang="zh-CN" dirty="0" err="1"/>
              <a:t>standard_avg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AVG(</a:t>
            </a:r>
            <a:r>
              <a:rPr lang="en-US" altLang="zh-CN" dirty="0" err="1" smtClean="0"/>
              <a:t>gloss_qty</a:t>
            </a:r>
            <a:r>
              <a:rPr lang="en-US" altLang="zh-CN" dirty="0"/>
              <a:t>) AS </a:t>
            </a:r>
            <a:r>
              <a:rPr lang="en-US" altLang="zh-CN" dirty="0" err="1"/>
              <a:t>gloss_avg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AVG(</a:t>
            </a:r>
            <a:r>
              <a:rPr lang="en-US" altLang="zh-CN" dirty="0" err="1" smtClean="0"/>
              <a:t>poster_qty</a:t>
            </a:r>
            <a:r>
              <a:rPr lang="en-US" altLang="zh-CN" dirty="0"/>
              <a:t>) AS </a:t>
            </a:r>
            <a:r>
              <a:rPr lang="en-US" altLang="zh-CN" dirty="0" err="1"/>
              <a:t>poster_avg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orders;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41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和分组运算结合起来，做组内聚合运算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3722406" y="2671910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6;p27"/>
          <p:cNvSpPr txBox="1"/>
          <p:nvPr/>
        </p:nvSpPr>
        <p:spPr>
          <a:xfrm>
            <a:off x="2240924" y="2671909"/>
            <a:ext cx="7527524" cy="383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lvl="0">
              <a:buSzPts val="1400"/>
              <a:defRPr/>
            </a:pPr>
            <a:r>
              <a:rPr lang="zh-CN" altLang="en-US" sz="2800" dirty="0">
                <a:solidFill>
                  <a:schemeClr val="dk1"/>
                </a:solidFill>
              </a:rPr>
              <a:t>我们还可以用多列分组的方式，把数据切割称更细粒度的数据</a:t>
            </a:r>
            <a:r>
              <a:rPr lang="zh-CN" altLang="en-US" sz="2800" dirty="0" smtClean="0">
                <a:solidFill>
                  <a:schemeClr val="dk1"/>
                </a:solidFill>
              </a:rPr>
              <a:t>块：</a:t>
            </a:r>
            <a:endParaRPr lang="en-US" altLang="zh-CN" sz="2800" dirty="0" smtClean="0">
              <a:solidFill>
                <a:schemeClr val="dk1"/>
              </a:solidFill>
            </a:endParaRPr>
          </a:p>
          <a:p>
            <a:pPr lvl="0">
              <a:buSzPts val="1400"/>
              <a:defRPr/>
            </a:pPr>
            <a:endParaRPr lang="en-US" altLang="zh-CN" sz="2800" dirty="0">
              <a:solidFill>
                <a:schemeClr val="dk1"/>
              </a:solidFill>
            </a:endParaRPr>
          </a:p>
          <a:p>
            <a:pPr lvl="0">
              <a:buSzPts val="1400"/>
              <a:defRPr/>
            </a:pPr>
            <a:r>
              <a:rPr lang="en-US" altLang="zh-CN" sz="2800" dirty="0"/>
              <a:t>SELECT </a:t>
            </a:r>
            <a:r>
              <a:rPr lang="en-US" altLang="zh-CN" sz="2800" dirty="0" err="1"/>
              <a:t>account_id</a:t>
            </a:r>
            <a:r>
              <a:rPr lang="en-US" altLang="zh-CN" sz="2800" dirty="0"/>
              <a:t>, channel, COUNT(</a:t>
            </a:r>
            <a:r>
              <a:rPr lang="en-US" altLang="zh-CN" sz="2800" dirty="0"/>
              <a:t>id</a:t>
            </a:r>
            <a:r>
              <a:rPr lang="en-US" altLang="zh-CN" sz="2800" dirty="0"/>
              <a:t>) AS events </a:t>
            </a:r>
            <a:endParaRPr lang="en-US" altLang="zh-CN" sz="2800" dirty="0" smtClean="0"/>
          </a:p>
          <a:p>
            <a:pPr lvl="0">
              <a:buSzPts val="1400"/>
              <a:defRPr/>
            </a:pPr>
            <a:r>
              <a:rPr lang="en-US" altLang="zh-CN" sz="2800" dirty="0" smtClean="0"/>
              <a:t>FROM </a:t>
            </a:r>
            <a:r>
              <a:rPr lang="en-US" altLang="zh-CN" sz="2800" dirty="0" err="1"/>
              <a:t>web_events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0">
              <a:buSzPts val="1400"/>
              <a:defRPr/>
            </a:pPr>
            <a:r>
              <a:rPr lang="en-US" altLang="zh-CN" sz="2800" dirty="0" smtClean="0"/>
              <a:t>GROUP </a:t>
            </a:r>
            <a:r>
              <a:rPr lang="en-US" altLang="zh-CN" sz="2800" dirty="0"/>
              <a:t>BY </a:t>
            </a:r>
            <a:r>
              <a:rPr lang="en-US" altLang="zh-CN" sz="2800" dirty="0" err="1"/>
              <a:t>account_id</a:t>
            </a:r>
            <a:r>
              <a:rPr lang="en-US" altLang="zh-CN" sz="2800" dirty="0"/>
              <a:t>, channel </a:t>
            </a:r>
            <a:endParaRPr lang="en-US" altLang="zh-CN" sz="2800" dirty="0" smtClean="0"/>
          </a:p>
          <a:p>
            <a:pPr lvl="0">
              <a:buSzPts val="1400"/>
              <a:defRPr/>
            </a:pPr>
            <a:r>
              <a:rPr lang="en-US" altLang="zh-CN" sz="2800" dirty="0" smtClean="0"/>
              <a:t>ORDER </a:t>
            </a:r>
            <a:r>
              <a:rPr lang="en-US" altLang="zh-CN" sz="2800" dirty="0"/>
              <a:t>BY </a:t>
            </a:r>
            <a:r>
              <a:rPr lang="en-US" altLang="zh-CN" sz="2800" dirty="0" err="1"/>
              <a:t>account_id</a:t>
            </a:r>
            <a:r>
              <a:rPr lang="en-US" altLang="zh-CN" sz="2800" dirty="0"/>
              <a:t>, channel;</a:t>
            </a:r>
            <a:endParaRPr lang="zh-CN" altLang="en-US" sz="2800" dirty="0">
              <a:solidFill>
                <a:schemeClr val="dk1"/>
              </a:solidFill>
            </a:endParaRPr>
          </a:p>
          <a:p>
            <a:pPr lvl="0">
              <a:buSzPts val="1400"/>
            </a:pPr>
            <a:endParaRPr lang="zh-CN" alt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7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在聚合运算中执行条件判断：</a:t>
            </a:r>
            <a:r>
              <a:rPr lang="en-US" altLang="zh-CN" sz="2800" dirty="0" smtClean="0">
                <a:solidFill>
                  <a:schemeClr val="dk1"/>
                </a:solidFill>
              </a:rPr>
              <a:t>HAVING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669924" y="2475829"/>
            <a:ext cx="4940044" cy="85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de-DE" altLang="zh-CN" sz="1600" dirty="0"/>
              <a:t>HAVING</a:t>
            </a:r>
            <a:r>
              <a:rPr lang="zh-CN" altLang="de-DE" sz="1600" dirty="0"/>
              <a:t>之于</a:t>
            </a:r>
            <a:r>
              <a:rPr lang="de-DE" altLang="zh-CN" sz="1600" dirty="0"/>
              <a:t>GROUP BY</a:t>
            </a:r>
            <a:r>
              <a:rPr lang="zh-CN" altLang="de-DE" sz="1600" dirty="0"/>
              <a:t>，就好比</a:t>
            </a:r>
            <a:r>
              <a:rPr lang="de-DE" altLang="zh-CN" sz="1600" dirty="0"/>
              <a:t>WHERE</a:t>
            </a:r>
            <a:r>
              <a:rPr lang="zh-CN" altLang="de-DE" sz="1600" dirty="0"/>
              <a:t>之于</a:t>
            </a:r>
            <a:r>
              <a:rPr lang="de-DE" altLang="zh-CN" sz="1600" dirty="0"/>
              <a:t>FROM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dirty="0"/>
              <a:t>HAVING</a:t>
            </a:r>
            <a:r>
              <a:rPr lang="zh-CN" altLang="en-US" sz="1600" dirty="0"/>
              <a:t>总是紧随</a:t>
            </a:r>
            <a:r>
              <a:rPr lang="en-US" altLang="zh-CN" sz="1600" dirty="0"/>
              <a:t>GROUP BY</a:t>
            </a:r>
            <a:r>
              <a:rPr lang="zh-CN" altLang="en-US" sz="1600" dirty="0"/>
              <a:t>语句</a:t>
            </a:r>
            <a:r>
              <a:rPr lang="zh-CN" altLang="en-US" sz="1600" dirty="0" smtClean="0"/>
              <a:t>之后</a:t>
            </a:r>
            <a:endParaRPr lang="en-US" altLang="zh-CN" sz="1600" dirty="0" smtClean="0"/>
          </a:p>
        </p:txBody>
      </p:sp>
      <p:sp>
        <p:nvSpPr>
          <p:cNvPr id="6" name="Google Shape;1517;p27"/>
          <p:cNvSpPr/>
          <p:nvPr/>
        </p:nvSpPr>
        <p:spPr>
          <a:xfrm>
            <a:off x="5609968" y="2475828"/>
            <a:ext cx="4940044" cy="347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r>
              <a:rPr lang="zh-CN" altLang="en-US" sz="1600" dirty="0"/>
              <a:t>查询所有销售额超过</a:t>
            </a:r>
            <a:r>
              <a:rPr lang="en-US" altLang="zh-CN" sz="1600" dirty="0"/>
              <a:t>25</a:t>
            </a:r>
            <a:r>
              <a:rPr lang="zh-CN" altLang="en-US" sz="1600" dirty="0"/>
              <a:t>万的账户：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endParaRPr lang="en-US" altLang="zh-CN" sz="1600" dirty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SELECT </a:t>
            </a:r>
            <a:r>
              <a:rPr lang="en-US" altLang="zh-CN" sz="1600" dirty="0" err="1"/>
              <a:t>account_id</a:t>
            </a:r>
            <a:r>
              <a:rPr lang="en-US" altLang="zh-CN" sz="1600" dirty="0"/>
              <a:t>, SUM(</a:t>
            </a:r>
            <a:r>
              <a:rPr lang="en-US" altLang="zh-CN" sz="1600" dirty="0" err="1"/>
              <a:t>total_amt_usd</a:t>
            </a:r>
            <a:r>
              <a:rPr lang="en-US" altLang="zh-CN" sz="1600" dirty="0"/>
              <a:t>) AS </a:t>
            </a:r>
            <a:r>
              <a:rPr lang="en-US" altLang="zh-CN" sz="1600" dirty="0" err="1"/>
              <a:t>total_amt_usd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FROM </a:t>
            </a:r>
            <a:r>
              <a:rPr lang="en-US" altLang="zh-CN" sz="1600" dirty="0"/>
              <a:t>orders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GROUP </a:t>
            </a:r>
            <a:r>
              <a:rPr lang="en-US" altLang="zh-CN" sz="1600" dirty="0"/>
              <a:t>BY </a:t>
            </a:r>
            <a:r>
              <a:rPr lang="en-US" altLang="zh-CN" sz="1600" dirty="0"/>
              <a:t>1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HAVING </a:t>
            </a:r>
            <a:r>
              <a:rPr lang="en-US" altLang="zh-CN" sz="1600" dirty="0"/>
              <a:t>SUM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total_amt_usd</a:t>
            </a:r>
            <a:r>
              <a:rPr lang="en-US" altLang="zh-CN" sz="1600" dirty="0"/>
              <a:t>) &gt; 250000 </a:t>
            </a:r>
            <a:endParaRPr lang="en-US" altLang="zh-CN" sz="1600" dirty="0" smtClean="0"/>
          </a:p>
          <a:p>
            <a:pPr lvl="1">
              <a:lnSpc>
                <a:spcPct val="150000"/>
              </a:lnSpc>
              <a:buSzPts val="1400"/>
            </a:pPr>
            <a:r>
              <a:rPr lang="en-US" altLang="zh-CN" sz="1600" dirty="0" smtClean="0"/>
              <a:t>ORDER </a:t>
            </a:r>
            <a:r>
              <a:rPr lang="en-US" altLang="zh-CN" sz="1600" dirty="0"/>
              <a:t>BY 2 DESC;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052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日期运算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5902044" y="2534471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按天汇总标准纸张的数量：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DATE_TRUNC(</a:t>
            </a:r>
            <a:r>
              <a:rPr lang="en-US" altLang="zh-CN" sz="1600" dirty="0"/>
              <a:t>'day'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en-US" altLang="zh-CN" sz="1600" dirty="0"/>
              <a:t> day, SUM(</a:t>
            </a:r>
            <a:r>
              <a:rPr lang="en-US" altLang="zh-CN" sz="1600" dirty="0" err="1"/>
              <a:t>standard_qty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standard_qty_sum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orders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DATE_TRUNC(</a:t>
            </a:r>
            <a:r>
              <a:rPr lang="en-US" altLang="zh-CN" sz="1600" dirty="0"/>
              <a:t>'day'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</a:t>
            </a:r>
            <a:endParaRPr lang="en-US" altLang="zh-CN" sz="1600" dirty="0" smtClean="0"/>
          </a:p>
          <a:p>
            <a:r>
              <a:rPr lang="en-US" altLang="zh-CN" sz="1600" dirty="0" smtClean="0"/>
              <a:t>ORDER </a:t>
            </a:r>
            <a:r>
              <a:rPr lang="en-US" altLang="zh-CN" sz="1600" dirty="0"/>
              <a:t>BY DATE_TRUNC(</a:t>
            </a:r>
            <a:r>
              <a:rPr lang="en-US" altLang="zh-CN" sz="1600" dirty="0"/>
              <a:t>'day'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5832206" y="2382071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822324" y="2534472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/>
              <a:t>直接按照日期列分组聚合通常不</a:t>
            </a:r>
            <a:r>
              <a:rPr lang="zh-CN" altLang="en-US" sz="1600" dirty="0" smtClean="0"/>
              <a:t>实用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/>
              <a:t>在数据库中，日期一般是按照</a:t>
            </a:r>
            <a:r>
              <a:rPr lang="en-US" altLang="zh-CN" sz="1600" dirty="0"/>
              <a:t>YYYY-MM-DD HH:MM:SS</a:t>
            </a:r>
            <a:r>
              <a:rPr lang="zh-CN" altLang="en-US" sz="1600" dirty="0"/>
              <a:t>的格式存储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b="1" dirty="0"/>
              <a:t>DATE_TRUNC</a:t>
            </a:r>
            <a:r>
              <a:rPr lang="zh-CN" altLang="en-US" sz="1600" dirty="0"/>
              <a:t>函数能够将日期截取到日期时间列的特定</a:t>
            </a:r>
            <a:r>
              <a:rPr lang="zh-CN" altLang="en-US" sz="1600" dirty="0" smtClean="0"/>
              <a:t>部分</a:t>
            </a:r>
            <a:endParaRPr lang="en-US" altLang="zh-CN" sz="1600" dirty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b="1" dirty="0"/>
              <a:t>DATE_PART</a:t>
            </a:r>
            <a:r>
              <a:rPr lang="zh-CN" altLang="en-US" sz="1600" dirty="0"/>
              <a:t> 可以用来获取日期的特定部分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0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聚合运算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6" name="Google Shape;1516;p27"/>
          <p:cNvSpPr txBox="1"/>
          <p:nvPr/>
        </p:nvSpPr>
        <p:spPr>
          <a:xfrm>
            <a:off x="737825" y="1385656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条件运算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7"/>
          <p:cNvSpPr/>
          <p:nvPr/>
        </p:nvSpPr>
        <p:spPr>
          <a:xfrm>
            <a:off x="5902044" y="2534471"/>
            <a:ext cx="5959398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CASE</a:t>
            </a:r>
            <a:r>
              <a:rPr lang="zh-CN" altLang="en-US" sz="1600" dirty="0"/>
              <a:t>的基础上进行聚合举例，将订单分为总销售额超过</a:t>
            </a:r>
            <a:r>
              <a:rPr lang="en-US" altLang="zh-CN" sz="1600" dirty="0"/>
              <a:t>500</a:t>
            </a:r>
            <a:r>
              <a:rPr lang="zh-CN" altLang="en-US" sz="1600" dirty="0"/>
              <a:t>和</a:t>
            </a:r>
            <a:r>
              <a:rPr lang="en-US" altLang="zh-CN" sz="1600" dirty="0"/>
              <a:t>500</a:t>
            </a:r>
            <a:r>
              <a:rPr lang="zh-CN" altLang="en-US" sz="1600" dirty="0"/>
              <a:t>及以下的分组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SELECT </a:t>
            </a:r>
            <a:r>
              <a:rPr lang="en-US" altLang="zh-CN" sz="1600" dirty="0"/>
              <a:t>CASE</a:t>
            </a:r>
            <a:r>
              <a:rPr lang="en-US" altLang="zh-CN" sz="1600" dirty="0"/>
              <a:t> WHEN total &gt; </a:t>
            </a:r>
            <a:r>
              <a:rPr lang="en-US" altLang="zh-CN" sz="1600" dirty="0"/>
              <a:t>500</a:t>
            </a:r>
            <a:r>
              <a:rPr lang="en-US" altLang="zh-CN" sz="1600" dirty="0"/>
              <a:t> THEN </a:t>
            </a:r>
            <a:r>
              <a:rPr lang="en-US" altLang="zh-CN" sz="1600" dirty="0"/>
              <a:t>'Over 500'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ELSE </a:t>
            </a:r>
            <a:r>
              <a:rPr lang="en-US" altLang="zh-CN" sz="1600" dirty="0"/>
              <a:t>'500 or under'</a:t>
            </a:r>
            <a:r>
              <a:rPr lang="en-US" altLang="zh-CN" sz="1600" dirty="0"/>
              <a:t> END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total_group</a:t>
            </a:r>
            <a:r>
              <a:rPr lang="en-US" altLang="zh-CN" sz="1600" dirty="0"/>
              <a:t>, COUNT(*)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order_count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orders GROUP BY </a:t>
            </a:r>
            <a:r>
              <a:rPr lang="en-US" altLang="zh-CN" sz="1600" dirty="0"/>
              <a:t>1</a:t>
            </a:r>
            <a:r>
              <a:rPr lang="en-US" altLang="zh-CN" sz="1600" dirty="0"/>
              <a:t>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5832206" y="2382071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822324" y="2534472"/>
            <a:ext cx="4940044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en-US" altLang="zh-CN" sz="1600" dirty="0"/>
              <a:t>SQL</a:t>
            </a:r>
            <a:r>
              <a:rPr lang="zh-CN" altLang="en-US" sz="1600" dirty="0"/>
              <a:t>中的</a:t>
            </a:r>
            <a:r>
              <a:rPr lang="en-US" altLang="zh-CN" sz="1600" dirty="0"/>
              <a:t>CASE</a:t>
            </a:r>
            <a:r>
              <a:rPr lang="zh-CN" altLang="en-US" sz="1600" dirty="0"/>
              <a:t>语句就相当于其他语言中的</a:t>
            </a:r>
            <a:r>
              <a:rPr lang="en-US" altLang="zh-CN" sz="1600" dirty="0"/>
              <a:t>IF</a:t>
            </a:r>
            <a:r>
              <a:rPr lang="zh-CN" altLang="en-US" sz="1600" dirty="0" smtClean="0"/>
              <a:t>语句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/>
              <a:t>按照</a:t>
            </a:r>
            <a:r>
              <a:rPr lang="en-US" altLang="zh-CN" sz="1600" dirty="0"/>
              <a:t>WHEN-THEN-ELSE-END</a:t>
            </a:r>
            <a:r>
              <a:rPr lang="zh-CN" altLang="en-US" sz="1600" dirty="0"/>
              <a:t>的格式</a:t>
            </a:r>
            <a:r>
              <a:rPr lang="zh-CN" altLang="en-US" sz="1600" dirty="0" smtClean="0"/>
              <a:t>书写</a:t>
            </a:r>
            <a:endParaRPr lang="en-US" altLang="zh-CN" sz="1600" dirty="0" smtClean="0"/>
          </a:p>
          <a:p>
            <a:pPr marL="285750" lvl="1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zh-CN" altLang="en-US" sz="1600" dirty="0" smtClean="0"/>
              <a:t>可以在</a:t>
            </a:r>
            <a:r>
              <a:rPr lang="en-US" altLang="zh-CN" sz="1600" dirty="0"/>
              <a:t>CASE</a:t>
            </a:r>
            <a:r>
              <a:rPr lang="zh-CN" altLang="en-US" sz="1600" dirty="0"/>
              <a:t>的基础上进行</a:t>
            </a:r>
            <a:r>
              <a:rPr lang="zh-CN" altLang="en-US" sz="1600" dirty="0" smtClean="0"/>
              <a:t>聚合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3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0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0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0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30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sz="2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子查询和临时表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30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本章中将会对课程中学员提到较多的问题或易错点进行选择讲解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0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alt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6000" b="0" i="0" u="none" strike="noStrike" cap="none" dirty="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55" name="Google Shape;15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子查询和临时表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2" name="Google Shape;15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31"/>
          <p:cNvSpPr txBox="1"/>
          <p:nvPr/>
        </p:nvSpPr>
        <p:spPr>
          <a:xfrm>
            <a:off x="756929" y="1364919"/>
            <a:ext cx="9967678" cy="85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400" dirty="0">
                <a:solidFill>
                  <a:schemeClr val="dk1"/>
                </a:solidFill>
              </a:rPr>
              <a:t>子查询：从已得到的结果中再次进行查询</a:t>
            </a:r>
            <a:r>
              <a:rPr lang="zh-CN" sz="2400" dirty="0">
                <a:solidFill>
                  <a:schemeClr val="dk1"/>
                </a:solidFill>
              </a:rPr>
              <a:t> </a:t>
            </a:r>
            <a:r>
              <a:rPr lang="zh-CN" altLang="en-US" sz="2400" dirty="0">
                <a:solidFill>
                  <a:schemeClr val="dk1"/>
                </a:solidFill>
              </a:rPr>
              <a:t>，</a:t>
            </a:r>
            <a:r>
              <a:rPr lang="zh-CN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可以用在各种子句中：表名，列名，单个值，条件逻辑等等。方法：由内向外，拆分编写</a:t>
            </a:r>
            <a:endParaRPr sz="2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756929" y="2551385"/>
            <a:ext cx="5051443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 smtClean="0"/>
              <a:t>比如</a:t>
            </a:r>
            <a:r>
              <a:rPr lang="zh-CN" altLang="en-US" sz="1600" dirty="0"/>
              <a:t>要计算出每个渠道每天的平均事件数，我们要把这个任务拆分成两个部分：首先查询得到第一个表格，提供每个渠道每天的事件次数；然后再在这个表格上进行第二次查询，对这些值求平均，先写出第一个</a:t>
            </a:r>
            <a:r>
              <a:rPr lang="zh-CN" altLang="en-US" sz="1600" dirty="0" smtClean="0"/>
              <a:t>查询：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SELECT DATE_TRUNC(</a:t>
            </a:r>
            <a:r>
              <a:rPr lang="en-US" altLang="zh-CN" sz="1600" dirty="0"/>
              <a:t>'day'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day, channel, COUNT(*)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</a:t>
            </a:r>
            <a:r>
              <a:rPr lang="en-US" altLang="zh-CN" sz="1600" dirty="0"/>
              <a:t>1</a:t>
            </a:r>
            <a:r>
              <a:rPr lang="en-US" altLang="zh-CN" sz="1600" dirty="0"/>
              <a:t>, </a:t>
            </a:r>
            <a:r>
              <a:rPr lang="en-US" altLang="zh-CN" sz="1600" dirty="0"/>
              <a:t>2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6095205" y="2551384"/>
            <a:ext cx="5051443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然后在这个的基础上写出第二个查询：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channel, AVG(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avg_event_count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SELECT DATE_TRUNC(</a:t>
            </a:r>
            <a:r>
              <a:rPr lang="en-US" altLang="zh-CN" sz="1600" dirty="0"/>
              <a:t>'day'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en-US" altLang="zh-CN" sz="1600" dirty="0"/>
              <a:t> day, channel, COUNT(*)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</a:t>
            </a:r>
            <a:r>
              <a:rPr lang="en-US" altLang="zh-CN" sz="1600" dirty="0"/>
              <a:t>1</a:t>
            </a:r>
            <a:r>
              <a:rPr lang="en-US" altLang="zh-CN" sz="1600" dirty="0"/>
              <a:t>, </a:t>
            </a:r>
            <a:r>
              <a:rPr lang="en-US" altLang="zh-CN" sz="1600" dirty="0"/>
              <a:t>2</a:t>
            </a:r>
            <a:r>
              <a:rPr lang="en-US" altLang="zh-CN" sz="1600" dirty="0"/>
              <a:t> ) sub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</a:t>
            </a:r>
            <a:r>
              <a:rPr lang="en-US" altLang="zh-CN" sz="1600" dirty="0"/>
              <a:t>1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ORDER </a:t>
            </a:r>
            <a:r>
              <a:rPr lang="en-US" altLang="zh-CN" sz="1600" dirty="0"/>
              <a:t>BY </a:t>
            </a:r>
            <a:r>
              <a:rPr lang="en-US" altLang="zh-CN" sz="1600" dirty="0"/>
              <a:t>2</a:t>
            </a:r>
            <a:r>
              <a:rPr lang="en-US" altLang="zh-CN" sz="1600" dirty="0"/>
              <a:t> DESC;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/>
          <p:nvPr/>
        </p:nvGrpSpPr>
        <p:grpSpPr>
          <a:xfrm rot="1249370">
            <a:off x="849741" y="-1101263"/>
            <a:ext cx="11304986" cy="6858000"/>
            <a:chOff x="680785" y="-562656"/>
            <a:chExt cx="11304985" cy="6858000"/>
          </a:xfrm>
        </p:grpSpPr>
        <p:cxnSp>
          <p:nvCxnSpPr>
            <p:cNvPr id="1295" name="Google Shape;1295;p9"/>
            <p:cNvCxnSpPr/>
            <p:nvPr/>
          </p:nvCxnSpPr>
          <p:spPr>
            <a:xfrm rot="-1249370" flipH="1">
              <a:off x="7653855" y="-562656"/>
              <a:ext cx="22690" cy="6858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6" name="Google Shape;1296;p9"/>
            <p:cNvSpPr/>
            <p:nvPr/>
          </p:nvSpPr>
          <p:spPr>
            <a:xfrm rot="20382140">
              <a:off x="6943592" y="405880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rgbClr val="4385AA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zh-CN" altLang="en-US" sz="2220" b="1" dirty="0" smtClean="0">
                  <a:solidFill>
                    <a:schemeClr val="lt1"/>
                  </a:solidFill>
                </a:rPr>
                <a:t>基本</a:t>
              </a:r>
              <a:r>
                <a:rPr lang="en-US" altLang="zh-CN" sz="2220" b="1" dirty="0" smtClean="0">
                  <a:solidFill>
                    <a:schemeClr val="lt1"/>
                  </a:solidFill>
                </a:rPr>
                <a:t>SQL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 rot="20382140">
              <a:off x="6738868" y="980511"/>
              <a:ext cx="612068" cy="612068"/>
            </a:xfrm>
            <a:prstGeom prst="ellipse">
              <a:avLst/>
            </a:prstGeom>
            <a:solidFill>
              <a:srgbClr val="89B6D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32637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 rot="20382140">
              <a:off x="8421374" y="4177646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zh-CN" altLang="en-US" sz="2220" b="1" dirty="0" smtClean="0">
                  <a:solidFill>
                    <a:schemeClr val="lt1"/>
                  </a:solidFill>
                </a:rPr>
                <a:t>实战项目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 rot="20382140" flipH="1">
              <a:off x="3979657" y="2588843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en-US" altLang="zh-CN" sz="2220" b="1" dirty="0" smtClean="0">
                  <a:solidFill>
                    <a:schemeClr val="lt1"/>
                  </a:solidFill>
                </a:rPr>
                <a:t>SQL</a:t>
              </a:r>
              <a:r>
                <a:rPr lang="zh-CN" altLang="en-US" sz="2220" b="1" dirty="0" smtClean="0">
                  <a:solidFill>
                    <a:schemeClr val="lt1"/>
                  </a:solidFill>
                </a:rPr>
                <a:t> </a:t>
              </a:r>
              <a:r>
                <a:rPr lang="en-US" altLang="zh-CN" sz="2220" b="1" dirty="0" smtClean="0">
                  <a:solidFill>
                    <a:schemeClr val="lt1"/>
                  </a:solidFill>
                </a:rPr>
                <a:t>JOIN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 rot="20382140" flipH="1">
              <a:off x="7096629" y="1921191"/>
              <a:ext cx="612068" cy="612068"/>
            </a:xfrm>
            <a:prstGeom prst="ellipse">
              <a:avLst/>
            </a:prstGeom>
            <a:solidFill>
              <a:srgbClr val="A8ABB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272A31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 rot="20382140" flipH="1">
              <a:off x="4650495" y="4493958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zh-CN" altLang="en-US" sz="2220" b="1" dirty="0" smtClean="0">
                  <a:solidFill>
                    <a:schemeClr val="lt1"/>
                  </a:solidFill>
                </a:rPr>
                <a:t>子查询和临时表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 rot="20382140" flipH="1">
              <a:off x="7813932" y="3807247"/>
              <a:ext cx="612068" cy="612068"/>
            </a:xfrm>
            <a:prstGeom prst="ellipse">
              <a:avLst/>
            </a:prstGeom>
            <a:solidFill>
              <a:srgbClr val="B0B9C0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353C42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 rot="-1249370">
              <a:off x="680785" y="1951200"/>
              <a:ext cx="3455323" cy="1292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90"/>
                <a:buFont typeface="Arial"/>
                <a:buNone/>
              </a:pPr>
              <a:r>
                <a:rPr lang="zh-CN" sz="4590" b="1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目录 </a:t>
              </a:r>
              <a:br>
                <a:rPr lang="zh-CN" sz="4590" b="1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zh-CN" sz="4590" b="1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5" name="Google Shape;1305;p9"/>
            <p:cNvCxnSpPr/>
            <p:nvPr/>
          </p:nvCxnSpPr>
          <p:spPr>
            <a:xfrm rot="10800000" flipH="1">
              <a:off x="3660787" y="827510"/>
              <a:ext cx="3112555" cy="1130129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" name="Google Shape;1298;p9"/>
            <p:cNvSpPr/>
            <p:nvPr/>
          </p:nvSpPr>
          <p:spPr>
            <a:xfrm rot="20382140">
              <a:off x="7771035" y="2243433"/>
              <a:ext cx="3564396" cy="52205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20"/>
                <a:buFont typeface="Arial"/>
                <a:buNone/>
              </a:pPr>
              <a:r>
                <a:rPr lang="en-US" altLang="zh-CN" sz="2220" b="1" dirty="0" smtClean="0">
                  <a:solidFill>
                    <a:schemeClr val="lt1"/>
                  </a:solidFill>
                </a:rPr>
                <a:t>SQL</a:t>
              </a:r>
              <a:r>
                <a:rPr lang="zh-CN" altLang="en-US" sz="2220" b="1" dirty="0" smtClean="0">
                  <a:solidFill>
                    <a:schemeClr val="lt1"/>
                  </a:solidFill>
                </a:rPr>
                <a:t>聚合运算</a:t>
              </a:r>
              <a:endParaRPr sz="222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 rot="20382140">
              <a:off x="7439734" y="2881476"/>
              <a:ext cx="612068" cy="612068"/>
            </a:xfrm>
            <a:prstGeom prst="ellipse">
              <a:avLst/>
            </a:prstGeom>
            <a:solidFill>
              <a:srgbClr val="71C9E4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zh-CN" sz="2400" b="0" i="0" u="none" strike="noStrike" cap="none">
                  <a:solidFill>
                    <a:srgbClr val="1B7691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6" name="Google Shape;13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2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299;p9"/>
          <p:cNvSpPr/>
          <p:nvPr/>
        </p:nvSpPr>
        <p:spPr>
          <a:xfrm rot="31510">
            <a:off x="7402266" y="4858111"/>
            <a:ext cx="612068" cy="612068"/>
          </a:xfrm>
          <a:prstGeom prst="ellipse">
            <a:avLst/>
          </a:prstGeom>
          <a:solidFill>
            <a:srgbClr val="71C9E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CN" sz="2400" b="0" i="0" u="none" strike="noStrike" cap="none" dirty="0" smtClean="0">
                <a:solidFill>
                  <a:srgbClr val="1B769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zh-CN" sz="2400" b="0" i="0" u="none" strike="noStrike" cap="none" dirty="0" smtClean="0">
                <a:solidFill>
                  <a:srgbClr val="1B769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子查询和临时表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2" name="Google Shape;156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31"/>
          <p:cNvSpPr txBox="1"/>
          <p:nvPr/>
        </p:nvSpPr>
        <p:spPr>
          <a:xfrm>
            <a:off x="756929" y="1364919"/>
            <a:ext cx="9967678" cy="85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公用表表达式：将查询分解成单独的各个部分，使查询逻辑易于阅读。</a:t>
            </a:r>
            <a:endParaRPr sz="2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17;p27"/>
          <p:cNvSpPr/>
          <p:nvPr/>
        </p:nvSpPr>
        <p:spPr>
          <a:xfrm>
            <a:off x="756929" y="2551385"/>
            <a:ext cx="5051443" cy="336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dirty="0"/>
              <a:t>如果我们要创建第二个表格来从中获取数据。我们可以按照以下方式来创建额外的表格并从中获取数据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WITH table1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</a:t>
            </a:r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* 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),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table2 </a:t>
            </a:r>
            <a:r>
              <a:rPr lang="en-US" altLang="zh-CN" sz="1600" dirty="0"/>
              <a:t>AS</a:t>
            </a:r>
            <a:r>
              <a:rPr lang="en-US" altLang="zh-CN" sz="1600" dirty="0"/>
              <a:t> ( </a:t>
            </a:r>
            <a:endParaRPr lang="en-US" altLang="zh-CN" sz="1600" dirty="0" smtClean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* FROM accounts)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*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table1 </a:t>
            </a:r>
            <a:endParaRPr lang="en-US" altLang="zh-CN" sz="1600" dirty="0" smtClean="0"/>
          </a:p>
          <a:p>
            <a:r>
              <a:rPr lang="en-US" altLang="zh-CN" sz="1600" dirty="0" smtClean="0"/>
              <a:t>JOIN </a:t>
            </a:r>
            <a:r>
              <a:rPr lang="en-US" altLang="zh-CN" sz="1600" dirty="0"/>
              <a:t>table2 </a:t>
            </a:r>
            <a:endParaRPr lang="en-US" altLang="zh-CN" sz="1600" dirty="0" smtClean="0"/>
          </a:p>
          <a:p>
            <a:r>
              <a:rPr lang="en-US" altLang="zh-CN" sz="1600" dirty="0" smtClean="0"/>
              <a:t>ON </a:t>
            </a:r>
            <a:r>
              <a:rPr lang="en-US" altLang="zh-CN" sz="1600" dirty="0"/>
              <a:t>table1.account_id = table2.id;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1517;p27"/>
          <p:cNvSpPr/>
          <p:nvPr/>
        </p:nvSpPr>
        <p:spPr>
          <a:xfrm>
            <a:off x="6095205" y="2551384"/>
            <a:ext cx="5051443" cy="359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600" b="0" i="0" u="none" strike="noStrike" cap="none" dirty="0" smtClean="0">
                <a:solidFill>
                  <a:srgbClr val="000000"/>
                </a:solidFill>
                <a:sym typeface="Arial"/>
              </a:rPr>
              <a:t>仍然采用从内向外，分段编写的方式：</a:t>
            </a:r>
            <a:endParaRPr lang="en-US" altLang="zh-CN" sz="16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endParaRPr lang="en-US" sz="1600" dirty="0"/>
          </a:p>
          <a:p>
            <a:r>
              <a:rPr lang="en-US" altLang="zh-CN" sz="1600" dirty="0"/>
              <a:t>WITH events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(SELECT </a:t>
            </a:r>
            <a:r>
              <a:rPr lang="en-US" altLang="zh-CN" sz="1600" dirty="0"/>
              <a:t>DATE_TRUNC(</a:t>
            </a:r>
            <a:r>
              <a:rPr lang="en-US" altLang="zh-CN" sz="1600" dirty="0"/>
              <a:t>'day'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occurred_at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en-US" altLang="zh-CN" sz="1600" dirty="0"/>
              <a:t> day, channel, COUNT(*)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 err="1"/>
              <a:t>web_events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</a:t>
            </a:r>
            <a:r>
              <a:rPr lang="en-US" altLang="zh-CN" sz="1600" dirty="0"/>
              <a:t>1</a:t>
            </a:r>
            <a:r>
              <a:rPr lang="en-US" altLang="zh-CN" sz="1600" dirty="0"/>
              <a:t>, </a:t>
            </a:r>
            <a:r>
              <a:rPr lang="en-US" altLang="zh-CN" sz="1600" dirty="0"/>
              <a:t>2</a:t>
            </a:r>
            <a:r>
              <a:rPr lang="en-US" altLang="zh-CN" sz="1600" dirty="0"/>
              <a:t>)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SELECT </a:t>
            </a:r>
            <a:r>
              <a:rPr lang="en-US" altLang="zh-CN" sz="1600" dirty="0"/>
              <a:t>channel, AVG(</a:t>
            </a:r>
            <a:r>
              <a:rPr lang="en-US" altLang="zh-CN" sz="1600" dirty="0" err="1"/>
              <a:t>event_count</a:t>
            </a:r>
            <a:r>
              <a:rPr lang="en-US" altLang="zh-CN" sz="1600" dirty="0"/>
              <a:t>) </a:t>
            </a:r>
            <a:r>
              <a:rPr lang="en-US" altLang="zh-CN" sz="1600" dirty="0"/>
              <a:t>AS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avg_event_count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FROM </a:t>
            </a:r>
            <a:r>
              <a:rPr lang="en-US" altLang="zh-CN" sz="1600" dirty="0"/>
              <a:t>events </a:t>
            </a:r>
            <a:endParaRPr lang="en-US" altLang="zh-CN" sz="1600" dirty="0" smtClean="0"/>
          </a:p>
          <a:p>
            <a:r>
              <a:rPr lang="en-US" altLang="zh-CN" sz="1600" dirty="0" smtClean="0"/>
              <a:t>GROUP </a:t>
            </a:r>
            <a:r>
              <a:rPr lang="en-US" altLang="zh-CN" sz="1600" dirty="0"/>
              <a:t>BY </a:t>
            </a:r>
            <a:r>
              <a:rPr lang="en-US" altLang="zh-CN" sz="1600" dirty="0"/>
              <a:t>1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 smtClean="0"/>
              <a:t>ORDER </a:t>
            </a:r>
            <a:r>
              <a:rPr lang="en-US" altLang="zh-CN" sz="1600" dirty="0"/>
              <a:t>BY </a:t>
            </a:r>
            <a:r>
              <a:rPr lang="en-US" altLang="zh-CN" sz="1600" dirty="0"/>
              <a:t>2</a:t>
            </a:r>
            <a:r>
              <a:rPr lang="en-US" altLang="zh-CN" sz="1600" dirty="0"/>
              <a:t> DESC;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78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3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33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33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33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sz="2800" dirty="0" smtClean="0"/>
              <a:t>实战项目介绍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33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altLang="en-US" sz="1400" dirty="0" smtClean="0"/>
              <a:t>基于零售数据挖掘业务特征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33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altLang="zh-CN" sz="6000" b="0" i="0" u="none" strike="noStrike" cap="none" dirty="0" smtClean="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 sz="6000" b="0" i="0" u="none" strike="noStrike" cap="none" dirty="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5" name="Google Shape;15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1" name="Google Shape;15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2" name="Google Shape;1592;p34"/>
          <p:cNvSpPr txBox="1"/>
          <p:nvPr/>
        </p:nvSpPr>
        <p:spPr>
          <a:xfrm>
            <a:off x="669924" y="1405257"/>
            <a:ext cx="9967678" cy="482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fontAlgn="base"/>
            <a:r>
              <a:rPr lang="zh-CN" altLang="en-US" sz="1600" b="1" dirty="0"/>
              <a:t>业务场景</a:t>
            </a:r>
          </a:p>
          <a:p>
            <a:pPr fontAlgn="base"/>
            <a:r>
              <a:rPr lang="zh-CN" altLang="en-US" sz="1600" dirty="0"/>
              <a:t>这里有一家经营各种食品批发的批发商，而是你是这家批发商的商业智能分析师。你负责将分析仪表板放在一起进行管理。他们要求你专注于其业务的一个维度，并创建一个仪表板，提供与该维度相关的各种汇总统计信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fontAlgn="base"/>
            <a:endParaRPr lang="zh-CN" altLang="en-US" sz="1600" dirty="0"/>
          </a:p>
          <a:p>
            <a:pPr fontAlgn="base"/>
            <a:r>
              <a:rPr lang="zh-CN" altLang="en-US" sz="1600" dirty="0"/>
              <a:t>选择下面的一个维度，然后使用可视化创建一个演示文稿，该演示文稿需要提供有关该维度的高级摘要信息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fontAlgn="base"/>
            <a:endParaRPr lang="zh-CN" altLang="en-US" sz="1600" dirty="0"/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/>
              <a:t>客户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/>
              <a:t>供应商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/>
              <a:t>产品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zh-CN" altLang="en-US" sz="1600" dirty="0" smtClean="0"/>
              <a:t>雇员</a:t>
            </a:r>
            <a:endParaRPr lang="en-US" altLang="zh-CN" sz="1600" dirty="0" smtClean="0"/>
          </a:p>
          <a:p>
            <a:pPr marL="342900" indent="-342900" fontAlgn="base">
              <a:buFont typeface="Arial" charset="0"/>
              <a:buChar char="•"/>
            </a:pPr>
            <a:endParaRPr lang="zh-CN" altLang="en-US" sz="1600" dirty="0"/>
          </a:p>
          <a:p>
            <a:pPr fontAlgn="base"/>
            <a:r>
              <a:rPr lang="zh-CN" altLang="en-US" sz="1600" dirty="0"/>
              <a:t>下面是帮助你进行分析的几个问题：</a:t>
            </a:r>
          </a:p>
          <a:p>
            <a:pPr fontAlgn="base"/>
            <a:endParaRPr lang="en-US" altLang="zh-CN" sz="1600" dirty="0" smtClean="0"/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 smtClean="0"/>
              <a:t>我</a:t>
            </a:r>
            <a:r>
              <a:rPr lang="zh-CN" altLang="en-US" sz="1600" dirty="0"/>
              <a:t>的客户分布在哪里？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/>
              <a:t>哪些公司在供应我销售的大部分产品？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/>
              <a:t>表现最好的员工是谁？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zh-CN" altLang="en-US" sz="1600" dirty="0"/>
              <a:t>哪些产品的销售额在增长？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600" b="0" i="0" u="none" strike="noStrike" cap="none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594" name="Google Shape;1594;p34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实战项目介绍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5"/>
          <p:cNvSpPr txBox="1">
            <a:spLocks noGrp="1"/>
          </p:cNvSpPr>
          <p:nvPr>
            <p:ph type="ctrTitle"/>
          </p:nvPr>
        </p:nvSpPr>
        <p:spPr>
          <a:xfrm>
            <a:off x="670638" y="3204749"/>
            <a:ext cx="108507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listening!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CN" sz="7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&amp; A</a:t>
            </a:r>
            <a:endParaRPr sz="7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0" name="Google Shape;1610;p35" descr="image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7103" y="513579"/>
            <a:ext cx="1207250" cy="1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10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10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10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altLang="en-US" sz="2800" dirty="0" smtClean="0"/>
              <a:t>基本</a:t>
            </a:r>
            <a:r>
              <a:rPr lang="en-US" altLang="zh-CN" sz="2800" dirty="0" smtClean="0"/>
              <a:t>SQL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10"/>
          <p:cNvSpPr txBox="1">
            <a:spLocks noGrp="1"/>
          </p:cNvSpPr>
          <p:nvPr>
            <p:ph type="body" idx="1"/>
          </p:nvPr>
        </p:nvSpPr>
        <p:spPr>
          <a:xfrm>
            <a:off x="4832312" y="2655277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基础的</a:t>
            </a:r>
            <a:r>
              <a:rPr lang="en-US" altLang="zh-C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1400" dirty="0" smtClean="0"/>
              <a:t>查询语句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10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6000" b="0" i="0" u="none" strike="noStrike" cap="none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18" name="Google Shape;13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基本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6" name="Google Shape;13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1"/>
          <p:cNvSpPr txBox="1"/>
          <p:nvPr/>
        </p:nvSpPr>
        <p:spPr>
          <a:xfrm>
            <a:off x="4303240" y="1358129"/>
            <a:ext cx="3583930" cy="5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 smtClean="0">
                <a:solidFill>
                  <a:schemeClr val="dk1"/>
                </a:solidFill>
              </a:rPr>
              <a:t>SQL-</a:t>
            </a:r>
            <a:r>
              <a:rPr lang="zh-CN" altLang="en-US" sz="2800" dirty="0" smtClean="0">
                <a:solidFill>
                  <a:schemeClr val="dk1"/>
                </a:solidFill>
              </a:rPr>
              <a:t>结构化查询语言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1"/>
          <p:cNvSpPr txBox="1"/>
          <p:nvPr/>
        </p:nvSpPr>
        <p:spPr>
          <a:xfrm>
            <a:off x="3424858" y="2053215"/>
            <a:ext cx="5340693" cy="407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大量的工作需要用到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技能：</a:t>
            </a:r>
            <a:endParaRPr lang="en-US" altLang="zh-CN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商业分析师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高级软件工程师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高级</a:t>
            </a:r>
            <a:r>
              <a:rPr lang="en-US" altLang="zh-CN" sz="2000" dirty="0"/>
              <a:t>SQL Server</a:t>
            </a:r>
            <a:r>
              <a:rPr lang="zh-CN" altLang="en-US" sz="2000" dirty="0"/>
              <a:t>数据库管理员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质量保障测试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网络开发者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系统管理员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软件工程师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SQL Server</a:t>
            </a:r>
            <a:r>
              <a:rPr lang="zh-CN" altLang="en-US" sz="2000" dirty="0"/>
              <a:t>开发者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质量保障分析师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高级</a:t>
            </a:r>
            <a:r>
              <a:rPr lang="en-US" altLang="zh-CN" sz="2000" dirty="0"/>
              <a:t>Oracle</a:t>
            </a:r>
            <a:r>
              <a:rPr lang="zh-CN" altLang="en-US" sz="2000" dirty="0"/>
              <a:t>数据库管理员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7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基本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6" name="Google Shape;13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27;p11"/>
          <p:cNvSpPr txBox="1"/>
          <p:nvPr/>
        </p:nvSpPr>
        <p:spPr>
          <a:xfrm>
            <a:off x="4063433" y="1415432"/>
            <a:ext cx="4063543" cy="5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smtClean="0">
                <a:solidFill>
                  <a:schemeClr val="dk1"/>
                </a:solidFill>
              </a:rPr>
              <a:t>重要概念：实体关系图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347" y="2490550"/>
            <a:ext cx="6491713" cy="39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1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zh-CN" altLang="en-US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基本</a:t>
            </a:r>
            <a:r>
              <a:rPr lang="en-US" altLang="zh-CN" sz="2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6" name="Google Shape;132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1"/>
          <p:cNvSpPr txBox="1"/>
          <p:nvPr/>
        </p:nvSpPr>
        <p:spPr>
          <a:xfrm>
            <a:off x="669923" y="1606272"/>
            <a:ext cx="3740711" cy="5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CN" sz="2800" dirty="0" smtClean="0">
                <a:solidFill>
                  <a:schemeClr val="dk1"/>
                </a:solidFill>
              </a:rPr>
              <a:t>SELECT</a:t>
            </a:r>
            <a:r>
              <a:rPr lang="zh-CN" altLang="en-US" sz="2800" dirty="0" smtClean="0">
                <a:solidFill>
                  <a:schemeClr val="dk1"/>
                </a:solidFill>
              </a:rPr>
              <a:t>语句基本结构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1"/>
          <p:cNvSpPr txBox="1"/>
          <p:nvPr/>
        </p:nvSpPr>
        <p:spPr>
          <a:xfrm>
            <a:off x="6022411" y="1606272"/>
            <a:ext cx="5340693" cy="478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</a:rPr>
              <a:t>LIMIT</a:t>
            </a:r>
            <a:r>
              <a:rPr lang="zh-CN" altLang="en-US" sz="2000" dirty="0" smtClean="0">
                <a:solidFill>
                  <a:srgbClr val="595959"/>
                </a:solidFill>
              </a:rPr>
              <a:t>：限制返回的查询行数</a:t>
            </a:r>
            <a:endParaRPr lang="en-US" altLang="zh-CN" sz="2000" dirty="0" smtClean="0">
              <a:solidFill>
                <a:srgbClr val="595959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：查询结果排序</a:t>
            </a:r>
            <a:endParaRPr lang="en-US" altLang="zh-CN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</a:rPr>
              <a:t>WHERE</a:t>
            </a:r>
            <a:r>
              <a:rPr lang="zh-CN" altLang="en-US" sz="2000" dirty="0" smtClean="0">
                <a:solidFill>
                  <a:srgbClr val="595959"/>
                </a:solidFill>
              </a:rPr>
              <a:t>：筛选满足条件的结果集</a:t>
            </a:r>
            <a:endParaRPr lang="en-US" altLang="zh-CN" sz="2000" dirty="0" smtClean="0">
              <a:solidFill>
                <a:srgbClr val="595959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595959"/>
                </a:solidFill>
              </a:rPr>
              <a:t>算术运算符：</a:t>
            </a:r>
            <a:r>
              <a:rPr lang="en-US" altLang="zh-CN" sz="2000" dirty="0" smtClean="0">
                <a:solidFill>
                  <a:srgbClr val="595959"/>
                </a:solidFill>
              </a:rPr>
              <a:t>+</a:t>
            </a:r>
            <a:r>
              <a:rPr lang="zh-CN" altLang="en-US" sz="2000" dirty="0" smtClean="0">
                <a:solidFill>
                  <a:srgbClr val="595959"/>
                </a:solidFill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</a:rPr>
              <a:t>-</a:t>
            </a:r>
            <a:r>
              <a:rPr lang="zh-CN" altLang="en-US" sz="2000" dirty="0" smtClean="0">
                <a:solidFill>
                  <a:srgbClr val="595959"/>
                </a:solidFill>
              </a:rPr>
              <a:t> * </a:t>
            </a:r>
            <a:r>
              <a:rPr lang="en-US" altLang="zh-CN" sz="2000" dirty="0" smtClean="0">
                <a:solidFill>
                  <a:srgbClr val="595959"/>
                </a:solidFill>
              </a:rPr>
              <a:t>/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逻辑运算符：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zh-CN" alt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</p:txBody>
      </p:sp>
      <p:sp>
        <p:nvSpPr>
          <p:cNvPr id="8" name="Google Shape;1328;p11"/>
          <p:cNvSpPr txBox="1"/>
          <p:nvPr/>
        </p:nvSpPr>
        <p:spPr>
          <a:xfrm>
            <a:off x="152400" y="3349947"/>
            <a:ext cx="5340693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SELECT col1, col2, col3, </a:t>
            </a:r>
            <a:r>
              <a:rPr lang="mr-IN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altLang="zh-CN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FROM table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8"/>
          <p:cNvSpPr/>
          <p:nvPr/>
        </p:nvSpPr>
        <p:spPr>
          <a:xfrm>
            <a:off x="677863" y="5051426"/>
            <a:ext cx="2738438" cy="1803400"/>
          </a:xfrm>
          <a:custGeom>
            <a:avLst/>
            <a:gdLst/>
            <a:ahLst/>
            <a:cxnLst/>
            <a:rect l="l" t="t" r="r" b="b"/>
            <a:pathLst>
              <a:path w="1725" h="1136" extrusionOk="0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18"/>
          <p:cNvSpPr/>
          <p:nvPr/>
        </p:nvSpPr>
        <p:spPr>
          <a:xfrm>
            <a:off x="0" y="6351"/>
            <a:ext cx="3725863" cy="6848475"/>
          </a:xfrm>
          <a:custGeom>
            <a:avLst/>
            <a:gdLst/>
            <a:ahLst/>
            <a:cxnLst/>
            <a:rect l="l" t="t" r="r" b="b"/>
            <a:pathLst>
              <a:path w="2347" h="4314" extrusionOk="0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8"/>
          <p:cNvSpPr/>
          <p:nvPr/>
        </p:nvSpPr>
        <p:spPr>
          <a:xfrm>
            <a:off x="677863" y="5051426"/>
            <a:ext cx="1905000" cy="1803400"/>
          </a:xfrm>
          <a:custGeom>
            <a:avLst/>
            <a:gdLst/>
            <a:ahLst/>
            <a:cxnLst/>
            <a:rect l="l" t="t" r="r" b="b"/>
            <a:pathLst>
              <a:path w="1200" h="1136" extrusionOk="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18"/>
          <p:cNvSpPr txBox="1">
            <a:spLocks noGrp="1"/>
          </p:cNvSpPr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altLang="zh-CN" sz="2800" dirty="0" smtClean="0"/>
              <a:t>SQL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JOIN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18"/>
          <p:cNvSpPr txBox="1">
            <a:spLocks noGrp="1"/>
          </p:cNvSpPr>
          <p:nvPr>
            <p:ph type="body" idx="1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altLang="zh-CN" sz="1400" dirty="0" smtClean="0"/>
              <a:t>SQL</a:t>
            </a:r>
            <a:r>
              <a:rPr lang="zh-CN" altLang="en-US" sz="1400" dirty="0" smtClean="0"/>
              <a:t>的强大之处在于它可以同时处理多张表格</a:t>
            </a:r>
            <a:endParaRPr sz="14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18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CN" sz="6000" b="0" i="0" u="none" strike="noStrike" cap="none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6000" b="0" i="0" u="none" strike="noStrike" cap="none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1" name="Google Shape;14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9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dirty="0">
                <a:solidFill>
                  <a:schemeClr val="accent1"/>
                </a:solidFill>
              </a:rPr>
              <a:t>2</a:t>
            </a: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JOIN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9"/>
          <p:cNvSpPr txBox="1"/>
          <p:nvPr/>
        </p:nvSpPr>
        <p:spPr>
          <a:xfrm>
            <a:off x="768946" y="1346599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CN" altLang="en-US" sz="2800" dirty="0" smtClean="0">
                <a:solidFill>
                  <a:schemeClr val="dk1"/>
                </a:solidFill>
              </a:rPr>
              <a:t>为什么要分表</a:t>
            </a:r>
            <a:r>
              <a:rPr lang="zh-CN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19"/>
          <p:cNvSpPr txBox="1"/>
          <p:nvPr/>
        </p:nvSpPr>
        <p:spPr>
          <a:xfrm>
            <a:off x="768946" y="2763319"/>
            <a:ext cx="5683315" cy="166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表中存储的数据有不同类型，应该分开，容易组织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多表格结构可以加快查询速度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数据库设计的规范化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12" y="1842247"/>
            <a:ext cx="6431541" cy="39272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9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CN" dirty="0">
                <a:solidFill>
                  <a:schemeClr val="accent1"/>
                </a:solidFill>
              </a:rPr>
              <a:t>2</a:t>
            </a:r>
            <a:r>
              <a:rPr lang="zh-C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SQL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JOIN</a:t>
            </a:r>
            <a:endParaRPr sz="2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8" name="Google Shape;14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9"/>
          <p:cNvSpPr txBox="1"/>
          <p:nvPr/>
        </p:nvSpPr>
        <p:spPr>
          <a:xfrm>
            <a:off x="768946" y="1346599"/>
            <a:ext cx="10909207" cy="63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zh-CN" sz="2800" dirty="0" smtClean="0">
                <a:solidFill>
                  <a:schemeClr val="dk1"/>
                </a:solidFill>
              </a:rPr>
              <a:t>INNER</a:t>
            </a:r>
            <a:r>
              <a:rPr lang="zh-CN" altLang="en-US" sz="2800" dirty="0" smtClean="0">
                <a:solidFill>
                  <a:schemeClr val="dk1"/>
                </a:solidFill>
              </a:rPr>
              <a:t> </a:t>
            </a:r>
            <a:r>
              <a:rPr lang="en-US" altLang="zh-CN" sz="2800" dirty="0" smtClean="0">
                <a:solidFill>
                  <a:schemeClr val="dk1"/>
                </a:solidFill>
              </a:rPr>
              <a:t>JOIN</a:t>
            </a:r>
            <a:r>
              <a:rPr lang="zh-CN" altLang="en-US" sz="2800" dirty="0" smtClean="0">
                <a:solidFill>
                  <a:schemeClr val="dk1"/>
                </a:solidFill>
              </a:rPr>
              <a:t>内连接运算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19"/>
          <p:cNvSpPr txBox="1"/>
          <p:nvPr/>
        </p:nvSpPr>
        <p:spPr>
          <a:xfrm>
            <a:off x="669924" y="4269390"/>
            <a:ext cx="5683315" cy="166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连表查询时使用表名缩写：</a:t>
            </a:r>
            <a:endParaRPr lang="en-US" altLang="zh-CN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/>
              <a:t>SELECT o.*, a.* </a:t>
            </a:r>
            <a:endParaRPr lang="en-US" altLang="zh-CN" dirty="0" smtClean="0"/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 smtClean="0"/>
              <a:t>FROM </a:t>
            </a:r>
            <a:r>
              <a:rPr lang="en-US" altLang="zh-CN" dirty="0"/>
              <a:t>orders o </a:t>
            </a:r>
            <a:endParaRPr lang="en-US" altLang="zh-CN" dirty="0" smtClean="0"/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 smtClean="0"/>
              <a:t>JOIN </a:t>
            </a:r>
            <a:r>
              <a:rPr lang="en-US" altLang="zh-CN" dirty="0"/>
              <a:t>accounts a </a:t>
            </a:r>
            <a:endParaRPr lang="en-US" altLang="zh-CN" dirty="0" smtClean="0"/>
          </a:p>
          <a:p>
            <a:pPr lvl="0">
              <a:lnSpc>
                <a:spcPct val="150000"/>
              </a:lnSpc>
              <a:buSzPts val="1400"/>
            </a:pPr>
            <a:r>
              <a:rPr lang="en-US" altLang="zh-CN" dirty="0" smtClean="0"/>
              <a:t>ON </a:t>
            </a:r>
            <a:r>
              <a:rPr lang="en-US" altLang="zh-CN" dirty="0" err="1"/>
              <a:t>o.account_id</a:t>
            </a:r>
            <a:r>
              <a:rPr lang="en-US" altLang="zh-CN" dirty="0"/>
              <a:t> = </a:t>
            </a:r>
            <a:r>
              <a:rPr lang="en-US" altLang="zh-CN" dirty="0" err="1"/>
              <a:t>a.id</a:t>
            </a:r>
            <a:r>
              <a:rPr lang="en-US" altLang="zh-CN" dirty="0"/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20;p19"/>
          <p:cNvSpPr txBox="1"/>
          <p:nvPr/>
        </p:nvSpPr>
        <p:spPr>
          <a:xfrm>
            <a:off x="768946" y="2477187"/>
            <a:ext cx="5683315" cy="166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主键是特定表格的唯一列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dirty="0" smtClean="0"/>
              <a:t>外键是另一个表格中的主键</a:t>
            </a:r>
            <a:endParaRPr lang="en-US" altLang="zh-CN" dirty="0" smtClean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zh-CN" alt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主键和外键相关联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82" y="2473081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47914"/>
      </p:ext>
    </p:extLst>
  </p:cSld>
  <p:clrMapOvr>
    <a:masterClrMapping/>
  </p:clrMapOvr>
</p:sld>
</file>

<file path=ppt/theme/theme1.xml><?xml version="1.0" encoding="utf-8"?>
<a:theme xmlns:a="http://schemas.openxmlformats.org/drawingml/2006/main" name="下载更多PPT模板，请登陆蘑菇创意www.imogu.cn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85AA"/>
      </a:accent1>
      <a:accent2>
        <a:srgbClr val="353842"/>
      </a:accent2>
      <a:accent3>
        <a:srgbClr val="259EC2"/>
      </a:accent3>
      <a:accent4>
        <a:srgbClr val="47505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1455</Words>
  <Application>Microsoft Macintosh PowerPoint</Application>
  <PresentationFormat>宽屏</PresentationFormat>
  <Paragraphs>238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Comic Sans MS</vt:lpstr>
      <vt:lpstr>Calibri</vt:lpstr>
      <vt:lpstr>Anton</vt:lpstr>
      <vt:lpstr>Impact</vt:lpstr>
      <vt:lpstr>下载更多PPT模板，请登陆蘑菇创意www.imogu.cn</vt:lpstr>
      <vt:lpstr>PowerPoint 演示文稿</vt:lpstr>
      <vt:lpstr>PowerPoint 演示文稿</vt:lpstr>
      <vt:lpstr>基本SQL</vt:lpstr>
      <vt:lpstr>01 基本SQL</vt:lpstr>
      <vt:lpstr>01 基本SQL</vt:lpstr>
      <vt:lpstr>01 基本SQL</vt:lpstr>
      <vt:lpstr>SQL JOIN</vt:lpstr>
      <vt:lpstr>02 SQL JOIN</vt:lpstr>
      <vt:lpstr>02 SQL JOIN</vt:lpstr>
      <vt:lpstr>02 SQL JOIN</vt:lpstr>
      <vt:lpstr>SQL聚合运算</vt:lpstr>
      <vt:lpstr>03 SQL聚合运算</vt:lpstr>
      <vt:lpstr>03 SQL聚合运算</vt:lpstr>
      <vt:lpstr>03 SQL聚合运算</vt:lpstr>
      <vt:lpstr>03 SQL聚合运算</vt:lpstr>
      <vt:lpstr>03 SQL聚合运算</vt:lpstr>
      <vt:lpstr>03 SQL聚合运算</vt:lpstr>
      <vt:lpstr>子查询和临时表</vt:lpstr>
      <vt:lpstr>04 子查询和临时表</vt:lpstr>
      <vt:lpstr>04 子查询和临时表</vt:lpstr>
      <vt:lpstr>实战项目介绍</vt:lpstr>
      <vt:lpstr>05 实战项目介绍</vt:lpstr>
      <vt:lpstr>Thank you for listening!  Q &amp; A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9</cp:revision>
  <dcterms:modified xsi:type="dcterms:W3CDTF">2019-02-03T15:34:54Z</dcterms:modified>
</cp:coreProperties>
</file>