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D877B6-9551-4359-846F-FAFF3EFF04A8}">
  <a:tblStyle styleId="{EED877B6-9551-4359-846F-FAFF3EFF04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 snapToObjects="1">
      <p:cViewPr varScale="1">
        <p:scale>
          <a:sx n="146" d="100"/>
          <a:sy n="146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03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72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71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690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55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60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04025" y="3945575"/>
            <a:ext cx="7254600" cy="79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Comparing the employed to unemployed, there does not appear to be much of a difference between the number of books they read.  If we didn’t pay attention to the extreme readers (those that read a ton) in each group, they are very similar in distribution and summary statistics.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Example: Does the Number of Books read vary based on Employment?</a:t>
            </a:r>
          </a:p>
        </p:txBody>
      </p:sp>
      <p:graphicFrame>
        <p:nvGraphicFramePr>
          <p:cNvPr id="56" name="Shape 56"/>
          <p:cNvGraphicFramePr/>
          <p:nvPr/>
        </p:nvGraphicFramePr>
        <p:xfrm>
          <a:off x="112925" y="1223729"/>
          <a:ext cx="3829425" cy="2510075"/>
        </p:xfrm>
        <a:graphic>
          <a:graphicData uri="http://schemas.openxmlformats.org/drawingml/2006/table">
            <a:tbl>
              <a:tblPr>
                <a:noFill/>
                <a:tableStyleId>{EED877B6-9551-4359-846F-FAFF3EFF04A8}</a:tableStyleId>
              </a:tblPr>
              <a:tblGrid>
                <a:gridCol w="1276475"/>
                <a:gridCol w="1276475"/>
                <a:gridCol w="1276475"/>
              </a:tblGrid>
              <a:tr h="529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Employed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Unemployed</a:t>
                      </a:r>
                    </a:p>
                  </a:txBody>
                  <a:tcPr marL="91425" marR="91425" marT="91425" marB="91425"/>
                </a:tc>
              </a:tr>
              <a:tr h="3925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Minimum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</a:tr>
              <a:tr h="3887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Q1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/>
                </a:tc>
              </a:tr>
              <a:tr h="3887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Q2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L="91425" marR="91425" marT="91425" marB="91425"/>
                </a:tc>
              </a:tr>
              <a:tr h="3887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Q3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</a:t>
                      </a:r>
                    </a:p>
                  </a:txBody>
                  <a:tcPr marL="91425" marR="91425" marT="91425" marB="91425"/>
                </a:tc>
              </a:tr>
              <a:tr h="3925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Maximum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57" name="Shape 57"/>
          <p:cNvSpPr txBox="1"/>
          <p:nvPr/>
        </p:nvSpPr>
        <p:spPr>
          <a:xfrm>
            <a:off x="223250" y="902750"/>
            <a:ext cx="3222600" cy="21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Number of Books Read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324" y="902756"/>
            <a:ext cx="3829425" cy="293566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51772" y="949827"/>
            <a:ext cx="8735474" cy="3813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分析数据的第一步应该是清洗和整理数据，也顺便在这个过程中熟悉一下数据的基本情况。通过探索，我返现数据中存在一些明显的异常值，我对这些异常值进行了清洗和整理，大致情况如下：</a:t>
            </a:r>
            <a:endParaRPr lang="en-US" altLang="zh-CN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我用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Today()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函数结合问卷数据中的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birthdate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计算了每个用户的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Age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，发现最小值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岁，最大值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119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岁，我认为这是异常值，删掉了它们，共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41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条；</a:t>
            </a:r>
            <a:endParaRPr lang="en-US" altLang="zh-CN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关于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how many hours of sleep per night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65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和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85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是明显的异常值，因为一天才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24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小时，也做了删除处理；</a:t>
            </a:r>
            <a:endParaRPr lang="en-US" altLang="zh-CN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关于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how many hours spend sitting per day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，超过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24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小时的也做了删除处理；</a:t>
            </a:r>
            <a:endParaRPr lang="en-US" altLang="zh-CN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关于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hours of learning/applying per week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这两个字段，对于文字描述做了清理，其他模糊不清的描述，比如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10-20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30+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之内的，将其简单处理成纯数字，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10+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的就按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小时算，方便后面的分析；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清洗和整理数据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4721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51772" y="949827"/>
            <a:ext cx="8735474" cy="3813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学员们对</a:t>
            </a:r>
            <a:r>
              <a:rPr lang="en-US" altLang="zh-CN" dirty="0" err="1" smtClean="0">
                <a:latin typeface="Open Sans"/>
                <a:ea typeface="Open Sans"/>
                <a:cs typeface="Open Sans"/>
                <a:sym typeface="Open Sans"/>
              </a:rPr>
              <a:t>Udacity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的评价是怎样的？</a:t>
            </a:r>
            <a:endParaRPr lang="en-US" altLang="zh-CN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最受欢迎的纳米学位课程有哪些？</a:t>
            </a:r>
            <a:endParaRPr lang="en-US" altLang="zh-CN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学员们每周花在应用所学知识的时间，与他们完成项目的平均时间之间有没有什么关系？</a:t>
            </a:r>
            <a:endParaRPr lang="en-US" altLang="zh-CN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spcBef>
                <a:spcPts val="0"/>
              </a:spcBef>
              <a:buAutoNum type="arabicPeriod"/>
            </a:pP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不同学历的学员每周用于学习知识的时间有什么不同？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要探索的问题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2320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515291" y="2664823"/>
            <a:ext cx="5364480" cy="211618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学员们对</a:t>
            </a:r>
            <a:r>
              <a:rPr lang="en-US" altLang="zh-CN" dirty="0" err="1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Udacity</a:t>
            </a: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的评价是怎样的？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4227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51772" y="949827"/>
            <a:ext cx="8735474" cy="3813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AutoNum type="arabicPeriod"/>
            </a:pP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最受欢迎的纳米学位课程有哪些？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0814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51772" y="949827"/>
            <a:ext cx="8735474" cy="3813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AutoNum type="arabicPeriod"/>
            </a:pP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学员们每周花在应用所学知识时间与完成项目平均时间之间的关系？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5340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51772" y="949827"/>
            <a:ext cx="8735474" cy="3813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AutoNum type="arabicPeriod"/>
            </a:pP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不同学历的学员每周用于学习知识的时间有什么不同？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962688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406</Words>
  <Application>Microsoft Macintosh PowerPoint</Application>
  <PresentationFormat>全屏显示(16:9)</PresentationFormat>
  <Paragraphs>35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Open Sans</vt:lpstr>
      <vt:lpstr>Simple Light</vt:lpstr>
      <vt:lpstr>Example: Does the Number of Books read vary based on Employment?</vt:lpstr>
      <vt:lpstr>清洗和整理数据</vt:lpstr>
      <vt:lpstr>要探索的问题</vt:lpstr>
      <vt:lpstr>学员们对Udacity的评价是怎样的？</vt:lpstr>
      <vt:lpstr>最受欢迎的纳米学位课程有哪些？</vt:lpstr>
      <vt:lpstr>学员们每周花在应用所学知识时间与完成项目平均时间之间的关系？</vt:lpstr>
      <vt:lpstr>不同学历的学员每周用于学习知识的时间有什么不同？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Does the Number of Books read vary based on Employment?</dc:title>
  <cp:lastModifiedBy>Microsoft Office 用户</cp:lastModifiedBy>
  <cp:revision>6</cp:revision>
  <dcterms:modified xsi:type="dcterms:W3CDTF">2019-01-02T09:02:07Z</dcterms:modified>
</cp:coreProperties>
</file>