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58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159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Nadim</cp:lastModifiedBy>
  <cp:revision>1</cp:revision>
  <dcterms:created xsi:type="dcterms:W3CDTF">2025-05-26T14:53:56Z</dcterms:created>
  <dcterms:modified xsi:type="dcterms:W3CDTF">2025-07-02T19:54:38Z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