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"/>
  </p:notesMasterIdLst>
  <p:sldIdLst>
    <p:sldId id="258" r:id="rId2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7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Relationship Id="rId27" Type="http://schemas.openxmlformats.org/officeDocument/2006/relationships/slide" Target="slides/slide21.xml"/>
<Relationship Id="rId28" Type="http://schemas.openxmlformats.org/officeDocument/2006/relationships/slide" Target="slides/slide22.xml"/>
<Relationship Id="rId29" Type="http://schemas.openxmlformats.org/officeDocument/2006/relationships/slide" Target="slides/slide23.xml"/>
<Relationship Id="rId30" Type="http://schemas.openxmlformats.org/officeDocument/2006/relationships/slide" Target="slides/slide24.xml"/>
<Relationship Id="rId31" Type="http://schemas.openxmlformats.org/officeDocument/2006/relationships/slide" Target="slides/slide25.xml"/>
<Relationship Id="rId32" Type="http://schemas.openxmlformats.org/officeDocument/2006/relationships/slide" Target="slides/slide26.xml"/>
<Relationship Id="rId33" Type="http://schemas.openxmlformats.org/officeDocument/2006/relationships/slide" Target="slides/slide27.xml"/>
<Relationship Id="rId34" Type="http://schemas.openxmlformats.org/officeDocument/2006/relationships/slide" Target="slides/slide28.xml"/>
<Relationship Id="rId35" Type="http://schemas.openxmlformats.org/officeDocument/2006/relationships/slide" Target="slides/slide29.xml"/>
<Relationship Id="rId36" Type="http://schemas.openxmlformats.org/officeDocument/2006/relationships/slide" Target="slides/slide30.xml"/>
<Relationship Id="rId37" Type="http://schemas.openxmlformats.org/officeDocument/2006/relationships/slide" Target="slides/slide31.xml"/>
<Relationship Id="rId38" Type="http://schemas.openxmlformats.org/officeDocument/2006/relationships/slide" Target="slides/slide32.xml"/>
<Relationship Id="rId39" Type="http://schemas.openxmlformats.org/officeDocument/2006/relationships/slide" Target="slides/slide33.xml"/>
<Relationship Id="rId40" Type="http://schemas.openxmlformats.org/officeDocument/2006/relationships/slide" Target="slides/slide34.xml"/>
<Relationship Id="rId41" Type="http://schemas.openxmlformats.org/officeDocument/2006/relationships/slide" Target="slides/slide35.xml"/>
<Relationship Id="rId42" Type="http://schemas.openxmlformats.org/officeDocument/2006/relationships/slide" Target="slides/slide36.xml"/>
<Relationship Id="rId43" Type="http://schemas.openxmlformats.org/officeDocument/2006/relationships/slide" Target="slides/slide37.xml"/>
<Relationship Id="rId44" Type="http://schemas.openxmlformats.org/officeDocument/2006/relationships/slide" Target="slides/slide38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6D3D2-CEF3-40F1-AFF7-6A9361C29B3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E7804-D5CA-458A-BF87-1D82D56CE8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1.xml"/>
<Relationship Id="rId1" Type="http://schemas.openxmlformats.org/officeDocument/2006/relationships/notesMaster" Target="../notesMasters/notesMaster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key insights we hope they will take away</a:t>
            </a:r>
          </a:p>
          <a:p>
            <a:r>
              <a:rPr lang="en-US"/>
              <a:t>What are the fun facts?</a:t>
            </a:r>
          </a:p>
          <a:p>
            <a:endParaRPr lang="en-US"/>
          </a:p>
          <a:p>
            <a:r>
              <a:rPr lang="en-US"/>
              <a:t>Are we getting across… pause, are you living with intentionality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B96785-EAAC-4B26-B9D0-23D79B732F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9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9AFEB31-3E8E-1967-105D-B99AB148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371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01AB-BC1C-989B-411C-F8621723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F18E9-2E8D-B837-B156-346BFBDDD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542F-7FA4-FAB3-F0EE-734ECD14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69AA2-B7C4-6999-0341-A9A2A32B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285C-9EDD-D0B3-C1BD-83E72F09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73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8340-CD86-0E48-118C-6E07B95A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EAB1F-8F96-6924-9936-7626C0305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6E25-45B4-21E3-7FFB-489A9399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668A-F431-1D25-8B22-FBC4BBFB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7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82691-B5A4-BADE-4E55-F29053CB0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A4EE6-8F8B-5301-3407-F8F1A6BA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4C19-71DC-D55A-C2A7-3563EBB9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E95F-8B9A-0310-BD7F-A7317B48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82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A8425-C471-4094-B1CE-88C30413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271" y="6493510"/>
            <a:ext cx="360364" cy="365124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53CDF2-F7F9-43E0-87CB-D85F6EEB53D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9C2800-F12D-4E10-A82D-44FDABB0E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2" y="289379"/>
            <a:ext cx="11483975" cy="725714"/>
          </a:xfrm>
        </p:spPr>
        <p:txBody>
          <a:bodyPr tIns="0" rIns="0" bIns="0" anchor="b" anchorCtr="0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8" name="Picture 7" descr="hbs_lockupB_condensed_1C_k.eps">
            <a:extLst>
              <a:ext uri="{FF2B5EF4-FFF2-40B4-BE49-F238E27FC236}">
                <a16:creationId xmlns:a16="http://schemas.microsoft.com/office/drawing/2014/main" id="{641ECC82-E464-E3A8-E68C-E218F44DB1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598"/>
            <a:ext cx="1744131" cy="23445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9EE609-F907-2DE8-76A1-40E3BC69BF6C}"/>
              </a:ext>
            </a:extLst>
          </p:cNvPr>
          <p:cNvCxnSpPr/>
          <p:nvPr userDrawn="1"/>
        </p:nvCxnSpPr>
        <p:spPr>
          <a:xfrm>
            <a:off x="0" y="6445250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681B3A-F3C8-413D-2760-33D5B83A2494}"/>
              </a:ext>
            </a:extLst>
          </p:cNvPr>
          <p:cNvCxnSpPr/>
          <p:nvPr userDrawn="1"/>
        </p:nvCxnSpPr>
        <p:spPr>
          <a:xfrm>
            <a:off x="0" y="6469380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FF9BD0-2A12-D03B-D35A-CB5078947C46}"/>
              </a:ext>
            </a:extLst>
          </p:cNvPr>
          <p:cNvSpPr txBox="1"/>
          <p:nvPr userDrawn="1"/>
        </p:nvSpPr>
        <p:spPr>
          <a:xfrm>
            <a:off x="10085388" y="6555597"/>
            <a:ext cx="13858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Aptos" panose="02110004020202020204"/>
                <a:ea typeface="Calibri" panose="020F0502020204030204" pitchFamily="34" charset="0"/>
                <a:cs typeface="+mn-cs"/>
              </a:rPr>
              <a:t>Copyright © Leslie Perlow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E8E8E8">
                  <a:lumMod val="50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B02704-50BE-19E8-BC42-93AE79DF647B}"/>
              </a:ext>
            </a:extLst>
          </p:cNvPr>
          <p:cNvSpPr/>
          <p:nvPr userDrawn="1"/>
        </p:nvSpPr>
        <p:spPr>
          <a:xfrm>
            <a:off x="0" y="1015093"/>
            <a:ext cx="12192000" cy="543650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46800" rIns="180000" bIns="46800"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0694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A6D4-D5B0-47B3-F2E3-6B763E36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6E7B-CD77-9DE3-2FC0-FF56B0D4F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43D7-ECA7-19E9-D968-5C8171A7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038B6-C2F9-44D8-0A1B-D5BEFEF1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99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E098-3C3E-D936-B155-3763A8DE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486F-548F-1CF6-8986-039FB40E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65EA-D212-27BA-ABEF-203E7EB9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0A724-0C72-4E97-A9E3-D4516792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8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BC51-579D-1314-26BC-FEE00ADE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F6DAF-1884-D652-103A-58BAA207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E61C-C478-182F-CC68-315717F6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203C-5C81-B4A0-0B8C-ED53EE83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33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A7B-758D-4216-59CA-FEC85A50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EDCF-208C-5D49-EAD9-6EF7F4DB4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DD617-5D22-BE24-8258-E764CB8A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D476-1B0E-7DAB-50C6-1CE26E85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3A03F-5AF2-6F31-555D-D792DCFB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39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B2BF-8B92-2D1B-D521-164B8658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78D6-5550-97CD-8701-4516DEDF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8E733-3DD2-092C-2352-7F0F18F4C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2F002-EC77-DDDC-DE46-B5BB2F7FB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79ED3-3E60-854A-8795-65E9D4A59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61EB6-8184-24A1-F0FD-ED8461BC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748A9-8667-1718-AB57-87A82457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3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CC8B-A532-73BD-1BFC-81454F96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70229-7FB4-9542-6D89-6DDBCADB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8ECCD-388E-BF3F-F479-64AA283A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06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BF7B5-C82F-3589-40C1-7501CB72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78EBA-9C70-CE65-2C5F-A54138F9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4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7B4-E6ED-0CC2-FA4B-37DEEF94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1044-F78B-5849-606D-45EE3AD5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045F7-5A85-8603-D390-B089A3F40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E9B96-D9E1-4E94-42BD-7E1400FA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C2B0F-6257-4C79-9F06-A7A66263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89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4F3392-9A75-B3C0-0957-F0826327739C}"/>
              </a:ext>
            </a:extLst>
          </p:cNvPr>
          <p:cNvSpPr/>
          <p:nvPr userDrawn="1"/>
        </p:nvSpPr>
        <p:spPr>
          <a:xfrm>
            <a:off x="0" y="6560598"/>
            <a:ext cx="12192000" cy="297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5C003-BB85-7607-08AD-0CE9067FE433}"/>
              </a:ext>
            </a:extLst>
          </p:cNvPr>
          <p:cNvSpPr/>
          <p:nvPr userDrawn="1"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DB0F4-B778-FBB8-E420-376FADD4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41" y="171272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34DBF-25FB-5579-FB5C-0094143D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6982"/>
            <a:ext cx="10515600" cy="480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BDD5-B523-B963-5567-F97E1B780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E31987-349F-D0F3-DDF7-2827D081825B}"/>
              </a:ext>
            </a:extLst>
          </p:cNvPr>
          <p:cNvSpPr txBox="1">
            <a:spLocks/>
          </p:cNvSpPr>
          <p:nvPr userDrawn="1"/>
        </p:nvSpPr>
        <p:spPr>
          <a:xfrm>
            <a:off x="9155835" y="65195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HBS Graphik Office Regular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5880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Copyright © Leslie Perlow</a:t>
            </a:r>
          </a:p>
        </p:txBody>
      </p:sp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1C39ED7-28F2-8027-6D74-EF1789FC511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69" y="6567138"/>
            <a:ext cx="1860812" cy="269865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6152AD2-066C-59D4-8695-707822C0A998}"/>
              </a:ext>
            </a:extLst>
          </p:cNvPr>
          <p:cNvSpPr txBox="1">
            <a:spLocks/>
          </p:cNvSpPr>
          <p:nvPr userDrawn="1"/>
        </p:nvSpPr>
        <p:spPr>
          <a:xfrm>
            <a:off x="568935" y="6508879"/>
            <a:ext cx="2429524" cy="272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HBS Graphik Office Regular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BS Graphik Office Bold" pitchFamily="2" charset="0"/>
                <a:ea typeface="+mn-ea"/>
                <a:cs typeface="+mn-cs"/>
              </a:rPr>
              <a:t>HARVARD | BUSINESS | SCHOOL</a:t>
            </a:r>
          </a:p>
        </p:txBody>
      </p:sp>
    </p:spTree>
    <p:extLst>
      <p:ext uri="{BB962C8B-B14F-4D97-AF65-F5344CB8AC3E}">
        <p14:creationId xmlns:p14="http://schemas.microsoft.com/office/powerpoint/2010/main" val="255520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3" Type="http://schemas.openxmlformats.org/officeDocument/2006/relationships/image" Target="../media/image1.png"/>
<Relationship Id="rId2" Type="http://schemas.openxmlformats.org/officeDocument/2006/relationships/notesSlide" Target="../notesSlides/notesSlide1.xml"/>
<Relationship Id="rId1" Type="http://schemas.openxmlformats.org/officeDocument/2006/relationships/slideLayout" Target="../slideLayouts/slideLayout2.xml"/>
<Relationship Id="rId5" Type="http://schemas.openxmlformats.org/officeDocument/2006/relationships/image" Target="../media/image4.svg"/>
<Relationship Id="rId4" Type="http://schemas.openxmlformats.org/officeDocument/2006/relationships/image" Target="../media/image3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059F47-E8D7-EBD1-DD45-03DC49546516}"/>
              </a:ext>
            </a:extLst>
          </p:cNvPr>
          <p:cNvSpPr/>
          <p:nvPr/>
        </p:nvSpPr>
        <p:spPr>
          <a:xfrm>
            <a:off x="-11020" y="-27083"/>
            <a:ext cx="12279220" cy="6902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reeform: Shape 5">
            <a:extLst>
              <a:ext uri="{FF2B5EF4-FFF2-40B4-BE49-F238E27FC236}">
                <a16:creationId xmlns:a16="http://schemas.microsoft.com/office/drawing/2014/main" id="{557768B7-7440-B76A-F6DC-0FA8C6AEA3CC}"/>
              </a:ext>
            </a:extLst>
          </p:cNvPr>
          <p:cNvSpPr/>
          <p:nvPr/>
        </p:nvSpPr>
        <p:spPr>
          <a:xfrm>
            <a:off x="-6181" y="2937082"/>
            <a:ext cx="12274381" cy="3466343"/>
          </a:xfrm>
          <a:custGeom>
            <a:avLst/>
            <a:gdLst>
              <a:gd name="connsiteX0" fmla="*/ 0 w 12192001"/>
              <a:gd name="connsiteY0" fmla="*/ 0 h 3300095"/>
              <a:gd name="connsiteX1" fmla="*/ 12192002 w 12192001"/>
              <a:gd name="connsiteY1" fmla="*/ 0 h 3300095"/>
              <a:gd name="connsiteX2" fmla="*/ 12192002 w 12192001"/>
              <a:gd name="connsiteY2" fmla="*/ 3300095 h 3300095"/>
              <a:gd name="connsiteX3" fmla="*/ 0 w 12192001"/>
              <a:gd name="connsiteY3" fmla="*/ 3300095 h 330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3300095">
                <a:moveTo>
                  <a:pt x="0" y="0"/>
                </a:moveTo>
                <a:lnTo>
                  <a:pt x="12192002" y="0"/>
                </a:lnTo>
                <a:lnTo>
                  <a:pt x="12192002" y="3300095"/>
                </a:lnTo>
                <a:lnTo>
                  <a:pt x="0" y="3300095"/>
                </a:lnTo>
                <a:close/>
              </a:path>
            </a:pathLst>
          </a:custGeom>
          <a:solidFill>
            <a:srgbClr val="009BC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reeform: Shape 128">
            <a:extLst>
              <a:ext uri="{FF2B5EF4-FFF2-40B4-BE49-F238E27FC236}">
                <a16:creationId xmlns:a16="http://schemas.microsoft.com/office/drawing/2014/main" id="{9604A559-FFA0-3059-B2AC-E23D8A84C200}"/>
              </a:ext>
            </a:extLst>
          </p:cNvPr>
          <p:cNvSpPr/>
          <p:nvPr/>
        </p:nvSpPr>
        <p:spPr>
          <a:xfrm>
            <a:off x="1373093" y="-38100"/>
            <a:ext cx="10895107" cy="5105400"/>
          </a:xfrm>
          <a:custGeom>
            <a:avLst/>
            <a:gdLst>
              <a:gd name="connsiteX0" fmla="*/ 0 w 7798182"/>
              <a:gd name="connsiteY0" fmla="*/ 0 h 4997577"/>
              <a:gd name="connsiteX1" fmla="*/ 7798182 w 7798182"/>
              <a:gd name="connsiteY1" fmla="*/ 0 h 4997577"/>
              <a:gd name="connsiteX2" fmla="*/ 7798182 w 7798182"/>
              <a:gd name="connsiteY2" fmla="*/ 4997577 h 4997577"/>
              <a:gd name="connsiteX3" fmla="*/ 0 w 7798182"/>
              <a:gd name="connsiteY3" fmla="*/ 4997577 h 499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182" h="4997577">
                <a:moveTo>
                  <a:pt x="0" y="0"/>
                </a:moveTo>
                <a:lnTo>
                  <a:pt x="7798182" y="0"/>
                </a:lnTo>
                <a:lnTo>
                  <a:pt x="7798182" y="4997577"/>
                </a:lnTo>
                <a:lnTo>
                  <a:pt x="0" y="4997577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2F544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F127C4C4-130B-5A85-6FF3-822258147552}"/>
              </a:ext>
            </a:extLst>
          </p:cNvPr>
          <p:cNvSpPr txBox="1"/>
          <p:nvPr/>
        </p:nvSpPr>
        <p:spPr>
          <a:xfrm>
            <a:off x="1959710" y="2071950"/>
            <a:ext cx="8311196" cy="1692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Crafting Your Life: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You Living Consistent</a:t>
            </a:r>
          </a:p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What Matters Most to You?</a:t>
            </a:r>
            <a:endParaRPr kumimoji="0" lang="en-GB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15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94EE06E-034D-B69F-142B-A58A1E6043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59" y="454575"/>
            <a:ext cx="4137215" cy="600001"/>
          </a:xfrm>
          <a:prstGeom prst="rect">
            <a:avLst/>
          </a:prstGeom>
        </p:spPr>
      </p:pic>
      <p:sp>
        <p:nvSpPr>
          <p:cNvPr id="7" name="Freeform: Shape 127">
            <a:extLst>
              <a:ext uri="{FF2B5EF4-FFF2-40B4-BE49-F238E27FC236}">
                <a16:creationId xmlns:a16="http://schemas.microsoft.com/office/drawing/2014/main" id="{A45A7E30-0579-18A7-1BFC-2D9818A62E0B}"/>
              </a:ext>
            </a:extLst>
          </p:cNvPr>
          <p:cNvSpPr/>
          <p:nvPr/>
        </p:nvSpPr>
        <p:spPr>
          <a:xfrm>
            <a:off x="1362075" y="5955866"/>
            <a:ext cx="10906125" cy="919990"/>
          </a:xfrm>
          <a:custGeom>
            <a:avLst/>
            <a:gdLst>
              <a:gd name="connsiteX0" fmla="*/ 0 w 7798182"/>
              <a:gd name="connsiteY0" fmla="*/ 0 h 760349"/>
              <a:gd name="connsiteX1" fmla="*/ 7798182 w 7798182"/>
              <a:gd name="connsiteY1" fmla="*/ 0 h 760349"/>
              <a:gd name="connsiteX2" fmla="*/ 7798182 w 7798182"/>
              <a:gd name="connsiteY2" fmla="*/ 760349 h 760349"/>
              <a:gd name="connsiteX3" fmla="*/ 0 w 7798182"/>
              <a:gd name="connsiteY3" fmla="*/ 760349 h 7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182" h="760349">
                <a:moveTo>
                  <a:pt x="0" y="0"/>
                </a:moveTo>
                <a:lnTo>
                  <a:pt x="7798182" y="0"/>
                </a:lnTo>
                <a:lnTo>
                  <a:pt x="7798182" y="760349"/>
                </a:lnTo>
                <a:lnTo>
                  <a:pt x="0" y="760349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159">
            <a:extLst>
              <a:ext uri="{FF2B5EF4-FFF2-40B4-BE49-F238E27FC236}">
                <a16:creationId xmlns:a16="http://schemas.microsoft.com/office/drawing/2014/main" id="{0589CB9F-BF41-6525-90B0-3AB46C48A233}"/>
              </a:ext>
            </a:extLst>
          </p:cNvPr>
          <p:cNvSpPr txBox="1"/>
          <p:nvPr/>
        </p:nvSpPr>
        <p:spPr>
          <a:xfrm>
            <a:off x="1959710" y="4094773"/>
            <a:ext cx="6967700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Leslie Perlow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Konosuke Matsushita Professor of Leadership</a:t>
            </a:r>
          </a:p>
        </p:txBody>
      </p:sp>
      <p:sp>
        <p:nvSpPr>
          <p:cNvPr id="9" name="TextBox 160">
            <a:extLst>
              <a:ext uri="{FF2B5EF4-FFF2-40B4-BE49-F238E27FC236}">
                <a16:creationId xmlns:a16="http://schemas.microsoft.com/office/drawing/2014/main" id="{B293F3AB-D741-9049-FB94-B9076471A067}"/>
              </a:ext>
            </a:extLst>
          </p:cNvPr>
          <p:cNvSpPr txBox="1"/>
          <p:nvPr/>
        </p:nvSpPr>
        <p:spPr>
          <a:xfrm>
            <a:off x="1959710" y="6282738"/>
            <a:ext cx="1647478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[DATE]</a:t>
            </a:r>
          </a:p>
        </p:txBody>
      </p:sp>
      <p:sp>
        <p:nvSpPr>
          <p:cNvPr id="10" name="Rectangle 161">
            <a:extLst>
              <a:ext uri="{FF2B5EF4-FFF2-40B4-BE49-F238E27FC236}">
                <a16:creationId xmlns:a16="http://schemas.microsoft.com/office/drawing/2014/main" id="{FE72FCF0-ACCF-59A0-1507-E138E087ED69}"/>
              </a:ext>
            </a:extLst>
          </p:cNvPr>
          <p:cNvSpPr/>
          <p:nvPr/>
        </p:nvSpPr>
        <p:spPr>
          <a:xfrm>
            <a:off x="8050686" y="6267350"/>
            <a:ext cx="31089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Leslie Perlow</a:t>
            </a:r>
          </a:p>
        </p:txBody>
      </p:sp>
      <p:pic>
        <p:nvPicPr>
          <p:cNvPr id="11" name="Graphic 162">
            <a:extLst>
              <a:ext uri="{FF2B5EF4-FFF2-40B4-BE49-F238E27FC236}">
                <a16:creationId xmlns:a16="http://schemas.microsoft.com/office/drawing/2014/main" id="{A3092989-FC8B-BACC-2F24-42633F401F0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380321" y="-76200"/>
            <a:ext cx="771525" cy="694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22079"/>
              <a:ext cx="7254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77581"/>
              <a:ext cx="7254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64044"/>
              <a:ext cx="7254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2346836"/>
              <a:ext cx="725449" cy="316559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2218425"/>
              <a:ext cx="725449" cy="329400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2311482"/>
              <a:ext cx="7254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2174973"/>
              <a:ext cx="725449" cy="333745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2187549"/>
              <a:ext cx="725449" cy="332488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2506759"/>
              <a:ext cx="725449" cy="300567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367263" y="383593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476334" y="377172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585405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196348" y="375000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305420" y="375629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414491" y="391589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5519573" y="2406179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348658" y="2316818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7177744" y="2153150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10502" y="2388242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68673" y="2421685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9587" y="2313816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9457730" y="2321488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8628644" y="2319541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0286815" y="2491593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5647248" y="202397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476334" y="193461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305420" y="177094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8177" y="20060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196348" y="203947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3367263" y="193160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585405" y="1939280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8756319" y="19373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0414491" y="210938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51" name="pl50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56" name="rc55"/>
            <p:cNvSpPr/>
            <p:nvPr/>
          </p:nvSpPr>
          <p:spPr>
            <a:xfrm>
              <a:off x="4899730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725344" y="6193216"/>
              <a:ext cx="201456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7341135" y="6193216"/>
              <a:ext cx="201455" cy="20145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5198754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024368" y="6216156"/>
              <a:ext cx="121920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640159" y="6216156"/>
              <a:ext cx="891877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READING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60827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87176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313525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239874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355079" y="1944877"/>
              <a:ext cx="8712608" cy="865309"/>
            </a:xfrm>
            <a:custGeom>
              <a:avLst/>
              <a:pathLst>
                <a:path w="8712608" h="865309">
                  <a:moveTo>
                    <a:pt x="0" y="772718"/>
                  </a:moveTo>
                  <a:lnTo>
                    <a:pt x="88006" y="653321"/>
                  </a:lnTo>
                  <a:lnTo>
                    <a:pt x="176012" y="542234"/>
                  </a:lnTo>
                  <a:lnTo>
                    <a:pt x="264018" y="440601"/>
                  </a:lnTo>
                  <a:lnTo>
                    <a:pt x="352024" y="348974"/>
                  </a:lnTo>
                  <a:lnTo>
                    <a:pt x="440030" y="267771"/>
                  </a:lnTo>
                  <a:lnTo>
                    <a:pt x="528036" y="197365"/>
                  </a:lnTo>
                  <a:lnTo>
                    <a:pt x="616043" y="138224"/>
                  </a:lnTo>
                  <a:lnTo>
                    <a:pt x="704049" y="89947"/>
                  </a:lnTo>
                  <a:lnTo>
                    <a:pt x="792055" y="52330"/>
                  </a:lnTo>
                  <a:lnTo>
                    <a:pt x="880061" y="25193"/>
                  </a:lnTo>
                  <a:lnTo>
                    <a:pt x="968067" y="8024"/>
                  </a:lnTo>
                  <a:lnTo>
                    <a:pt x="1056073" y="0"/>
                  </a:lnTo>
                  <a:lnTo>
                    <a:pt x="1144079" y="400"/>
                  </a:lnTo>
                  <a:lnTo>
                    <a:pt x="1232086" y="8635"/>
                  </a:lnTo>
                  <a:lnTo>
                    <a:pt x="1320092" y="23601"/>
                  </a:lnTo>
                  <a:lnTo>
                    <a:pt x="1408098" y="44348"/>
                  </a:lnTo>
                  <a:lnTo>
                    <a:pt x="1496104" y="69975"/>
                  </a:lnTo>
                  <a:lnTo>
                    <a:pt x="1584110" y="99583"/>
                  </a:lnTo>
                  <a:lnTo>
                    <a:pt x="1672116" y="132107"/>
                  </a:lnTo>
                  <a:lnTo>
                    <a:pt x="1760122" y="166651"/>
                  </a:lnTo>
                  <a:lnTo>
                    <a:pt x="1848129" y="202366"/>
                  </a:lnTo>
                  <a:lnTo>
                    <a:pt x="1936135" y="238400"/>
                  </a:lnTo>
                  <a:lnTo>
                    <a:pt x="2024141" y="274003"/>
                  </a:lnTo>
                  <a:lnTo>
                    <a:pt x="2112147" y="308514"/>
                  </a:lnTo>
                  <a:lnTo>
                    <a:pt x="2200153" y="341272"/>
                  </a:lnTo>
                  <a:lnTo>
                    <a:pt x="2288159" y="371818"/>
                  </a:lnTo>
                  <a:lnTo>
                    <a:pt x="2376165" y="399752"/>
                  </a:lnTo>
                  <a:lnTo>
                    <a:pt x="2464172" y="424717"/>
                  </a:lnTo>
                  <a:lnTo>
                    <a:pt x="2552178" y="446425"/>
                  </a:lnTo>
                  <a:lnTo>
                    <a:pt x="2640184" y="464804"/>
                  </a:lnTo>
                  <a:lnTo>
                    <a:pt x="2728190" y="479782"/>
                  </a:lnTo>
                  <a:lnTo>
                    <a:pt x="2816196" y="491268"/>
                  </a:lnTo>
                  <a:lnTo>
                    <a:pt x="2904202" y="499366"/>
                  </a:lnTo>
                  <a:lnTo>
                    <a:pt x="2992208" y="504226"/>
                  </a:lnTo>
                  <a:lnTo>
                    <a:pt x="3080215" y="505989"/>
                  </a:lnTo>
                  <a:lnTo>
                    <a:pt x="3168221" y="504744"/>
                  </a:lnTo>
                  <a:lnTo>
                    <a:pt x="3256227" y="500803"/>
                  </a:lnTo>
                  <a:lnTo>
                    <a:pt x="3344233" y="494384"/>
                  </a:lnTo>
                  <a:lnTo>
                    <a:pt x="3432239" y="485682"/>
                  </a:lnTo>
                  <a:lnTo>
                    <a:pt x="3520245" y="474925"/>
                  </a:lnTo>
                  <a:lnTo>
                    <a:pt x="3608251" y="462396"/>
                  </a:lnTo>
                  <a:lnTo>
                    <a:pt x="3696258" y="448329"/>
                  </a:lnTo>
                  <a:lnTo>
                    <a:pt x="3784264" y="432926"/>
                  </a:lnTo>
                  <a:lnTo>
                    <a:pt x="3872270" y="416464"/>
                  </a:lnTo>
                  <a:lnTo>
                    <a:pt x="3960276" y="399196"/>
                  </a:lnTo>
                  <a:lnTo>
                    <a:pt x="4048282" y="381369"/>
                  </a:lnTo>
                  <a:lnTo>
                    <a:pt x="4136288" y="363244"/>
                  </a:lnTo>
                  <a:lnTo>
                    <a:pt x="4224294" y="345107"/>
                  </a:lnTo>
                  <a:lnTo>
                    <a:pt x="4312301" y="327228"/>
                  </a:lnTo>
                  <a:lnTo>
                    <a:pt x="4400307" y="309900"/>
                  </a:lnTo>
                  <a:lnTo>
                    <a:pt x="4488313" y="293412"/>
                  </a:lnTo>
                  <a:lnTo>
                    <a:pt x="4576319" y="278019"/>
                  </a:lnTo>
                  <a:lnTo>
                    <a:pt x="4664325" y="263963"/>
                  </a:lnTo>
                  <a:lnTo>
                    <a:pt x="4752331" y="251521"/>
                  </a:lnTo>
                  <a:lnTo>
                    <a:pt x="4840337" y="240832"/>
                  </a:lnTo>
                  <a:lnTo>
                    <a:pt x="4928344" y="232013"/>
                  </a:lnTo>
                  <a:lnTo>
                    <a:pt x="5016350" y="225147"/>
                  </a:lnTo>
                  <a:lnTo>
                    <a:pt x="5104356" y="220273"/>
                  </a:lnTo>
                  <a:lnTo>
                    <a:pt x="5192362" y="217259"/>
                  </a:lnTo>
                  <a:lnTo>
                    <a:pt x="5280368" y="215960"/>
                  </a:lnTo>
                  <a:lnTo>
                    <a:pt x="5368374" y="216190"/>
                  </a:lnTo>
                  <a:lnTo>
                    <a:pt x="5456381" y="217643"/>
                  </a:lnTo>
                  <a:lnTo>
                    <a:pt x="5544387" y="219963"/>
                  </a:lnTo>
                  <a:lnTo>
                    <a:pt x="5632393" y="222779"/>
                  </a:lnTo>
                  <a:lnTo>
                    <a:pt x="5720399" y="225682"/>
                  </a:lnTo>
                  <a:lnTo>
                    <a:pt x="5808405" y="228249"/>
                  </a:lnTo>
                  <a:lnTo>
                    <a:pt x="5896411" y="230091"/>
                  </a:lnTo>
                  <a:lnTo>
                    <a:pt x="5984417" y="230828"/>
                  </a:lnTo>
                  <a:lnTo>
                    <a:pt x="6072424" y="230116"/>
                  </a:lnTo>
                  <a:lnTo>
                    <a:pt x="6160430" y="227734"/>
                  </a:lnTo>
                  <a:lnTo>
                    <a:pt x="6248436" y="223514"/>
                  </a:lnTo>
                  <a:lnTo>
                    <a:pt x="6336442" y="217315"/>
                  </a:lnTo>
                  <a:lnTo>
                    <a:pt x="6424448" y="209176"/>
                  </a:lnTo>
                  <a:lnTo>
                    <a:pt x="6512454" y="199223"/>
                  </a:lnTo>
                  <a:lnTo>
                    <a:pt x="6600460" y="187650"/>
                  </a:lnTo>
                  <a:lnTo>
                    <a:pt x="6688467" y="174716"/>
                  </a:lnTo>
                  <a:lnTo>
                    <a:pt x="6776473" y="160860"/>
                  </a:lnTo>
                  <a:lnTo>
                    <a:pt x="6864479" y="146536"/>
                  </a:lnTo>
                  <a:lnTo>
                    <a:pt x="6952485" y="132279"/>
                  </a:lnTo>
                  <a:lnTo>
                    <a:pt x="7040491" y="118714"/>
                  </a:lnTo>
                  <a:lnTo>
                    <a:pt x="7128497" y="106476"/>
                  </a:lnTo>
                  <a:lnTo>
                    <a:pt x="7216503" y="96241"/>
                  </a:lnTo>
                  <a:lnTo>
                    <a:pt x="7304510" y="88818"/>
                  </a:lnTo>
                  <a:lnTo>
                    <a:pt x="7392516" y="84910"/>
                  </a:lnTo>
                  <a:lnTo>
                    <a:pt x="7480522" y="85229"/>
                  </a:lnTo>
                  <a:lnTo>
                    <a:pt x="7568528" y="90538"/>
                  </a:lnTo>
                  <a:lnTo>
                    <a:pt x="7656534" y="101735"/>
                  </a:lnTo>
                  <a:lnTo>
                    <a:pt x="7744540" y="119352"/>
                  </a:lnTo>
                  <a:lnTo>
                    <a:pt x="7832546" y="144031"/>
                  </a:lnTo>
                  <a:lnTo>
                    <a:pt x="7920553" y="176521"/>
                  </a:lnTo>
                  <a:lnTo>
                    <a:pt x="8008559" y="217352"/>
                  </a:lnTo>
                  <a:lnTo>
                    <a:pt x="8096565" y="266802"/>
                  </a:lnTo>
                  <a:lnTo>
                    <a:pt x="8184571" y="325179"/>
                  </a:lnTo>
                  <a:lnTo>
                    <a:pt x="8272577" y="392974"/>
                  </a:lnTo>
                  <a:lnTo>
                    <a:pt x="8360583" y="469963"/>
                  </a:lnTo>
                  <a:lnTo>
                    <a:pt x="8448589" y="555989"/>
                  </a:lnTo>
                  <a:lnTo>
                    <a:pt x="8536596" y="650857"/>
                  </a:lnTo>
                  <a:lnTo>
                    <a:pt x="8624602" y="754251"/>
                  </a:lnTo>
                  <a:lnTo>
                    <a:pt x="8712608" y="86530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711383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5298679" y="1334340"/>
              <a:ext cx="977074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945900" y="450694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945900" y="377043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45900" y="303392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945900" y="229741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822321" y="6013725"/>
              <a:ext cx="1778124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 hours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READING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60827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87176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313525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239874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355079" y="1944877"/>
              <a:ext cx="8712608" cy="865309"/>
            </a:xfrm>
            <a:custGeom>
              <a:avLst/>
              <a:pathLst>
                <a:path w="8712608" h="865309">
                  <a:moveTo>
                    <a:pt x="0" y="772718"/>
                  </a:moveTo>
                  <a:lnTo>
                    <a:pt x="88006" y="653321"/>
                  </a:lnTo>
                  <a:lnTo>
                    <a:pt x="176012" y="542234"/>
                  </a:lnTo>
                  <a:lnTo>
                    <a:pt x="264018" y="440601"/>
                  </a:lnTo>
                  <a:lnTo>
                    <a:pt x="352024" y="348974"/>
                  </a:lnTo>
                  <a:lnTo>
                    <a:pt x="440030" y="267771"/>
                  </a:lnTo>
                  <a:lnTo>
                    <a:pt x="528036" y="197365"/>
                  </a:lnTo>
                  <a:lnTo>
                    <a:pt x="616043" y="138224"/>
                  </a:lnTo>
                  <a:lnTo>
                    <a:pt x="704049" y="89947"/>
                  </a:lnTo>
                  <a:lnTo>
                    <a:pt x="792055" y="52330"/>
                  </a:lnTo>
                  <a:lnTo>
                    <a:pt x="880061" y="25193"/>
                  </a:lnTo>
                  <a:lnTo>
                    <a:pt x="968067" y="8024"/>
                  </a:lnTo>
                  <a:lnTo>
                    <a:pt x="1056073" y="0"/>
                  </a:lnTo>
                  <a:lnTo>
                    <a:pt x="1144079" y="400"/>
                  </a:lnTo>
                  <a:lnTo>
                    <a:pt x="1232086" y="8635"/>
                  </a:lnTo>
                  <a:lnTo>
                    <a:pt x="1320092" y="23601"/>
                  </a:lnTo>
                  <a:lnTo>
                    <a:pt x="1408098" y="44348"/>
                  </a:lnTo>
                  <a:lnTo>
                    <a:pt x="1496104" y="69975"/>
                  </a:lnTo>
                  <a:lnTo>
                    <a:pt x="1584110" y="99583"/>
                  </a:lnTo>
                  <a:lnTo>
                    <a:pt x="1672116" y="132107"/>
                  </a:lnTo>
                  <a:lnTo>
                    <a:pt x="1760122" y="166651"/>
                  </a:lnTo>
                  <a:lnTo>
                    <a:pt x="1848129" y="202366"/>
                  </a:lnTo>
                  <a:lnTo>
                    <a:pt x="1936135" y="238400"/>
                  </a:lnTo>
                  <a:lnTo>
                    <a:pt x="2024141" y="274003"/>
                  </a:lnTo>
                  <a:lnTo>
                    <a:pt x="2112147" y="308514"/>
                  </a:lnTo>
                  <a:lnTo>
                    <a:pt x="2200153" y="341272"/>
                  </a:lnTo>
                  <a:lnTo>
                    <a:pt x="2288159" y="371818"/>
                  </a:lnTo>
                  <a:lnTo>
                    <a:pt x="2376165" y="399752"/>
                  </a:lnTo>
                  <a:lnTo>
                    <a:pt x="2464172" y="424717"/>
                  </a:lnTo>
                  <a:lnTo>
                    <a:pt x="2552178" y="446425"/>
                  </a:lnTo>
                  <a:lnTo>
                    <a:pt x="2640184" y="464804"/>
                  </a:lnTo>
                  <a:lnTo>
                    <a:pt x="2728190" y="479782"/>
                  </a:lnTo>
                  <a:lnTo>
                    <a:pt x="2816196" y="491268"/>
                  </a:lnTo>
                  <a:lnTo>
                    <a:pt x="2904202" y="499366"/>
                  </a:lnTo>
                  <a:lnTo>
                    <a:pt x="2992208" y="504226"/>
                  </a:lnTo>
                  <a:lnTo>
                    <a:pt x="3080215" y="505989"/>
                  </a:lnTo>
                  <a:lnTo>
                    <a:pt x="3168221" y="504744"/>
                  </a:lnTo>
                  <a:lnTo>
                    <a:pt x="3256227" y="500803"/>
                  </a:lnTo>
                  <a:lnTo>
                    <a:pt x="3344233" y="494384"/>
                  </a:lnTo>
                  <a:lnTo>
                    <a:pt x="3432239" y="485682"/>
                  </a:lnTo>
                  <a:lnTo>
                    <a:pt x="3520245" y="474925"/>
                  </a:lnTo>
                  <a:lnTo>
                    <a:pt x="3608251" y="462396"/>
                  </a:lnTo>
                  <a:lnTo>
                    <a:pt x="3696258" y="448329"/>
                  </a:lnTo>
                  <a:lnTo>
                    <a:pt x="3784264" y="432926"/>
                  </a:lnTo>
                  <a:lnTo>
                    <a:pt x="3872270" y="416464"/>
                  </a:lnTo>
                  <a:lnTo>
                    <a:pt x="3960276" y="399196"/>
                  </a:lnTo>
                  <a:lnTo>
                    <a:pt x="4048282" y="381369"/>
                  </a:lnTo>
                  <a:lnTo>
                    <a:pt x="4136288" y="363244"/>
                  </a:lnTo>
                  <a:lnTo>
                    <a:pt x="4224294" y="345107"/>
                  </a:lnTo>
                  <a:lnTo>
                    <a:pt x="4312301" y="327228"/>
                  </a:lnTo>
                  <a:lnTo>
                    <a:pt x="4400307" y="309900"/>
                  </a:lnTo>
                  <a:lnTo>
                    <a:pt x="4488313" y="293412"/>
                  </a:lnTo>
                  <a:lnTo>
                    <a:pt x="4576319" y="278019"/>
                  </a:lnTo>
                  <a:lnTo>
                    <a:pt x="4664325" y="263963"/>
                  </a:lnTo>
                  <a:lnTo>
                    <a:pt x="4752331" y="251521"/>
                  </a:lnTo>
                  <a:lnTo>
                    <a:pt x="4840337" y="240832"/>
                  </a:lnTo>
                  <a:lnTo>
                    <a:pt x="4928344" y="232013"/>
                  </a:lnTo>
                  <a:lnTo>
                    <a:pt x="5016350" y="225147"/>
                  </a:lnTo>
                  <a:lnTo>
                    <a:pt x="5104356" y="220273"/>
                  </a:lnTo>
                  <a:lnTo>
                    <a:pt x="5192362" y="217259"/>
                  </a:lnTo>
                  <a:lnTo>
                    <a:pt x="5280368" y="215960"/>
                  </a:lnTo>
                  <a:lnTo>
                    <a:pt x="5368374" y="216190"/>
                  </a:lnTo>
                  <a:lnTo>
                    <a:pt x="5456381" y="217643"/>
                  </a:lnTo>
                  <a:lnTo>
                    <a:pt x="5544387" y="219963"/>
                  </a:lnTo>
                  <a:lnTo>
                    <a:pt x="5632393" y="222779"/>
                  </a:lnTo>
                  <a:lnTo>
                    <a:pt x="5720399" y="225682"/>
                  </a:lnTo>
                  <a:lnTo>
                    <a:pt x="5808405" y="228249"/>
                  </a:lnTo>
                  <a:lnTo>
                    <a:pt x="5896411" y="230091"/>
                  </a:lnTo>
                  <a:lnTo>
                    <a:pt x="5984417" y="230828"/>
                  </a:lnTo>
                  <a:lnTo>
                    <a:pt x="6072424" y="230116"/>
                  </a:lnTo>
                  <a:lnTo>
                    <a:pt x="6160430" y="227734"/>
                  </a:lnTo>
                  <a:lnTo>
                    <a:pt x="6248436" y="223514"/>
                  </a:lnTo>
                  <a:lnTo>
                    <a:pt x="6336442" y="217315"/>
                  </a:lnTo>
                  <a:lnTo>
                    <a:pt x="6424448" y="209176"/>
                  </a:lnTo>
                  <a:lnTo>
                    <a:pt x="6512454" y="199223"/>
                  </a:lnTo>
                  <a:lnTo>
                    <a:pt x="6600460" y="187650"/>
                  </a:lnTo>
                  <a:lnTo>
                    <a:pt x="6688467" y="174716"/>
                  </a:lnTo>
                  <a:lnTo>
                    <a:pt x="6776473" y="160860"/>
                  </a:lnTo>
                  <a:lnTo>
                    <a:pt x="6864479" y="146536"/>
                  </a:lnTo>
                  <a:lnTo>
                    <a:pt x="6952485" y="132279"/>
                  </a:lnTo>
                  <a:lnTo>
                    <a:pt x="7040491" y="118714"/>
                  </a:lnTo>
                  <a:lnTo>
                    <a:pt x="7128497" y="106476"/>
                  </a:lnTo>
                  <a:lnTo>
                    <a:pt x="7216503" y="96241"/>
                  </a:lnTo>
                  <a:lnTo>
                    <a:pt x="7304510" y="88818"/>
                  </a:lnTo>
                  <a:lnTo>
                    <a:pt x="7392516" y="84910"/>
                  </a:lnTo>
                  <a:lnTo>
                    <a:pt x="7480522" y="85229"/>
                  </a:lnTo>
                  <a:lnTo>
                    <a:pt x="7568528" y="90538"/>
                  </a:lnTo>
                  <a:lnTo>
                    <a:pt x="7656534" y="101735"/>
                  </a:lnTo>
                  <a:lnTo>
                    <a:pt x="7744540" y="119352"/>
                  </a:lnTo>
                  <a:lnTo>
                    <a:pt x="7832546" y="144031"/>
                  </a:lnTo>
                  <a:lnTo>
                    <a:pt x="7920553" y="176521"/>
                  </a:lnTo>
                  <a:lnTo>
                    <a:pt x="8008559" y="217352"/>
                  </a:lnTo>
                  <a:lnTo>
                    <a:pt x="8096565" y="266802"/>
                  </a:lnTo>
                  <a:lnTo>
                    <a:pt x="8184571" y="325179"/>
                  </a:lnTo>
                  <a:lnTo>
                    <a:pt x="8272577" y="392974"/>
                  </a:lnTo>
                  <a:lnTo>
                    <a:pt x="8360583" y="469963"/>
                  </a:lnTo>
                  <a:lnTo>
                    <a:pt x="8448589" y="555989"/>
                  </a:lnTo>
                  <a:lnTo>
                    <a:pt x="8536596" y="650857"/>
                  </a:lnTo>
                  <a:lnTo>
                    <a:pt x="8624602" y="754251"/>
                  </a:lnTo>
                  <a:lnTo>
                    <a:pt x="8712608" y="86530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711383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5298679" y="1334340"/>
              <a:ext cx="977074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945900" y="450694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945900" y="377043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45900" y="303392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945900" y="229741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822321" y="6013725"/>
              <a:ext cx="1778124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 hours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6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7" name="rc3"/>
            <p:cNvSpPr/>
            <p:nvPr/>
          </p:nvSpPr>
          <p:spPr>
            <a:xfrm>
              <a:off x="9261853" y="1094399"/>
              <a:ext cx="2750146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4"/>
            <p:cNvSpPr/>
            <p:nvPr/>
          </p:nvSpPr>
          <p:spPr>
            <a:xfrm>
              <a:off x="9477853" y="1187500"/>
              <a:ext cx="231814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</a:t>
              </a:r>
            </a:p>
          </p:txBody>
        </p:sp>
        <p:sp>
          <p:nvSpPr>
            <p:cNvPr id="39" name="tx5"/>
            <p:cNvSpPr/>
            <p:nvPr/>
          </p:nvSpPr>
          <p:spPr>
            <a:xfrm>
              <a:off x="9566647" y="1516684"/>
              <a:ext cx="21405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5.2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SLEEP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117266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288974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45499" y="1881118"/>
              <a:ext cx="8131767" cy="1269262"/>
            </a:xfrm>
            <a:custGeom>
              <a:avLst/>
              <a:pathLst>
                <a:path w="8131767" h="1269262">
                  <a:moveTo>
                    <a:pt x="0" y="1269262"/>
                  </a:moveTo>
                  <a:lnTo>
                    <a:pt x="82139" y="1188402"/>
                  </a:lnTo>
                  <a:lnTo>
                    <a:pt x="164278" y="1115245"/>
                  </a:lnTo>
                  <a:lnTo>
                    <a:pt x="246417" y="1049661"/>
                  </a:lnTo>
                  <a:lnTo>
                    <a:pt x="328556" y="991527"/>
                  </a:lnTo>
                  <a:lnTo>
                    <a:pt x="410695" y="940561"/>
                  </a:lnTo>
                  <a:lnTo>
                    <a:pt x="492834" y="896482"/>
                  </a:lnTo>
                  <a:lnTo>
                    <a:pt x="574973" y="858646"/>
                  </a:lnTo>
                  <a:lnTo>
                    <a:pt x="657112" y="826395"/>
                  </a:lnTo>
                  <a:lnTo>
                    <a:pt x="739251" y="799077"/>
                  </a:lnTo>
                  <a:lnTo>
                    <a:pt x="821390" y="776052"/>
                  </a:lnTo>
                  <a:lnTo>
                    <a:pt x="903529" y="756666"/>
                  </a:lnTo>
                  <a:lnTo>
                    <a:pt x="985668" y="740197"/>
                  </a:lnTo>
                  <a:lnTo>
                    <a:pt x="1067807" y="726052"/>
                  </a:lnTo>
                  <a:lnTo>
                    <a:pt x="1149946" y="713700"/>
                  </a:lnTo>
                  <a:lnTo>
                    <a:pt x="1232086" y="702696"/>
                  </a:lnTo>
                  <a:lnTo>
                    <a:pt x="1314225" y="692609"/>
                  </a:lnTo>
                  <a:lnTo>
                    <a:pt x="1396364" y="683123"/>
                  </a:lnTo>
                  <a:lnTo>
                    <a:pt x="1478503" y="673999"/>
                  </a:lnTo>
                  <a:lnTo>
                    <a:pt x="1560642" y="665070"/>
                  </a:lnTo>
                  <a:lnTo>
                    <a:pt x="1642781" y="656227"/>
                  </a:lnTo>
                  <a:lnTo>
                    <a:pt x="1724920" y="647423"/>
                  </a:lnTo>
                  <a:lnTo>
                    <a:pt x="1807059" y="638656"/>
                  </a:lnTo>
                  <a:lnTo>
                    <a:pt x="1889198" y="629962"/>
                  </a:lnTo>
                  <a:lnTo>
                    <a:pt x="1971337" y="621403"/>
                  </a:lnTo>
                  <a:lnTo>
                    <a:pt x="2053476" y="613047"/>
                  </a:lnTo>
                  <a:lnTo>
                    <a:pt x="2135615" y="604967"/>
                  </a:lnTo>
                  <a:lnTo>
                    <a:pt x="2217754" y="597224"/>
                  </a:lnTo>
                  <a:lnTo>
                    <a:pt x="2299893" y="589873"/>
                  </a:lnTo>
                  <a:lnTo>
                    <a:pt x="2382032" y="582936"/>
                  </a:lnTo>
                  <a:lnTo>
                    <a:pt x="2464172" y="576405"/>
                  </a:lnTo>
                  <a:lnTo>
                    <a:pt x="2546311" y="570248"/>
                  </a:lnTo>
                  <a:lnTo>
                    <a:pt x="2628450" y="564406"/>
                  </a:lnTo>
                  <a:lnTo>
                    <a:pt x="2710589" y="558796"/>
                  </a:lnTo>
                  <a:lnTo>
                    <a:pt x="2792728" y="553301"/>
                  </a:lnTo>
                  <a:lnTo>
                    <a:pt x="2874867" y="547798"/>
                  </a:lnTo>
                  <a:lnTo>
                    <a:pt x="2957006" y="542148"/>
                  </a:lnTo>
                  <a:lnTo>
                    <a:pt x="3039145" y="536197"/>
                  </a:lnTo>
                  <a:lnTo>
                    <a:pt x="3121284" y="529797"/>
                  </a:lnTo>
                  <a:lnTo>
                    <a:pt x="3203423" y="522802"/>
                  </a:lnTo>
                  <a:lnTo>
                    <a:pt x="3285562" y="515072"/>
                  </a:lnTo>
                  <a:lnTo>
                    <a:pt x="3367701" y="506461"/>
                  </a:lnTo>
                  <a:lnTo>
                    <a:pt x="3449840" y="496828"/>
                  </a:lnTo>
                  <a:lnTo>
                    <a:pt x="3531979" y="486078"/>
                  </a:lnTo>
                  <a:lnTo>
                    <a:pt x="3614119" y="474111"/>
                  </a:lnTo>
                  <a:lnTo>
                    <a:pt x="3696258" y="460841"/>
                  </a:lnTo>
                  <a:lnTo>
                    <a:pt x="3778397" y="446161"/>
                  </a:lnTo>
                  <a:lnTo>
                    <a:pt x="3860536" y="430056"/>
                  </a:lnTo>
                  <a:lnTo>
                    <a:pt x="3942675" y="412507"/>
                  </a:lnTo>
                  <a:lnTo>
                    <a:pt x="4024814" y="393513"/>
                  </a:lnTo>
                  <a:lnTo>
                    <a:pt x="4106953" y="373082"/>
                  </a:lnTo>
                  <a:lnTo>
                    <a:pt x="4189092" y="351276"/>
                  </a:lnTo>
                  <a:lnTo>
                    <a:pt x="4271231" y="328208"/>
                  </a:lnTo>
                  <a:lnTo>
                    <a:pt x="4353370" y="304004"/>
                  </a:lnTo>
                  <a:lnTo>
                    <a:pt x="4435509" y="278824"/>
                  </a:lnTo>
                  <a:lnTo>
                    <a:pt x="4517648" y="252856"/>
                  </a:lnTo>
                  <a:lnTo>
                    <a:pt x="4599787" y="226367"/>
                  </a:lnTo>
                  <a:lnTo>
                    <a:pt x="4681926" y="199633"/>
                  </a:lnTo>
                  <a:lnTo>
                    <a:pt x="4764065" y="172972"/>
                  </a:lnTo>
                  <a:lnTo>
                    <a:pt x="4846205" y="146749"/>
                  </a:lnTo>
                  <a:lnTo>
                    <a:pt x="4928344" y="121364"/>
                  </a:lnTo>
                  <a:lnTo>
                    <a:pt x="5010483" y="97226"/>
                  </a:lnTo>
                  <a:lnTo>
                    <a:pt x="5092622" y="74770"/>
                  </a:lnTo>
                  <a:lnTo>
                    <a:pt x="5174761" y="54456"/>
                  </a:lnTo>
                  <a:lnTo>
                    <a:pt x="5256900" y="36785"/>
                  </a:lnTo>
                  <a:lnTo>
                    <a:pt x="5339039" y="22132"/>
                  </a:lnTo>
                  <a:lnTo>
                    <a:pt x="5421178" y="10885"/>
                  </a:lnTo>
                  <a:lnTo>
                    <a:pt x="5503317" y="3384"/>
                  </a:lnTo>
                  <a:lnTo>
                    <a:pt x="5585456" y="0"/>
                  </a:lnTo>
                  <a:lnTo>
                    <a:pt x="5667595" y="847"/>
                  </a:lnTo>
                  <a:lnTo>
                    <a:pt x="5749734" y="5985"/>
                  </a:lnTo>
                  <a:lnTo>
                    <a:pt x="5831873" y="15389"/>
                  </a:lnTo>
                  <a:lnTo>
                    <a:pt x="5914012" y="28969"/>
                  </a:lnTo>
                  <a:lnTo>
                    <a:pt x="5996152" y="46494"/>
                  </a:lnTo>
                  <a:lnTo>
                    <a:pt x="6078291" y="67533"/>
                  </a:lnTo>
                  <a:lnTo>
                    <a:pt x="6160430" y="91648"/>
                  </a:lnTo>
                  <a:lnTo>
                    <a:pt x="6242569" y="118332"/>
                  </a:lnTo>
                  <a:lnTo>
                    <a:pt x="6324708" y="147070"/>
                  </a:lnTo>
                  <a:lnTo>
                    <a:pt x="6406847" y="177217"/>
                  </a:lnTo>
                  <a:lnTo>
                    <a:pt x="6488986" y="208213"/>
                  </a:lnTo>
                  <a:lnTo>
                    <a:pt x="6571125" y="239540"/>
                  </a:lnTo>
                  <a:lnTo>
                    <a:pt x="6653264" y="270744"/>
                  </a:lnTo>
                  <a:lnTo>
                    <a:pt x="6735403" y="301460"/>
                  </a:lnTo>
                  <a:lnTo>
                    <a:pt x="6817542" y="331470"/>
                  </a:lnTo>
                  <a:lnTo>
                    <a:pt x="6899681" y="360690"/>
                  </a:lnTo>
                  <a:lnTo>
                    <a:pt x="6981820" y="389183"/>
                  </a:lnTo>
                  <a:lnTo>
                    <a:pt x="7063959" y="417173"/>
                  </a:lnTo>
                  <a:lnTo>
                    <a:pt x="7146098" y="445072"/>
                  </a:lnTo>
                  <a:lnTo>
                    <a:pt x="7228238" y="473417"/>
                  </a:lnTo>
                  <a:lnTo>
                    <a:pt x="7310377" y="502882"/>
                  </a:lnTo>
                  <a:lnTo>
                    <a:pt x="7392516" y="534306"/>
                  </a:lnTo>
                  <a:lnTo>
                    <a:pt x="7474655" y="568575"/>
                  </a:lnTo>
                  <a:lnTo>
                    <a:pt x="7556794" y="606593"/>
                  </a:lnTo>
                  <a:lnTo>
                    <a:pt x="7638933" y="649289"/>
                  </a:lnTo>
                  <a:lnTo>
                    <a:pt x="7721072" y="697614"/>
                  </a:lnTo>
                  <a:lnTo>
                    <a:pt x="7803211" y="752509"/>
                  </a:lnTo>
                  <a:lnTo>
                    <a:pt x="7885350" y="814552"/>
                  </a:lnTo>
                  <a:lnTo>
                    <a:pt x="7967489" y="884280"/>
                  </a:lnTo>
                  <a:lnTo>
                    <a:pt x="8049628" y="962038"/>
                  </a:lnTo>
                  <a:lnTo>
                    <a:pt x="8131767" y="1048158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8275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4918009" y="1333599"/>
              <a:ext cx="1328702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51.6</a:t>
              </a:r>
            </a:p>
          </p:txBody>
        </p:sp>
        <p:sp>
          <p:nvSpPr>
            <p:cNvPr id="13" name="pl12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45900" y="4015939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278842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04237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665918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827599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89280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150961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31264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474324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636005" y="5514972"/>
              <a:ext cx="282525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984482" y="6013973"/>
              <a:ext cx="1453802" cy="235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Sleep hours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SLEEP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117266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288974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45499" y="1881118"/>
              <a:ext cx="8131767" cy="1269262"/>
            </a:xfrm>
            <a:custGeom>
              <a:avLst/>
              <a:pathLst>
                <a:path w="8131767" h="1269262">
                  <a:moveTo>
                    <a:pt x="0" y="1269262"/>
                  </a:moveTo>
                  <a:lnTo>
                    <a:pt x="82139" y="1188402"/>
                  </a:lnTo>
                  <a:lnTo>
                    <a:pt x="164278" y="1115245"/>
                  </a:lnTo>
                  <a:lnTo>
                    <a:pt x="246417" y="1049661"/>
                  </a:lnTo>
                  <a:lnTo>
                    <a:pt x="328556" y="991527"/>
                  </a:lnTo>
                  <a:lnTo>
                    <a:pt x="410695" y="940561"/>
                  </a:lnTo>
                  <a:lnTo>
                    <a:pt x="492834" y="896482"/>
                  </a:lnTo>
                  <a:lnTo>
                    <a:pt x="574973" y="858646"/>
                  </a:lnTo>
                  <a:lnTo>
                    <a:pt x="657112" y="826395"/>
                  </a:lnTo>
                  <a:lnTo>
                    <a:pt x="739251" y="799077"/>
                  </a:lnTo>
                  <a:lnTo>
                    <a:pt x="821390" y="776052"/>
                  </a:lnTo>
                  <a:lnTo>
                    <a:pt x="903529" y="756666"/>
                  </a:lnTo>
                  <a:lnTo>
                    <a:pt x="985668" y="740197"/>
                  </a:lnTo>
                  <a:lnTo>
                    <a:pt x="1067807" y="726052"/>
                  </a:lnTo>
                  <a:lnTo>
                    <a:pt x="1149946" y="713700"/>
                  </a:lnTo>
                  <a:lnTo>
                    <a:pt x="1232086" y="702696"/>
                  </a:lnTo>
                  <a:lnTo>
                    <a:pt x="1314225" y="692609"/>
                  </a:lnTo>
                  <a:lnTo>
                    <a:pt x="1396364" y="683123"/>
                  </a:lnTo>
                  <a:lnTo>
                    <a:pt x="1478503" y="673999"/>
                  </a:lnTo>
                  <a:lnTo>
                    <a:pt x="1560642" y="665070"/>
                  </a:lnTo>
                  <a:lnTo>
                    <a:pt x="1642781" y="656227"/>
                  </a:lnTo>
                  <a:lnTo>
                    <a:pt x="1724920" y="647423"/>
                  </a:lnTo>
                  <a:lnTo>
                    <a:pt x="1807059" y="638656"/>
                  </a:lnTo>
                  <a:lnTo>
                    <a:pt x="1889198" y="629962"/>
                  </a:lnTo>
                  <a:lnTo>
                    <a:pt x="1971337" y="621403"/>
                  </a:lnTo>
                  <a:lnTo>
                    <a:pt x="2053476" y="613047"/>
                  </a:lnTo>
                  <a:lnTo>
                    <a:pt x="2135615" y="604967"/>
                  </a:lnTo>
                  <a:lnTo>
                    <a:pt x="2217754" y="597224"/>
                  </a:lnTo>
                  <a:lnTo>
                    <a:pt x="2299893" y="589873"/>
                  </a:lnTo>
                  <a:lnTo>
                    <a:pt x="2382032" y="582936"/>
                  </a:lnTo>
                  <a:lnTo>
                    <a:pt x="2464172" y="576405"/>
                  </a:lnTo>
                  <a:lnTo>
                    <a:pt x="2546311" y="570248"/>
                  </a:lnTo>
                  <a:lnTo>
                    <a:pt x="2628450" y="564406"/>
                  </a:lnTo>
                  <a:lnTo>
                    <a:pt x="2710589" y="558796"/>
                  </a:lnTo>
                  <a:lnTo>
                    <a:pt x="2792728" y="553301"/>
                  </a:lnTo>
                  <a:lnTo>
                    <a:pt x="2874867" y="547798"/>
                  </a:lnTo>
                  <a:lnTo>
                    <a:pt x="2957006" y="542148"/>
                  </a:lnTo>
                  <a:lnTo>
                    <a:pt x="3039145" y="536197"/>
                  </a:lnTo>
                  <a:lnTo>
                    <a:pt x="3121284" y="529797"/>
                  </a:lnTo>
                  <a:lnTo>
                    <a:pt x="3203423" y="522802"/>
                  </a:lnTo>
                  <a:lnTo>
                    <a:pt x="3285562" y="515072"/>
                  </a:lnTo>
                  <a:lnTo>
                    <a:pt x="3367701" y="506461"/>
                  </a:lnTo>
                  <a:lnTo>
                    <a:pt x="3449840" y="496828"/>
                  </a:lnTo>
                  <a:lnTo>
                    <a:pt x="3531979" y="486078"/>
                  </a:lnTo>
                  <a:lnTo>
                    <a:pt x="3614119" y="474111"/>
                  </a:lnTo>
                  <a:lnTo>
                    <a:pt x="3696258" y="460841"/>
                  </a:lnTo>
                  <a:lnTo>
                    <a:pt x="3778397" y="446161"/>
                  </a:lnTo>
                  <a:lnTo>
                    <a:pt x="3860536" y="430056"/>
                  </a:lnTo>
                  <a:lnTo>
                    <a:pt x="3942675" y="412507"/>
                  </a:lnTo>
                  <a:lnTo>
                    <a:pt x="4024814" y="393513"/>
                  </a:lnTo>
                  <a:lnTo>
                    <a:pt x="4106953" y="373082"/>
                  </a:lnTo>
                  <a:lnTo>
                    <a:pt x="4189092" y="351276"/>
                  </a:lnTo>
                  <a:lnTo>
                    <a:pt x="4271231" y="328208"/>
                  </a:lnTo>
                  <a:lnTo>
                    <a:pt x="4353370" y="304004"/>
                  </a:lnTo>
                  <a:lnTo>
                    <a:pt x="4435509" y="278824"/>
                  </a:lnTo>
                  <a:lnTo>
                    <a:pt x="4517648" y="252856"/>
                  </a:lnTo>
                  <a:lnTo>
                    <a:pt x="4599787" y="226367"/>
                  </a:lnTo>
                  <a:lnTo>
                    <a:pt x="4681926" y="199633"/>
                  </a:lnTo>
                  <a:lnTo>
                    <a:pt x="4764065" y="172972"/>
                  </a:lnTo>
                  <a:lnTo>
                    <a:pt x="4846205" y="146749"/>
                  </a:lnTo>
                  <a:lnTo>
                    <a:pt x="4928344" y="121364"/>
                  </a:lnTo>
                  <a:lnTo>
                    <a:pt x="5010483" y="97226"/>
                  </a:lnTo>
                  <a:lnTo>
                    <a:pt x="5092622" y="74770"/>
                  </a:lnTo>
                  <a:lnTo>
                    <a:pt x="5174761" y="54456"/>
                  </a:lnTo>
                  <a:lnTo>
                    <a:pt x="5256900" y="36785"/>
                  </a:lnTo>
                  <a:lnTo>
                    <a:pt x="5339039" y="22132"/>
                  </a:lnTo>
                  <a:lnTo>
                    <a:pt x="5421178" y="10885"/>
                  </a:lnTo>
                  <a:lnTo>
                    <a:pt x="5503317" y="3384"/>
                  </a:lnTo>
                  <a:lnTo>
                    <a:pt x="5585456" y="0"/>
                  </a:lnTo>
                  <a:lnTo>
                    <a:pt x="5667595" y="847"/>
                  </a:lnTo>
                  <a:lnTo>
                    <a:pt x="5749734" y="5985"/>
                  </a:lnTo>
                  <a:lnTo>
                    <a:pt x="5831873" y="15389"/>
                  </a:lnTo>
                  <a:lnTo>
                    <a:pt x="5914012" y="28969"/>
                  </a:lnTo>
                  <a:lnTo>
                    <a:pt x="5996152" y="46494"/>
                  </a:lnTo>
                  <a:lnTo>
                    <a:pt x="6078291" y="67533"/>
                  </a:lnTo>
                  <a:lnTo>
                    <a:pt x="6160430" y="91648"/>
                  </a:lnTo>
                  <a:lnTo>
                    <a:pt x="6242569" y="118332"/>
                  </a:lnTo>
                  <a:lnTo>
                    <a:pt x="6324708" y="147070"/>
                  </a:lnTo>
                  <a:lnTo>
                    <a:pt x="6406847" y="177217"/>
                  </a:lnTo>
                  <a:lnTo>
                    <a:pt x="6488986" y="208213"/>
                  </a:lnTo>
                  <a:lnTo>
                    <a:pt x="6571125" y="239540"/>
                  </a:lnTo>
                  <a:lnTo>
                    <a:pt x="6653264" y="270744"/>
                  </a:lnTo>
                  <a:lnTo>
                    <a:pt x="6735403" y="301460"/>
                  </a:lnTo>
                  <a:lnTo>
                    <a:pt x="6817542" y="331470"/>
                  </a:lnTo>
                  <a:lnTo>
                    <a:pt x="6899681" y="360690"/>
                  </a:lnTo>
                  <a:lnTo>
                    <a:pt x="6981820" y="389183"/>
                  </a:lnTo>
                  <a:lnTo>
                    <a:pt x="7063959" y="417173"/>
                  </a:lnTo>
                  <a:lnTo>
                    <a:pt x="7146098" y="445072"/>
                  </a:lnTo>
                  <a:lnTo>
                    <a:pt x="7228238" y="473417"/>
                  </a:lnTo>
                  <a:lnTo>
                    <a:pt x="7310377" y="502882"/>
                  </a:lnTo>
                  <a:lnTo>
                    <a:pt x="7392516" y="534306"/>
                  </a:lnTo>
                  <a:lnTo>
                    <a:pt x="7474655" y="568575"/>
                  </a:lnTo>
                  <a:lnTo>
                    <a:pt x="7556794" y="606593"/>
                  </a:lnTo>
                  <a:lnTo>
                    <a:pt x="7638933" y="649289"/>
                  </a:lnTo>
                  <a:lnTo>
                    <a:pt x="7721072" y="697614"/>
                  </a:lnTo>
                  <a:lnTo>
                    <a:pt x="7803211" y="752509"/>
                  </a:lnTo>
                  <a:lnTo>
                    <a:pt x="7885350" y="814552"/>
                  </a:lnTo>
                  <a:lnTo>
                    <a:pt x="7967489" y="884280"/>
                  </a:lnTo>
                  <a:lnTo>
                    <a:pt x="8049628" y="962038"/>
                  </a:lnTo>
                  <a:lnTo>
                    <a:pt x="8131767" y="1048158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8275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4918009" y="1333599"/>
              <a:ext cx="1328702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51.6</a:t>
              </a:r>
            </a:p>
          </p:txBody>
        </p:sp>
        <p:sp>
          <p:nvSpPr>
            <p:cNvPr id="13" name="pl12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45900" y="4015939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278842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04237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665918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827599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89280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150961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31264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474324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636005" y="5514972"/>
              <a:ext cx="282525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984482" y="6013973"/>
              <a:ext cx="1453802" cy="235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Sleep hours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29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0" name="rc3"/>
            <p:cNvSpPr/>
            <p:nvPr/>
          </p:nvSpPr>
          <p:spPr>
            <a:xfrm>
              <a:off x="8944067" y="1094399"/>
              <a:ext cx="3067932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4"/>
            <p:cNvSpPr/>
            <p:nvPr/>
          </p:nvSpPr>
          <p:spPr>
            <a:xfrm>
              <a:off x="9160067" y="1187500"/>
              <a:ext cx="2635932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51.4</a:t>
              </a:r>
            </a:p>
          </p:txBody>
        </p:sp>
        <p:sp>
          <p:nvSpPr>
            <p:cNvPr id="32" name="tx5"/>
            <p:cNvSpPr/>
            <p:nvPr/>
          </p:nvSpPr>
          <p:spPr>
            <a:xfrm>
              <a:off x="9344186" y="1516684"/>
              <a:ext cx="2267694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51.3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EXERCISE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42556" y="1293976"/>
              <a:ext cx="10596392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42556" y="4424145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42556" y="3503507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42556" y="2582869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42556" y="1662231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65873" y="2136349"/>
              <a:ext cx="9349758" cy="1578228"/>
            </a:xfrm>
            <a:custGeom>
              <a:avLst/>
              <a:pathLst>
                <a:path w="9349758" h="1578228">
                  <a:moveTo>
                    <a:pt x="0" y="1578228"/>
                  </a:moveTo>
                  <a:lnTo>
                    <a:pt x="94442" y="1490536"/>
                  </a:lnTo>
                  <a:lnTo>
                    <a:pt x="188884" y="1406985"/>
                  </a:lnTo>
                  <a:lnTo>
                    <a:pt x="283326" y="1327819"/>
                  </a:lnTo>
                  <a:lnTo>
                    <a:pt x="377768" y="1253114"/>
                  </a:lnTo>
                  <a:lnTo>
                    <a:pt x="472210" y="1182787"/>
                  </a:lnTo>
                  <a:lnTo>
                    <a:pt x="566652" y="1116622"/>
                  </a:lnTo>
                  <a:lnTo>
                    <a:pt x="661094" y="1054312"/>
                  </a:lnTo>
                  <a:lnTo>
                    <a:pt x="755536" y="995464"/>
                  </a:lnTo>
                  <a:lnTo>
                    <a:pt x="849978" y="939588"/>
                  </a:lnTo>
                  <a:lnTo>
                    <a:pt x="944420" y="886235"/>
                  </a:lnTo>
                  <a:lnTo>
                    <a:pt x="1038862" y="834979"/>
                  </a:lnTo>
                  <a:lnTo>
                    <a:pt x="1133304" y="785447"/>
                  </a:lnTo>
                  <a:lnTo>
                    <a:pt x="1227746" y="737338"/>
                  </a:lnTo>
                  <a:lnTo>
                    <a:pt x="1322188" y="690439"/>
                  </a:lnTo>
                  <a:lnTo>
                    <a:pt x="1416630" y="644633"/>
                  </a:lnTo>
                  <a:lnTo>
                    <a:pt x="1511072" y="599873"/>
                  </a:lnTo>
                  <a:lnTo>
                    <a:pt x="1605514" y="556207"/>
                  </a:lnTo>
                  <a:lnTo>
                    <a:pt x="1699956" y="513753"/>
                  </a:lnTo>
                  <a:lnTo>
                    <a:pt x="1794398" y="472679"/>
                  </a:lnTo>
                  <a:lnTo>
                    <a:pt x="1888840" y="433184"/>
                  </a:lnTo>
                  <a:lnTo>
                    <a:pt x="1983282" y="395485"/>
                  </a:lnTo>
                  <a:lnTo>
                    <a:pt x="2077724" y="359823"/>
                  </a:lnTo>
                  <a:lnTo>
                    <a:pt x="2172166" y="326354"/>
                  </a:lnTo>
                  <a:lnTo>
                    <a:pt x="2266608" y="295224"/>
                  </a:lnTo>
                  <a:lnTo>
                    <a:pt x="2361050" y="266533"/>
                  </a:lnTo>
                  <a:lnTo>
                    <a:pt x="2455492" y="240324"/>
                  </a:lnTo>
                  <a:lnTo>
                    <a:pt x="2549934" y="216582"/>
                  </a:lnTo>
                  <a:lnTo>
                    <a:pt x="2644376" y="195234"/>
                  </a:lnTo>
                  <a:lnTo>
                    <a:pt x="2738818" y="176184"/>
                  </a:lnTo>
                  <a:lnTo>
                    <a:pt x="2833260" y="159214"/>
                  </a:lnTo>
                  <a:lnTo>
                    <a:pt x="2927702" y="144099"/>
                  </a:lnTo>
                  <a:lnTo>
                    <a:pt x="3022144" y="130584"/>
                  </a:lnTo>
                  <a:lnTo>
                    <a:pt x="3116586" y="118398"/>
                  </a:lnTo>
                  <a:lnTo>
                    <a:pt x="3211028" y="107266"/>
                  </a:lnTo>
                  <a:lnTo>
                    <a:pt x="3305470" y="96921"/>
                  </a:lnTo>
                  <a:lnTo>
                    <a:pt x="3399912" y="87125"/>
                  </a:lnTo>
                  <a:lnTo>
                    <a:pt x="3494354" y="77667"/>
                  </a:lnTo>
                  <a:lnTo>
                    <a:pt x="3588796" y="68393"/>
                  </a:lnTo>
                  <a:lnTo>
                    <a:pt x="3683238" y="59215"/>
                  </a:lnTo>
                  <a:lnTo>
                    <a:pt x="3777680" y="50112"/>
                  </a:lnTo>
                  <a:lnTo>
                    <a:pt x="3872122" y="41137"/>
                  </a:lnTo>
                  <a:lnTo>
                    <a:pt x="3966564" y="32416"/>
                  </a:lnTo>
                  <a:lnTo>
                    <a:pt x="4061006" y="24149"/>
                  </a:lnTo>
                  <a:lnTo>
                    <a:pt x="4155448" y="16598"/>
                  </a:lnTo>
                  <a:lnTo>
                    <a:pt x="4249890" y="10066"/>
                  </a:lnTo>
                  <a:lnTo>
                    <a:pt x="4344332" y="4889"/>
                  </a:lnTo>
                  <a:lnTo>
                    <a:pt x="4438774" y="1418"/>
                  </a:lnTo>
                  <a:lnTo>
                    <a:pt x="4533216" y="0"/>
                  </a:lnTo>
                  <a:lnTo>
                    <a:pt x="4627658" y="953"/>
                  </a:lnTo>
                  <a:lnTo>
                    <a:pt x="4722100" y="4577"/>
                  </a:lnTo>
                  <a:lnTo>
                    <a:pt x="4816542" y="11091"/>
                  </a:lnTo>
                  <a:lnTo>
                    <a:pt x="4910984" y="20603"/>
                  </a:lnTo>
                  <a:lnTo>
                    <a:pt x="5005426" y="33160"/>
                  </a:lnTo>
                  <a:lnTo>
                    <a:pt x="5099868" y="48714"/>
                  </a:lnTo>
                  <a:lnTo>
                    <a:pt x="5194310" y="67120"/>
                  </a:lnTo>
                  <a:lnTo>
                    <a:pt x="5288752" y="88145"/>
                  </a:lnTo>
                  <a:lnTo>
                    <a:pt x="5383194" y="111477"/>
                  </a:lnTo>
                  <a:lnTo>
                    <a:pt x="5477636" y="136719"/>
                  </a:lnTo>
                  <a:lnTo>
                    <a:pt x="5572078" y="163386"/>
                  </a:lnTo>
                  <a:lnTo>
                    <a:pt x="5666520" y="190974"/>
                  </a:lnTo>
                  <a:lnTo>
                    <a:pt x="5760962" y="218954"/>
                  </a:lnTo>
                  <a:lnTo>
                    <a:pt x="5855404" y="246792"/>
                  </a:lnTo>
                  <a:lnTo>
                    <a:pt x="5949846" y="273963"/>
                  </a:lnTo>
                  <a:lnTo>
                    <a:pt x="6044288" y="299970"/>
                  </a:lnTo>
                  <a:lnTo>
                    <a:pt x="6138730" y="324341"/>
                  </a:lnTo>
                  <a:lnTo>
                    <a:pt x="6233172" y="346712"/>
                  </a:lnTo>
                  <a:lnTo>
                    <a:pt x="6327614" y="366778"/>
                  </a:lnTo>
                  <a:lnTo>
                    <a:pt x="6422056" y="384316"/>
                  </a:lnTo>
                  <a:lnTo>
                    <a:pt x="6516498" y="399196"/>
                  </a:lnTo>
                  <a:lnTo>
                    <a:pt x="6610940" y="411380"/>
                  </a:lnTo>
                  <a:lnTo>
                    <a:pt x="6705382" y="420921"/>
                  </a:lnTo>
                  <a:lnTo>
                    <a:pt x="6799824" y="427939"/>
                  </a:lnTo>
                  <a:lnTo>
                    <a:pt x="6894266" y="432717"/>
                  </a:lnTo>
                  <a:lnTo>
                    <a:pt x="6988708" y="435580"/>
                  </a:lnTo>
                  <a:lnTo>
                    <a:pt x="7083150" y="436927"/>
                  </a:lnTo>
                  <a:lnTo>
                    <a:pt x="7177592" y="437220"/>
                  </a:lnTo>
                  <a:lnTo>
                    <a:pt x="7272034" y="436981"/>
                  </a:lnTo>
                  <a:lnTo>
                    <a:pt x="7366476" y="436777"/>
                  </a:lnTo>
                  <a:lnTo>
                    <a:pt x="7460918" y="437238"/>
                  </a:lnTo>
                  <a:lnTo>
                    <a:pt x="7555360" y="439006"/>
                  </a:lnTo>
                  <a:lnTo>
                    <a:pt x="7649802" y="442743"/>
                  </a:lnTo>
                  <a:lnTo>
                    <a:pt x="7744244" y="449126"/>
                  </a:lnTo>
                  <a:lnTo>
                    <a:pt x="7838686" y="458836"/>
                  </a:lnTo>
                  <a:lnTo>
                    <a:pt x="7933128" y="472555"/>
                  </a:lnTo>
                  <a:lnTo>
                    <a:pt x="8027570" y="490948"/>
                  </a:lnTo>
                  <a:lnTo>
                    <a:pt x="8122012" y="514739"/>
                  </a:lnTo>
                  <a:lnTo>
                    <a:pt x="8216454" y="544487"/>
                  </a:lnTo>
                  <a:lnTo>
                    <a:pt x="8310896" y="580718"/>
                  </a:lnTo>
                  <a:lnTo>
                    <a:pt x="8405338" y="623903"/>
                  </a:lnTo>
                  <a:lnTo>
                    <a:pt x="8499780" y="674424"/>
                  </a:lnTo>
                  <a:lnTo>
                    <a:pt x="8594222" y="732551"/>
                  </a:lnTo>
                  <a:lnTo>
                    <a:pt x="8688664" y="798428"/>
                  </a:lnTo>
                  <a:lnTo>
                    <a:pt x="8783106" y="872141"/>
                  </a:lnTo>
                  <a:lnTo>
                    <a:pt x="8877548" y="953483"/>
                  </a:lnTo>
                  <a:lnTo>
                    <a:pt x="8971990" y="1042076"/>
                  </a:lnTo>
                  <a:lnTo>
                    <a:pt x="9066432" y="1137422"/>
                  </a:lnTo>
                  <a:lnTo>
                    <a:pt x="9160874" y="1238856"/>
                  </a:lnTo>
                  <a:lnTo>
                    <a:pt x="9255316" y="1345561"/>
                  </a:lnTo>
                  <a:lnTo>
                    <a:pt x="9349758" y="145657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141067" y="1334340"/>
              <a:ext cx="1188026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7.5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34255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04637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895242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4187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38851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635145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881779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5778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304417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51051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730110" y="6064202"/>
              <a:ext cx="1821284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Exercise hours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EXERCISE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42556" y="1293976"/>
              <a:ext cx="10596392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42556" y="4424145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42556" y="3503507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42556" y="2582869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42556" y="1662231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65873" y="2136349"/>
              <a:ext cx="9349758" cy="1578228"/>
            </a:xfrm>
            <a:custGeom>
              <a:avLst/>
              <a:pathLst>
                <a:path w="9349758" h="1578228">
                  <a:moveTo>
                    <a:pt x="0" y="1578228"/>
                  </a:moveTo>
                  <a:lnTo>
                    <a:pt x="94442" y="1490536"/>
                  </a:lnTo>
                  <a:lnTo>
                    <a:pt x="188884" y="1406985"/>
                  </a:lnTo>
                  <a:lnTo>
                    <a:pt x="283326" y="1327819"/>
                  </a:lnTo>
                  <a:lnTo>
                    <a:pt x="377768" y="1253114"/>
                  </a:lnTo>
                  <a:lnTo>
                    <a:pt x="472210" y="1182787"/>
                  </a:lnTo>
                  <a:lnTo>
                    <a:pt x="566652" y="1116622"/>
                  </a:lnTo>
                  <a:lnTo>
                    <a:pt x="661094" y="1054312"/>
                  </a:lnTo>
                  <a:lnTo>
                    <a:pt x="755536" y="995464"/>
                  </a:lnTo>
                  <a:lnTo>
                    <a:pt x="849978" y="939588"/>
                  </a:lnTo>
                  <a:lnTo>
                    <a:pt x="944420" y="886235"/>
                  </a:lnTo>
                  <a:lnTo>
                    <a:pt x="1038862" y="834979"/>
                  </a:lnTo>
                  <a:lnTo>
                    <a:pt x="1133304" y="785447"/>
                  </a:lnTo>
                  <a:lnTo>
                    <a:pt x="1227746" y="737338"/>
                  </a:lnTo>
                  <a:lnTo>
                    <a:pt x="1322188" y="690439"/>
                  </a:lnTo>
                  <a:lnTo>
                    <a:pt x="1416630" y="644633"/>
                  </a:lnTo>
                  <a:lnTo>
                    <a:pt x="1511072" y="599873"/>
                  </a:lnTo>
                  <a:lnTo>
                    <a:pt x="1605514" y="556207"/>
                  </a:lnTo>
                  <a:lnTo>
                    <a:pt x="1699956" y="513753"/>
                  </a:lnTo>
                  <a:lnTo>
                    <a:pt x="1794398" y="472679"/>
                  </a:lnTo>
                  <a:lnTo>
                    <a:pt x="1888840" y="433184"/>
                  </a:lnTo>
                  <a:lnTo>
                    <a:pt x="1983282" y="395485"/>
                  </a:lnTo>
                  <a:lnTo>
                    <a:pt x="2077724" y="359823"/>
                  </a:lnTo>
                  <a:lnTo>
                    <a:pt x="2172166" y="326354"/>
                  </a:lnTo>
                  <a:lnTo>
                    <a:pt x="2266608" y="295224"/>
                  </a:lnTo>
                  <a:lnTo>
                    <a:pt x="2361050" y="266533"/>
                  </a:lnTo>
                  <a:lnTo>
                    <a:pt x="2455492" y="240324"/>
                  </a:lnTo>
                  <a:lnTo>
                    <a:pt x="2549934" y="216582"/>
                  </a:lnTo>
                  <a:lnTo>
                    <a:pt x="2644376" y="195234"/>
                  </a:lnTo>
                  <a:lnTo>
                    <a:pt x="2738818" y="176184"/>
                  </a:lnTo>
                  <a:lnTo>
                    <a:pt x="2833260" y="159214"/>
                  </a:lnTo>
                  <a:lnTo>
                    <a:pt x="2927702" y="144099"/>
                  </a:lnTo>
                  <a:lnTo>
                    <a:pt x="3022144" y="130584"/>
                  </a:lnTo>
                  <a:lnTo>
                    <a:pt x="3116586" y="118398"/>
                  </a:lnTo>
                  <a:lnTo>
                    <a:pt x="3211028" y="107266"/>
                  </a:lnTo>
                  <a:lnTo>
                    <a:pt x="3305470" y="96921"/>
                  </a:lnTo>
                  <a:lnTo>
                    <a:pt x="3399912" y="87125"/>
                  </a:lnTo>
                  <a:lnTo>
                    <a:pt x="3494354" y="77667"/>
                  </a:lnTo>
                  <a:lnTo>
                    <a:pt x="3588796" y="68393"/>
                  </a:lnTo>
                  <a:lnTo>
                    <a:pt x="3683238" y="59215"/>
                  </a:lnTo>
                  <a:lnTo>
                    <a:pt x="3777680" y="50112"/>
                  </a:lnTo>
                  <a:lnTo>
                    <a:pt x="3872122" y="41137"/>
                  </a:lnTo>
                  <a:lnTo>
                    <a:pt x="3966564" y="32416"/>
                  </a:lnTo>
                  <a:lnTo>
                    <a:pt x="4061006" y="24149"/>
                  </a:lnTo>
                  <a:lnTo>
                    <a:pt x="4155448" y="16598"/>
                  </a:lnTo>
                  <a:lnTo>
                    <a:pt x="4249890" y="10066"/>
                  </a:lnTo>
                  <a:lnTo>
                    <a:pt x="4344332" y="4889"/>
                  </a:lnTo>
                  <a:lnTo>
                    <a:pt x="4438774" y="1418"/>
                  </a:lnTo>
                  <a:lnTo>
                    <a:pt x="4533216" y="0"/>
                  </a:lnTo>
                  <a:lnTo>
                    <a:pt x="4627658" y="953"/>
                  </a:lnTo>
                  <a:lnTo>
                    <a:pt x="4722100" y="4577"/>
                  </a:lnTo>
                  <a:lnTo>
                    <a:pt x="4816542" y="11091"/>
                  </a:lnTo>
                  <a:lnTo>
                    <a:pt x="4910984" y="20603"/>
                  </a:lnTo>
                  <a:lnTo>
                    <a:pt x="5005426" y="33160"/>
                  </a:lnTo>
                  <a:lnTo>
                    <a:pt x="5099868" y="48714"/>
                  </a:lnTo>
                  <a:lnTo>
                    <a:pt x="5194310" y="67120"/>
                  </a:lnTo>
                  <a:lnTo>
                    <a:pt x="5288752" y="88145"/>
                  </a:lnTo>
                  <a:lnTo>
                    <a:pt x="5383194" y="111477"/>
                  </a:lnTo>
                  <a:lnTo>
                    <a:pt x="5477636" y="136719"/>
                  </a:lnTo>
                  <a:lnTo>
                    <a:pt x="5572078" y="163386"/>
                  </a:lnTo>
                  <a:lnTo>
                    <a:pt x="5666520" y="190974"/>
                  </a:lnTo>
                  <a:lnTo>
                    <a:pt x="5760962" y="218954"/>
                  </a:lnTo>
                  <a:lnTo>
                    <a:pt x="5855404" y="246792"/>
                  </a:lnTo>
                  <a:lnTo>
                    <a:pt x="5949846" y="273963"/>
                  </a:lnTo>
                  <a:lnTo>
                    <a:pt x="6044288" y="299970"/>
                  </a:lnTo>
                  <a:lnTo>
                    <a:pt x="6138730" y="324341"/>
                  </a:lnTo>
                  <a:lnTo>
                    <a:pt x="6233172" y="346712"/>
                  </a:lnTo>
                  <a:lnTo>
                    <a:pt x="6327614" y="366778"/>
                  </a:lnTo>
                  <a:lnTo>
                    <a:pt x="6422056" y="384316"/>
                  </a:lnTo>
                  <a:lnTo>
                    <a:pt x="6516498" y="399196"/>
                  </a:lnTo>
                  <a:lnTo>
                    <a:pt x="6610940" y="411380"/>
                  </a:lnTo>
                  <a:lnTo>
                    <a:pt x="6705382" y="420921"/>
                  </a:lnTo>
                  <a:lnTo>
                    <a:pt x="6799824" y="427939"/>
                  </a:lnTo>
                  <a:lnTo>
                    <a:pt x="6894266" y="432717"/>
                  </a:lnTo>
                  <a:lnTo>
                    <a:pt x="6988708" y="435580"/>
                  </a:lnTo>
                  <a:lnTo>
                    <a:pt x="7083150" y="436927"/>
                  </a:lnTo>
                  <a:lnTo>
                    <a:pt x="7177592" y="437220"/>
                  </a:lnTo>
                  <a:lnTo>
                    <a:pt x="7272034" y="436981"/>
                  </a:lnTo>
                  <a:lnTo>
                    <a:pt x="7366476" y="436777"/>
                  </a:lnTo>
                  <a:lnTo>
                    <a:pt x="7460918" y="437238"/>
                  </a:lnTo>
                  <a:lnTo>
                    <a:pt x="7555360" y="439006"/>
                  </a:lnTo>
                  <a:lnTo>
                    <a:pt x="7649802" y="442743"/>
                  </a:lnTo>
                  <a:lnTo>
                    <a:pt x="7744244" y="449126"/>
                  </a:lnTo>
                  <a:lnTo>
                    <a:pt x="7838686" y="458836"/>
                  </a:lnTo>
                  <a:lnTo>
                    <a:pt x="7933128" y="472555"/>
                  </a:lnTo>
                  <a:lnTo>
                    <a:pt x="8027570" y="490948"/>
                  </a:lnTo>
                  <a:lnTo>
                    <a:pt x="8122012" y="514739"/>
                  </a:lnTo>
                  <a:lnTo>
                    <a:pt x="8216454" y="544487"/>
                  </a:lnTo>
                  <a:lnTo>
                    <a:pt x="8310896" y="580718"/>
                  </a:lnTo>
                  <a:lnTo>
                    <a:pt x="8405338" y="623903"/>
                  </a:lnTo>
                  <a:lnTo>
                    <a:pt x="8499780" y="674424"/>
                  </a:lnTo>
                  <a:lnTo>
                    <a:pt x="8594222" y="732551"/>
                  </a:lnTo>
                  <a:lnTo>
                    <a:pt x="8688664" y="798428"/>
                  </a:lnTo>
                  <a:lnTo>
                    <a:pt x="8783106" y="872141"/>
                  </a:lnTo>
                  <a:lnTo>
                    <a:pt x="8877548" y="953483"/>
                  </a:lnTo>
                  <a:lnTo>
                    <a:pt x="8971990" y="1042076"/>
                  </a:lnTo>
                  <a:lnTo>
                    <a:pt x="9066432" y="1137422"/>
                  </a:lnTo>
                  <a:lnTo>
                    <a:pt x="9160874" y="1238856"/>
                  </a:lnTo>
                  <a:lnTo>
                    <a:pt x="9255316" y="1345561"/>
                  </a:lnTo>
                  <a:lnTo>
                    <a:pt x="9349758" y="145657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141067" y="1334340"/>
              <a:ext cx="1188026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7.5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34255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04637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895242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4187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38851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635145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881779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5778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304417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51051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730110" y="6064202"/>
              <a:ext cx="1821284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Exercise hours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1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2" name="rc3"/>
            <p:cNvSpPr/>
            <p:nvPr/>
          </p:nvSpPr>
          <p:spPr>
            <a:xfrm>
              <a:off x="9261853" y="1094399"/>
              <a:ext cx="2750146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4"/>
            <p:cNvSpPr/>
            <p:nvPr/>
          </p:nvSpPr>
          <p:spPr>
            <a:xfrm>
              <a:off x="9477853" y="1187500"/>
              <a:ext cx="231814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7</a:t>
              </a:r>
            </a:p>
          </p:txBody>
        </p:sp>
        <p:sp>
          <p:nvSpPr>
            <p:cNvPr id="34" name="tx5"/>
            <p:cNvSpPr/>
            <p:nvPr/>
          </p:nvSpPr>
          <p:spPr>
            <a:xfrm>
              <a:off x="9566647" y="1516684"/>
              <a:ext cx="21405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7.6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053212" y="2364044"/>
              <a:ext cx="3316342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6476334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2" name="pl1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6443245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20" name="rc19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64044"/>
              <a:ext cx="21763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11482"/>
              <a:ext cx="21763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5512430"/>
              <a:ext cx="21763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3334174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49383" y="5676914"/>
              <a:ext cx="1524000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785170" y="5865058"/>
              <a:ext cx="705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6456643" y="6193216"/>
              <a:ext cx="201456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764667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64044"/>
              <a:ext cx="21763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11482"/>
              <a:ext cx="21763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2506759"/>
              <a:ext cx="2176349" cy="300567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585405" y="391589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2514137" y="2319541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23208" y="2321488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8732280" y="2491593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3367263" y="19373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476334" y="1939280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9585405" y="210938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34174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49383" y="5676914"/>
              <a:ext cx="1524000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263031" y="5676914"/>
              <a:ext cx="1114846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6302632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918679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424145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503507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258286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5079" y="1721917"/>
              <a:ext cx="8625482" cy="3622836"/>
            </a:xfrm>
            <a:custGeom>
              <a:avLst/>
              <a:pathLst>
                <a:path w="8625482" h="3622836">
                  <a:moveTo>
                    <a:pt x="0" y="3622836"/>
                  </a:moveTo>
                  <a:lnTo>
                    <a:pt x="87126" y="3622808"/>
                  </a:lnTo>
                  <a:lnTo>
                    <a:pt x="174252" y="3622756"/>
                  </a:lnTo>
                  <a:lnTo>
                    <a:pt x="261378" y="3622662"/>
                  </a:lnTo>
                  <a:lnTo>
                    <a:pt x="348504" y="3622498"/>
                  </a:lnTo>
                  <a:lnTo>
                    <a:pt x="435630" y="3622214"/>
                  </a:lnTo>
                  <a:lnTo>
                    <a:pt x="522756" y="3621742"/>
                  </a:lnTo>
                  <a:lnTo>
                    <a:pt x="609882" y="3620965"/>
                  </a:lnTo>
                  <a:lnTo>
                    <a:pt x="697008" y="3619733"/>
                  </a:lnTo>
                  <a:lnTo>
                    <a:pt x="784134" y="3617804"/>
                  </a:lnTo>
                  <a:lnTo>
                    <a:pt x="871260" y="3614886"/>
                  </a:lnTo>
                  <a:lnTo>
                    <a:pt x="958386" y="3610532"/>
                  </a:lnTo>
                  <a:lnTo>
                    <a:pt x="1045513" y="3604236"/>
                  </a:lnTo>
                  <a:lnTo>
                    <a:pt x="1132639" y="3595281"/>
                  </a:lnTo>
                  <a:lnTo>
                    <a:pt x="1219765" y="3582889"/>
                  </a:lnTo>
                  <a:lnTo>
                    <a:pt x="1306891" y="3566054"/>
                  </a:lnTo>
                  <a:lnTo>
                    <a:pt x="1394017" y="3543737"/>
                  </a:lnTo>
                  <a:lnTo>
                    <a:pt x="1481143" y="3514730"/>
                  </a:lnTo>
                  <a:lnTo>
                    <a:pt x="1568269" y="3477842"/>
                  </a:lnTo>
                  <a:lnTo>
                    <a:pt x="1655395" y="3431873"/>
                  </a:lnTo>
                  <a:lnTo>
                    <a:pt x="1742521" y="3375706"/>
                  </a:lnTo>
                  <a:lnTo>
                    <a:pt x="1829647" y="3308459"/>
                  </a:lnTo>
                  <a:lnTo>
                    <a:pt x="1916773" y="3229377"/>
                  </a:lnTo>
                  <a:lnTo>
                    <a:pt x="2003899" y="3138229"/>
                  </a:lnTo>
                  <a:lnTo>
                    <a:pt x="2091026" y="3034917"/>
                  </a:lnTo>
                  <a:lnTo>
                    <a:pt x="2178152" y="2920112"/>
                  </a:lnTo>
                  <a:lnTo>
                    <a:pt x="2265278" y="2794594"/>
                  </a:lnTo>
                  <a:lnTo>
                    <a:pt x="2352404" y="2660018"/>
                  </a:lnTo>
                  <a:lnTo>
                    <a:pt x="2439530" y="2518110"/>
                  </a:lnTo>
                  <a:lnTo>
                    <a:pt x="2526656" y="2371316"/>
                  </a:lnTo>
                  <a:lnTo>
                    <a:pt x="2613782" y="2222098"/>
                  </a:lnTo>
                  <a:lnTo>
                    <a:pt x="2700908" y="2073156"/>
                  </a:lnTo>
                  <a:lnTo>
                    <a:pt x="2788034" y="1927120"/>
                  </a:lnTo>
                  <a:lnTo>
                    <a:pt x="2875160" y="1786108"/>
                  </a:lnTo>
                  <a:lnTo>
                    <a:pt x="2962286" y="1652080"/>
                  </a:lnTo>
                  <a:lnTo>
                    <a:pt x="3049412" y="1525776"/>
                  </a:lnTo>
                  <a:lnTo>
                    <a:pt x="3136539" y="1407704"/>
                  </a:lnTo>
                  <a:lnTo>
                    <a:pt x="3223665" y="1296968"/>
                  </a:lnTo>
                  <a:lnTo>
                    <a:pt x="3310791" y="1192457"/>
                  </a:lnTo>
                  <a:lnTo>
                    <a:pt x="3397917" y="1092155"/>
                  </a:lnTo>
                  <a:lnTo>
                    <a:pt x="3485043" y="994073"/>
                  </a:lnTo>
                  <a:lnTo>
                    <a:pt x="3572169" y="896213"/>
                  </a:lnTo>
                  <a:lnTo>
                    <a:pt x="3659295" y="797047"/>
                  </a:lnTo>
                  <a:lnTo>
                    <a:pt x="3746421" y="695836"/>
                  </a:lnTo>
                  <a:lnTo>
                    <a:pt x="3833547" y="592733"/>
                  </a:lnTo>
                  <a:lnTo>
                    <a:pt x="3920673" y="488984"/>
                  </a:lnTo>
                  <a:lnTo>
                    <a:pt x="4007799" y="386844"/>
                  </a:lnTo>
                  <a:lnTo>
                    <a:pt x="4094925" y="289372"/>
                  </a:lnTo>
                  <a:lnTo>
                    <a:pt x="4182052" y="200292"/>
                  </a:lnTo>
                  <a:lnTo>
                    <a:pt x="4269178" y="123428"/>
                  </a:lnTo>
                  <a:lnTo>
                    <a:pt x="4356304" y="62518"/>
                  </a:lnTo>
                  <a:lnTo>
                    <a:pt x="4443430" y="20668"/>
                  </a:lnTo>
                  <a:lnTo>
                    <a:pt x="4530556" y="0"/>
                  </a:lnTo>
                  <a:lnTo>
                    <a:pt x="4617682" y="1594"/>
                  </a:lnTo>
                  <a:lnTo>
                    <a:pt x="4704808" y="24909"/>
                  </a:lnTo>
                  <a:lnTo>
                    <a:pt x="4791934" y="68438"/>
                  </a:lnTo>
                  <a:lnTo>
                    <a:pt x="4879060" y="128991"/>
                  </a:lnTo>
                  <a:lnTo>
                    <a:pt x="4966186" y="202865"/>
                  </a:lnTo>
                  <a:lnTo>
                    <a:pt x="5053312" y="285266"/>
                  </a:lnTo>
                  <a:lnTo>
                    <a:pt x="5140438" y="371440"/>
                  </a:lnTo>
                  <a:lnTo>
                    <a:pt x="5227565" y="456577"/>
                  </a:lnTo>
                  <a:lnTo>
                    <a:pt x="5314691" y="536287"/>
                  </a:lnTo>
                  <a:lnTo>
                    <a:pt x="5401817" y="607239"/>
                  </a:lnTo>
                  <a:lnTo>
                    <a:pt x="5488943" y="666590"/>
                  </a:lnTo>
                  <a:lnTo>
                    <a:pt x="5576069" y="713347"/>
                  </a:lnTo>
                  <a:lnTo>
                    <a:pt x="5663195" y="746811"/>
                  </a:lnTo>
                  <a:lnTo>
                    <a:pt x="5750321" y="768307"/>
                  </a:lnTo>
                  <a:lnTo>
                    <a:pt x="5837447" y="779171"/>
                  </a:lnTo>
                  <a:lnTo>
                    <a:pt x="5924573" y="782212"/>
                  </a:lnTo>
                  <a:lnTo>
                    <a:pt x="6011699" y="780056"/>
                  </a:lnTo>
                  <a:lnTo>
                    <a:pt x="6098825" y="775796"/>
                  </a:lnTo>
                  <a:lnTo>
                    <a:pt x="6185951" y="772206"/>
                  </a:lnTo>
                  <a:lnTo>
                    <a:pt x="6273078" y="771644"/>
                  </a:lnTo>
                  <a:lnTo>
                    <a:pt x="6360204" y="776064"/>
                  </a:lnTo>
                  <a:lnTo>
                    <a:pt x="6447330" y="786587"/>
                  </a:lnTo>
                  <a:lnTo>
                    <a:pt x="6534456" y="804006"/>
                  </a:lnTo>
                  <a:lnTo>
                    <a:pt x="6621582" y="828398"/>
                  </a:lnTo>
                  <a:lnTo>
                    <a:pt x="6708708" y="859782"/>
                  </a:lnTo>
                  <a:lnTo>
                    <a:pt x="6795834" y="897910"/>
                  </a:lnTo>
                  <a:lnTo>
                    <a:pt x="6882960" y="942801"/>
                  </a:lnTo>
                  <a:lnTo>
                    <a:pt x="6970086" y="994633"/>
                  </a:lnTo>
                  <a:lnTo>
                    <a:pt x="7057212" y="1054000"/>
                  </a:lnTo>
                  <a:lnTo>
                    <a:pt x="7144338" y="1121765"/>
                  </a:lnTo>
                  <a:lnTo>
                    <a:pt x="7231464" y="1198998"/>
                  </a:lnTo>
                  <a:lnTo>
                    <a:pt x="7318591" y="1286817"/>
                  </a:lnTo>
                  <a:lnTo>
                    <a:pt x="7405717" y="1386026"/>
                  </a:lnTo>
                  <a:lnTo>
                    <a:pt x="7492843" y="1497144"/>
                  </a:lnTo>
                  <a:lnTo>
                    <a:pt x="7579969" y="1619828"/>
                  </a:lnTo>
                  <a:lnTo>
                    <a:pt x="7667095" y="1753275"/>
                  </a:lnTo>
                  <a:lnTo>
                    <a:pt x="7754221" y="1895614"/>
                  </a:lnTo>
                  <a:lnTo>
                    <a:pt x="7841347" y="2044603"/>
                  </a:lnTo>
                  <a:lnTo>
                    <a:pt x="7928473" y="2197236"/>
                  </a:lnTo>
                  <a:lnTo>
                    <a:pt x="8015599" y="2350393"/>
                  </a:lnTo>
                  <a:lnTo>
                    <a:pt x="8102725" y="2500903"/>
                  </a:lnTo>
                  <a:lnTo>
                    <a:pt x="8189851" y="2645667"/>
                  </a:lnTo>
                  <a:lnTo>
                    <a:pt x="8276977" y="2782349"/>
                  </a:lnTo>
                  <a:lnTo>
                    <a:pt x="8364104" y="2908633"/>
                  </a:lnTo>
                  <a:lnTo>
                    <a:pt x="8451230" y="3023554"/>
                  </a:lnTo>
                  <a:lnTo>
                    <a:pt x="8538356" y="3125898"/>
                  </a:lnTo>
                  <a:lnTo>
                    <a:pt x="8625482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8264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169940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45900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30482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 BY INCOME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211534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3268073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2324612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64115" y="3699888"/>
              <a:ext cx="991936" cy="145510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047988" y="3669044"/>
              <a:ext cx="991936" cy="14859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031861" y="3526137"/>
              <a:ext cx="991936" cy="162885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8015733" y="3276497"/>
              <a:ext cx="991936" cy="18784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999606" y="2077835"/>
              <a:ext cx="991936" cy="307716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2396828" y="4339821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3.1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380700" y="4324399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364573" y="4252946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446387" y="4130992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332318" y="3528794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2560084" y="2077835"/>
              <a:ext cx="7935490" cy="1622052"/>
            </a:xfrm>
            <a:custGeom>
              <a:avLst/>
              <a:pathLst>
                <a:path w="7935490" h="1622052">
                  <a:moveTo>
                    <a:pt x="0" y="1622052"/>
                  </a:moveTo>
                  <a:lnTo>
                    <a:pt x="7935490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411988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3176419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222985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628358" y="5321959"/>
              <a:ext cx="186345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Less than 150K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795537" y="5321959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150K – 250K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779409" y="5321959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250K – 500K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918807" y="5321959"/>
              <a:ext cx="118578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500K - 1M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677081" y="5322083"/>
              <a:ext cx="1636985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1M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892705" y="5809302"/>
              <a:ext cx="1270248" cy="249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Income ($)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387052" y="3409866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KIDS - AVERAGE NUMBER BY REUNION CLASS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054290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2953586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1852881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810083" y="3393868"/>
              <a:ext cx="629032" cy="176112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068149" y="2927988"/>
              <a:ext cx="629032" cy="222700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326214" y="3268073"/>
              <a:ext cx="629032" cy="188692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584280" y="3121084"/>
              <a:ext cx="629032" cy="203391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842345" y="3412213"/>
              <a:ext cx="629032" cy="174278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8100411" y="2837722"/>
              <a:ext cx="629032" cy="231727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9358476" y="2909558"/>
              <a:ext cx="629032" cy="224543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0616542" y="2987983"/>
              <a:ext cx="629032" cy="216701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1961343" y="4186811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317351" y="3956738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477475" y="4126781"/>
              <a:ext cx="32651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735540" y="4050304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1.8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993606" y="4195983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8251671" y="3911605"/>
              <a:ext cx="32651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2.1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607679" y="3947523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865744" y="3986736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7688" y="3962637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57688" y="2861932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57688" y="1758127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1" name="pl30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1941045" y="5322083"/>
              <a:ext cx="367109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192165" y="5322704"/>
              <a:ext cx="38100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379599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637665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895730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8153796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9411861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0595761" y="5321959"/>
              <a:ext cx="670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645712" y="5871189"/>
              <a:ext cx="1764233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Reunion Class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-591443" y="3409928"/>
              <a:ext cx="237070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Number of Children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 BY NUMBER OF CHILDREN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211534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3268073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2324612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29438" y="2376502"/>
              <a:ext cx="1228111" cy="277849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685661" y="2308326"/>
              <a:ext cx="1228111" cy="284666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141885" y="2199832"/>
              <a:ext cx="1228111" cy="295516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598108" y="2354803"/>
              <a:ext cx="1228111" cy="280019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680238" y="3678013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5.9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5234403" y="3644040"/>
              <a:ext cx="13062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7592684" y="3589793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0048908" y="3667164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5.9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2843494" y="2354803"/>
              <a:ext cx="7368669" cy="21699"/>
            </a:xfrm>
            <a:custGeom>
              <a:avLst/>
              <a:pathLst>
                <a:path w="7368669" h="21699">
                  <a:moveTo>
                    <a:pt x="0" y="21699"/>
                  </a:moveTo>
                  <a:lnTo>
                    <a:pt x="7368669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57688" y="411988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57688" y="3176419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222985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" name="pl23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2772863" y="5321959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229086" y="532506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85309" y="532506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067366" y="5321959"/>
              <a:ext cx="289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342475" y="5871189"/>
              <a:ext cx="237070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Number of Children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372851" y="3409990"/>
              <a:ext cx="1933649" cy="1878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852881"/>
              <a:ext cx="994902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15499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604642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405429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350393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36869" y="2953586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36869" y="240323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36869" y="1852881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61523" y="2503673"/>
              <a:ext cx="606648" cy="265132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374819" y="2215090"/>
              <a:ext cx="606648" cy="293990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588115" y="2292040"/>
              <a:ext cx="606648" cy="286295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801411" y="2067040"/>
              <a:ext cx="606648" cy="308795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014707" y="2100540"/>
              <a:ext cx="606648" cy="305445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8228004" y="2032470"/>
              <a:ext cx="606648" cy="312252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9441300" y="2085130"/>
              <a:ext cx="606648" cy="306986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0654596" y="1892438"/>
              <a:ext cx="606648" cy="32625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29798" y="373563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443094" y="359134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656390" y="362981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869686" y="351731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7082982" y="353406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296278" y="35000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509574" y="352636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722870" y="343001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9" name="pl28"/>
            <p:cNvSpPr/>
            <p:nvPr/>
          </p:nvSpPr>
          <p:spPr>
            <a:xfrm>
              <a:off x="1736869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198951" y="505366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57688" y="4503315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57688" y="3952963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57688" y="340261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57688" y="2852259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057688" y="230190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057688" y="175155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7" name="pl36"/>
            <p:cNvSpPr/>
            <p:nvPr/>
          </p:nvSpPr>
          <p:spPr>
            <a:xfrm>
              <a:off x="1736869" y="515499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2281292" y="5322083"/>
              <a:ext cx="367109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487643" y="5322704"/>
              <a:ext cx="38100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630308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843604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7056900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8270196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483492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0622622" y="5321959"/>
              <a:ext cx="670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829267" y="5871189"/>
              <a:ext cx="1764233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Reunion Class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-1481373" y="3384752"/>
              <a:ext cx="4100214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Percent Meeting Meaningfulness+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736869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CURRENT SAMPLE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27252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66646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43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606040" y="3624097"/>
              <a:ext cx="361738" cy="237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145433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46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684827" y="3628225"/>
              <a:ext cx="361738" cy="23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224221" y="3628384"/>
              <a:ext cx="361738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57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763615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303009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3102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03603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52563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19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531351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7074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61013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1054572" y="2702651"/>
              <a:ext cx="858612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482074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21468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560862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100256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639650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179044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854050" y="3624255"/>
              <a:ext cx="180869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257832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3102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03603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52563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19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531351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7074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61013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1054572" y="2702651"/>
              <a:ext cx="858612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TQI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482074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21468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560862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100256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639650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179044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854050" y="3624255"/>
              <a:ext cx="180869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257832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3102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03603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52563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19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531351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7074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61013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1054572" y="2702651"/>
              <a:ext cx="858612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82668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922061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461455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00849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63%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540243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79637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51%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19031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158425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3102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03603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52563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19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531351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7074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61013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1054572" y="2702651"/>
              <a:ext cx="858612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20730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2338772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447024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660170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8733177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1086464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441875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2573344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704812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836281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63%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8967749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1099218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51%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32310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654885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69591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827388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9588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09032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3130701" y="1167938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3130701" y="2224347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30701" y="3280756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130701" y="4337165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130701" y="5393574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697182" y="1156983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697182" y="2213392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697182" y="3269801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697182" y="4326210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97182" y="5382619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3030218" y="1512932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1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030218" y="2569341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2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030218" y="3621339"/>
              <a:ext cx="200965" cy="264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030218" y="4682160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4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030218" y="5738745"/>
              <a:ext cx="200965" cy="259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5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723761" y="1507333"/>
              <a:ext cx="1825364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 Giving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723761" y="2567712"/>
              <a:ext cx="1644971" cy="301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723761" y="3624121"/>
              <a:ext cx="1282916" cy="301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723761" y="4676561"/>
              <a:ext cx="1915084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723761" y="5732970"/>
              <a:ext cx="2926935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With Others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086303" y="1521843"/>
              <a:ext cx="777308" cy="237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9 hrs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8086303" y="2578252"/>
              <a:ext cx="777308" cy="237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86303" y="3635772"/>
              <a:ext cx="777308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8086303" y="4692181"/>
              <a:ext cx="777308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086303" y="5747796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424145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503507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258286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5079" y="1721917"/>
              <a:ext cx="8625482" cy="3622836"/>
            </a:xfrm>
            <a:custGeom>
              <a:avLst/>
              <a:pathLst>
                <a:path w="8625482" h="3622836">
                  <a:moveTo>
                    <a:pt x="0" y="3622836"/>
                  </a:moveTo>
                  <a:lnTo>
                    <a:pt x="87126" y="3622808"/>
                  </a:lnTo>
                  <a:lnTo>
                    <a:pt x="174252" y="3622756"/>
                  </a:lnTo>
                  <a:lnTo>
                    <a:pt x="261378" y="3622662"/>
                  </a:lnTo>
                  <a:lnTo>
                    <a:pt x="348504" y="3622498"/>
                  </a:lnTo>
                  <a:lnTo>
                    <a:pt x="435630" y="3622214"/>
                  </a:lnTo>
                  <a:lnTo>
                    <a:pt x="522756" y="3621742"/>
                  </a:lnTo>
                  <a:lnTo>
                    <a:pt x="609882" y="3620965"/>
                  </a:lnTo>
                  <a:lnTo>
                    <a:pt x="697008" y="3619733"/>
                  </a:lnTo>
                  <a:lnTo>
                    <a:pt x="784134" y="3617804"/>
                  </a:lnTo>
                  <a:lnTo>
                    <a:pt x="871260" y="3614886"/>
                  </a:lnTo>
                  <a:lnTo>
                    <a:pt x="958386" y="3610532"/>
                  </a:lnTo>
                  <a:lnTo>
                    <a:pt x="1045513" y="3604236"/>
                  </a:lnTo>
                  <a:lnTo>
                    <a:pt x="1132639" y="3595281"/>
                  </a:lnTo>
                  <a:lnTo>
                    <a:pt x="1219765" y="3582889"/>
                  </a:lnTo>
                  <a:lnTo>
                    <a:pt x="1306891" y="3566054"/>
                  </a:lnTo>
                  <a:lnTo>
                    <a:pt x="1394017" y="3543737"/>
                  </a:lnTo>
                  <a:lnTo>
                    <a:pt x="1481143" y="3514730"/>
                  </a:lnTo>
                  <a:lnTo>
                    <a:pt x="1568269" y="3477842"/>
                  </a:lnTo>
                  <a:lnTo>
                    <a:pt x="1655395" y="3431873"/>
                  </a:lnTo>
                  <a:lnTo>
                    <a:pt x="1742521" y="3375706"/>
                  </a:lnTo>
                  <a:lnTo>
                    <a:pt x="1829647" y="3308459"/>
                  </a:lnTo>
                  <a:lnTo>
                    <a:pt x="1916773" y="3229377"/>
                  </a:lnTo>
                  <a:lnTo>
                    <a:pt x="2003899" y="3138229"/>
                  </a:lnTo>
                  <a:lnTo>
                    <a:pt x="2091026" y="3034917"/>
                  </a:lnTo>
                  <a:lnTo>
                    <a:pt x="2178152" y="2920112"/>
                  </a:lnTo>
                  <a:lnTo>
                    <a:pt x="2265278" y="2794594"/>
                  </a:lnTo>
                  <a:lnTo>
                    <a:pt x="2352404" y="2660018"/>
                  </a:lnTo>
                  <a:lnTo>
                    <a:pt x="2439530" y="2518110"/>
                  </a:lnTo>
                  <a:lnTo>
                    <a:pt x="2526656" y="2371316"/>
                  </a:lnTo>
                  <a:lnTo>
                    <a:pt x="2613782" y="2222098"/>
                  </a:lnTo>
                  <a:lnTo>
                    <a:pt x="2700908" y="2073156"/>
                  </a:lnTo>
                  <a:lnTo>
                    <a:pt x="2788034" y="1927120"/>
                  </a:lnTo>
                  <a:lnTo>
                    <a:pt x="2875160" y="1786108"/>
                  </a:lnTo>
                  <a:lnTo>
                    <a:pt x="2962286" y="1652080"/>
                  </a:lnTo>
                  <a:lnTo>
                    <a:pt x="3049412" y="1525776"/>
                  </a:lnTo>
                  <a:lnTo>
                    <a:pt x="3136539" y="1407704"/>
                  </a:lnTo>
                  <a:lnTo>
                    <a:pt x="3223665" y="1296968"/>
                  </a:lnTo>
                  <a:lnTo>
                    <a:pt x="3310791" y="1192457"/>
                  </a:lnTo>
                  <a:lnTo>
                    <a:pt x="3397917" y="1092155"/>
                  </a:lnTo>
                  <a:lnTo>
                    <a:pt x="3485043" y="994073"/>
                  </a:lnTo>
                  <a:lnTo>
                    <a:pt x="3572169" y="896213"/>
                  </a:lnTo>
                  <a:lnTo>
                    <a:pt x="3659295" y="797047"/>
                  </a:lnTo>
                  <a:lnTo>
                    <a:pt x="3746421" y="695836"/>
                  </a:lnTo>
                  <a:lnTo>
                    <a:pt x="3833547" y="592733"/>
                  </a:lnTo>
                  <a:lnTo>
                    <a:pt x="3920673" y="488984"/>
                  </a:lnTo>
                  <a:lnTo>
                    <a:pt x="4007799" y="386844"/>
                  </a:lnTo>
                  <a:lnTo>
                    <a:pt x="4094925" y="289372"/>
                  </a:lnTo>
                  <a:lnTo>
                    <a:pt x="4182052" y="200292"/>
                  </a:lnTo>
                  <a:lnTo>
                    <a:pt x="4269178" y="123428"/>
                  </a:lnTo>
                  <a:lnTo>
                    <a:pt x="4356304" y="62518"/>
                  </a:lnTo>
                  <a:lnTo>
                    <a:pt x="4443430" y="20668"/>
                  </a:lnTo>
                  <a:lnTo>
                    <a:pt x="4530556" y="0"/>
                  </a:lnTo>
                  <a:lnTo>
                    <a:pt x="4617682" y="1594"/>
                  </a:lnTo>
                  <a:lnTo>
                    <a:pt x="4704808" y="24909"/>
                  </a:lnTo>
                  <a:lnTo>
                    <a:pt x="4791934" y="68438"/>
                  </a:lnTo>
                  <a:lnTo>
                    <a:pt x="4879060" y="128991"/>
                  </a:lnTo>
                  <a:lnTo>
                    <a:pt x="4966186" y="202865"/>
                  </a:lnTo>
                  <a:lnTo>
                    <a:pt x="5053312" y="285266"/>
                  </a:lnTo>
                  <a:lnTo>
                    <a:pt x="5140438" y="371440"/>
                  </a:lnTo>
                  <a:lnTo>
                    <a:pt x="5227565" y="456577"/>
                  </a:lnTo>
                  <a:lnTo>
                    <a:pt x="5314691" y="536287"/>
                  </a:lnTo>
                  <a:lnTo>
                    <a:pt x="5401817" y="607239"/>
                  </a:lnTo>
                  <a:lnTo>
                    <a:pt x="5488943" y="666590"/>
                  </a:lnTo>
                  <a:lnTo>
                    <a:pt x="5576069" y="713347"/>
                  </a:lnTo>
                  <a:lnTo>
                    <a:pt x="5663195" y="746811"/>
                  </a:lnTo>
                  <a:lnTo>
                    <a:pt x="5750321" y="768307"/>
                  </a:lnTo>
                  <a:lnTo>
                    <a:pt x="5837447" y="779171"/>
                  </a:lnTo>
                  <a:lnTo>
                    <a:pt x="5924573" y="782212"/>
                  </a:lnTo>
                  <a:lnTo>
                    <a:pt x="6011699" y="780056"/>
                  </a:lnTo>
                  <a:lnTo>
                    <a:pt x="6098825" y="775796"/>
                  </a:lnTo>
                  <a:lnTo>
                    <a:pt x="6185951" y="772206"/>
                  </a:lnTo>
                  <a:lnTo>
                    <a:pt x="6273078" y="771644"/>
                  </a:lnTo>
                  <a:lnTo>
                    <a:pt x="6360204" y="776064"/>
                  </a:lnTo>
                  <a:lnTo>
                    <a:pt x="6447330" y="786587"/>
                  </a:lnTo>
                  <a:lnTo>
                    <a:pt x="6534456" y="804006"/>
                  </a:lnTo>
                  <a:lnTo>
                    <a:pt x="6621582" y="828398"/>
                  </a:lnTo>
                  <a:lnTo>
                    <a:pt x="6708708" y="859782"/>
                  </a:lnTo>
                  <a:lnTo>
                    <a:pt x="6795834" y="897910"/>
                  </a:lnTo>
                  <a:lnTo>
                    <a:pt x="6882960" y="942801"/>
                  </a:lnTo>
                  <a:lnTo>
                    <a:pt x="6970086" y="994633"/>
                  </a:lnTo>
                  <a:lnTo>
                    <a:pt x="7057212" y="1054000"/>
                  </a:lnTo>
                  <a:lnTo>
                    <a:pt x="7144338" y="1121765"/>
                  </a:lnTo>
                  <a:lnTo>
                    <a:pt x="7231464" y="1198998"/>
                  </a:lnTo>
                  <a:lnTo>
                    <a:pt x="7318591" y="1286817"/>
                  </a:lnTo>
                  <a:lnTo>
                    <a:pt x="7405717" y="1386026"/>
                  </a:lnTo>
                  <a:lnTo>
                    <a:pt x="7492843" y="1497144"/>
                  </a:lnTo>
                  <a:lnTo>
                    <a:pt x="7579969" y="1619828"/>
                  </a:lnTo>
                  <a:lnTo>
                    <a:pt x="7667095" y="1753275"/>
                  </a:lnTo>
                  <a:lnTo>
                    <a:pt x="7754221" y="1895614"/>
                  </a:lnTo>
                  <a:lnTo>
                    <a:pt x="7841347" y="2044603"/>
                  </a:lnTo>
                  <a:lnTo>
                    <a:pt x="7928473" y="2197236"/>
                  </a:lnTo>
                  <a:lnTo>
                    <a:pt x="8015599" y="2350393"/>
                  </a:lnTo>
                  <a:lnTo>
                    <a:pt x="8102725" y="2500903"/>
                  </a:lnTo>
                  <a:lnTo>
                    <a:pt x="8189851" y="2645667"/>
                  </a:lnTo>
                  <a:lnTo>
                    <a:pt x="8276977" y="2782349"/>
                  </a:lnTo>
                  <a:lnTo>
                    <a:pt x="8364104" y="2908633"/>
                  </a:lnTo>
                  <a:lnTo>
                    <a:pt x="8451230" y="3023554"/>
                  </a:lnTo>
                  <a:lnTo>
                    <a:pt x="8538356" y="3125898"/>
                  </a:lnTo>
                  <a:lnTo>
                    <a:pt x="8625482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8264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169940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45900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30482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4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5" name="rc3"/>
            <p:cNvSpPr/>
            <p:nvPr/>
          </p:nvSpPr>
          <p:spPr>
            <a:xfrm>
              <a:off x="9896642" y="1094399"/>
              <a:ext cx="2115357" cy="451636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4"/>
            <p:cNvSpPr/>
            <p:nvPr/>
          </p:nvSpPr>
          <p:spPr>
            <a:xfrm>
              <a:off x="10112642" y="1187500"/>
              <a:ext cx="16833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 Avg. = 5.9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1748597" y="1972945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61071" y="2547545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6504643" y="1972945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6717117" y="2547545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1748597" y="2894902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961071" y="3469502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6504643" y="2894902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6717117" y="3469502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1748597" y="3816859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961071" y="439145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1748597" y="4738816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1961071" y="531341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6504643" y="3816859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717117" y="439145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504643" y="4738816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717117" y="531341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1748597" y="5660773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61071" y="6235373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504643" y="5660773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717117" y="6235373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1780788" y="1159242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0874" y="1599722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536833" y="1159242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666919" y="1599722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34460" y="2230120"/>
              <a:ext cx="1318318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 Giving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690505" y="2230120"/>
              <a:ext cx="1318318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 Giving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34460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6690505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4460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934460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690505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690505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34460" y="5917948"/>
              <a:ext cx="211389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With Others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690505" y="5964511"/>
              <a:ext cx="2205417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With Others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809477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9696150" y="2278747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9 hrs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940104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9696150" y="3201621"/>
              <a:ext cx="56138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7 hrs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940104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940104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696150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9696150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940104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9696150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412805" y="1337672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8168851" y="1333861"/>
              <a:ext cx="610342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1748597" y="1972945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61071" y="2547545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6504643" y="1972945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6717117" y="2547545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1748597" y="2894902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961071" y="3469502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6504643" y="2894902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6717117" y="3469502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1748597" y="3816859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961071" y="439145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1748597" y="4738816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1961071" y="531341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6504643" y="3816859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717117" y="439145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504643" y="4738816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717117" y="531341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1748597" y="5660773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61071" y="6235373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504643" y="5660773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717117" y="6235373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1780788" y="1159242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0874" y="1599722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536833" y="1159242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666919" y="1599722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34460" y="2230120"/>
              <a:ext cx="1318318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 Giving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690505" y="2230120"/>
              <a:ext cx="1318318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 Giving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34460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6690505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4460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934460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690505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690505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34460" y="5917948"/>
              <a:ext cx="211389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With Others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690505" y="5964511"/>
              <a:ext cx="2205417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With Others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809477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9565522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940104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9696150" y="3201621"/>
              <a:ext cx="56138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7 hrs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940104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940104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696150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9696150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940104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9696150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412805" y="1337672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8168851" y="1333861"/>
              <a:ext cx="610342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865854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078328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4478001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4690475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8090148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8302622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865854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078328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8090148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8302622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4478001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4690475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865854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078328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865854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1078328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4478001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4690475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4478001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4690475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8090148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8302622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8090148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302622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865854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1078328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4478001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4690475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8090148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8302622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847847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77933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4459994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590080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8072141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8202227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129297" y="2230120"/>
              <a:ext cx="1318318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 Giving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741444" y="2230120"/>
              <a:ext cx="1318318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 Giving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8353591" y="2230120"/>
              <a:ext cx="1318318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 Giving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129297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8353591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741444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129297" y="4076901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129297" y="4995991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741444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741444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8353591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8353591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129297" y="5788352"/>
              <a:ext cx="138311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With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129297" y="6140669"/>
              <a:ext cx="757044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Others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741444" y="5744657"/>
              <a:ext cx="129159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With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741444" y="6140669"/>
              <a:ext cx="757044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Others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353591" y="5788352"/>
              <a:ext cx="138311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With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353591" y="6140669"/>
              <a:ext cx="757044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Others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146391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758538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0501312" y="2278747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9 hrs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277018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0501312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889165" y="3201621"/>
              <a:ext cx="56138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7 hrs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277018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77018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889165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889165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0501312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0501312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277018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889165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0501312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218980" y="1341060"/>
              <a:ext cx="52974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IWF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228760" y="1333861"/>
              <a:ext cx="1734480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Women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9073737" y="1333861"/>
              <a:ext cx="1268818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Men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671984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884457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3443583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3656057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6215182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6427656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8986781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9199255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671984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884457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3443583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3656057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8986781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9199255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215182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427656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671984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884457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71984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884457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3443583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3656057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3443583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3656057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6215182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6427656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6215182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6427656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8986781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9199255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8986781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199255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671984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884457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3443583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3656057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6215182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6427656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8986781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9199255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603779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733865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3375379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505465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48" name="pg47"/>
            <p:cNvSpPr/>
            <p:nvPr/>
          </p:nvSpPr>
          <p:spPr>
            <a:xfrm>
              <a:off x="6146978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6277064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50" name="pg49"/>
            <p:cNvSpPr/>
            <p:nvPr/>
          </p:nvSpPr>
          <p:spPr>
            <a:xfrm>
              <a:off x="8918577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9048663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899251" y="2100524"/>
              <a:ext cx="522281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899251" y="2406278"/>
              <a:ext cx="730780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Giving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670850" y="2100524"/>
              <a:ext cx="522281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670850" y="2406278"/>
              <a:ext cx="730780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Giving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6442449" y="2100524"/>
              <a:ext cx="522281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442449" y="2406278"/>
              <a:ext cx="730780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Giving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9214049" y="2100524"/>
              <a:ext cx="522281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9214049" y="2406278"/>
              <a:ext cx="730780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Giving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99251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670850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9214049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442449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899251" y="3897876"/>
              <a:ext cx="100476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899251" y="4256156"/>
              <a:ext cx="313093" cy="214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Up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899251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670850" y="4076901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670850" y="4819833"/>
              <a:ext cx="100476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670850" y="5178113"/>
              <a:ext cx="313093" cy="214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Up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442449" y="3897876"/>
              <a:ext cx="100476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42449" y="4256156"/>
              <a:ext cx="313093" cy="214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Up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442449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9214049" y="3897876"/>
              <a:ext cx="100476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9214049" y="4256156"/>
              <a:ext cx="313093" cy="214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Up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9214049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899251" y="5744657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99251" y="6143651"/>
              <a:ext cx="508633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With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670850" y="5788352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670850" y="6143651"/>
              <a:ext cx="508633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With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42449" y="5744657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442449" y="6143651"/>
              <a:ext cx="508633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With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9214049" y="5788352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9214049" y="6143651"/>
              <a:ext cx="508633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With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285933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057533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29132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0731359" y="2278747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9 hrs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416561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188160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0731359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959759" y="3201621"/>
              <a:ext cx="56138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7 hrs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416561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416561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188160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188160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959759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959759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0731359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731359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416561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188160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959759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0731359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633429" y="1337672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445328" y="1341060"/>
              <a:ext cx="52974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IWF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614559" y="1333861"/>
              <a:ext cx="1734480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Women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9618989" y="1333861"/>
              <a:ext cx="1268818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Men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3096194" y="1167938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3096194" y="2042207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194" y="2916477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096194" y="3790746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096194" y="4665016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096194" y="5539286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716878" y="1138329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716878" y="2012599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716878" y="2886868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716878" y="3761138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716878" y="4635408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16878" y="5509677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995711" y="1430970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1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995711" y="2305239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2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995711" y="3175098"/>
              <a:ext cx="200965" cy="264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3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995711" y="4053778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4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995711" y="4928224"/>
              <a:ext cx="200965" cy="259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5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995711" y="5797906"/>
              <a:ext cx="200965" cy="264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6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696155" y="1480576"/>
              <a:ext cx="1970027" cy="2408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696155" y="2294503"/>
              <a:ext cx="1987495" cy="301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696155" y="3164803"/>
              <a:ext cx="2800215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696155" y="4039072"/>
              <a:ext cx="2944720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 Alone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696155" y="4977813"/>
              <a:ext cx="2114215" cy="2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696155" y="5791581"/>
              <a:ext cx="2926935" cy="301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 Alone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118509" y="1440991"/>
              <a:ext cx="777308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118509" y="2314467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118509" y="3188737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8118509" y="4063006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8118509" y="4937276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8118509" y="5811545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1778951" y="1818907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61071" y="236315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6534996" y="1818907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6717117" y="236315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1778951" y="2599024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961071" y="314327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6534996" y="2599024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6717117" y="314327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6534996" y="3379142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717117" y="392338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6534996" y="4159259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6717117" y="470350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6534996" y="4939377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717117" y="548362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534996" y="5719494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717117" y="626374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1778951" y="3379142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61071" y="392338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1778951" y="4159259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961071" y="470350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1778951" y="4939377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61071" y="548362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1778951" y="5719494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961071" y="626374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1780788" y="1116690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1910874" y="1557170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6536833" y="1116690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6666919" y="1557170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4460" y="2092176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690505" y="2092176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34460" y="2828713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690505" y="2828713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690505" y="3652526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690505" y="4388948"/>
              <a:ext cx="2113897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 Alone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690505" y="5166198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6690505" y="5946316"/>
              <a:ext cx="2126742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 Alone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34460" y="3605963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34460" y="4388948"/>
              <a:ext cx="2113897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 Alone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34460" y="5212761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34460" y="5946316"/>
              <a:ext cx="2126742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 Alone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940104" y="2095158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9696150" y="2095158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940104" y="287470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9696150" y="287470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9696150" y="365482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9696150" y="443493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9696150" y="5215055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9696150" y="599517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940104" y="365482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4940104" y="443493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940104" y="5215055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940104" y="599517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412805" y="1295121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68851" y="1291309"/>
              <a:ext cx="610342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1718244" y="2208935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61071" y="2813888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6474289" y="2208935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6717117" y="2813888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1718244" y="3335771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961071" y="394072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6474289" y="3335771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6717117" y="394072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6474289" y="4462607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717117" y="506756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6474289" y="5589444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6717117" y="6194397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1718244" y="4462607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961071" y="506756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1718244" y="5589444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1961071" y="6194397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1780788" y="1220706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10874" y="1661186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536833" y="1220706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666919" y="1661186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34460" y="2542911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690505" y="2542911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34460" y="3626166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6690505" y="3626166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690505" y="4796698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690505" y="5879839"/>
              <a:ext cx="2113897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 Alone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34460" y="4750136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934460" y="5879839"/>
              <a:ext cx="2113897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 Alone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4940104" y="2545893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9696150" y="2545893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940104" y="3672156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9696150" y="3672156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9696150" y="479899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9696150" y="5925828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940104" y="479899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4940104" y="5925828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412805" y="1399136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168851" y="1395325"/>
              <a:ext cx="610342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865854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078328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4478001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4690475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8090148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8302622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4478001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4690475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4478001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4690475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4478001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4690475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4478001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4690475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8090148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8302622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8090148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8302622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865854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078328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865854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078328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865854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078328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865854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1078328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8090148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8302622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8090148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8302622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847847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77933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4459994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590080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8072141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8202227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129297" y="2276568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741444" y="2276568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8353591" y="2276568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741444" y="3154944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741444" y="4120597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741444" y="4995991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741444" y="5741790"/>
              <a:ext cx="1409035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741444" y="6143651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8353591" y="2978786"/>
              <a:ext cx="139619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8353591" y="3377779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8353591" y="3897876"/>
              <a:ext cx="1409035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8353591" y="4299736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129297" y="2975919"/>
              <a:ext cx="1409035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129297" y="3377779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129297" y="3900743"/>
              <a:ext cx="139619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129297" y="4299736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129297" y="5042554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129297" y="5920815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353591" y="5042554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353591" y="5917948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277018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6889165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0501312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889165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6889165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6889165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889165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0501312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0501312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277018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277018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277018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277018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0501312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0501312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218980" y="1341060"/>
              <a:ext cx="52974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IWF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228760" y="1333861"/>
              <a:ext cx="1734480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Women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9073737" y="1333861"/>
              <a:ext cx="1268818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Men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671984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884457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3443583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3656057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6215182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6427656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8986781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9199255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671984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884457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6215182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6427656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6215182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427656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215182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427656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6215182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6427656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8986781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9199255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8986781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9199255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71984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84457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671984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884457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671984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884457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3443583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3656057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3443583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3656057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3443583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656057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3443583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3656057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8986781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9199255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8986781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9199255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603779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733865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3375379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505465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48" name="pg47"/>
            <p:cNvSpPr/>
            <p:nvPr/>
          </p:nvSpPr>
          <p:spPr>
            <a:xfrm>
              <a:off x="6146978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6277064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50" name="pg49"/>
            <p:cNvSpPr/>
            <p:nvPr/>
          </p:nvSpPr>
          <p:spPr>
            <a:xfrm>
              <a:off x="8918577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9048663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899251" y="2100410"/>
              <a:ext cx="691902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899251" y="2455822"/>
              <a:ext cx="66563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Media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670850" y="2100410"/>
              <a:ext cx="691902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670850" y="2455822"/>
              <a:ext cx="66563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Media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6442449" y="2100410"/>
              <a:ext cx="691902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442449" y="2455822"/>
              <a:ext cx="66563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Media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9214049" y="2100410"/>
              <a:ext cx="691902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9214049" y="2455822"/>
              <a:ext cx="66563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Media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99251" y="2978786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899251" y="3377779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442449" y="2978786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442449" y="3377779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6442449" y="3944438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6442449" y="4299736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442449" y="4819833"/>
              <a:ext cx="1304671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2449" y="5221694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2449" y="5744657"/>
              <a:ext cx="93939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442449" y="6140669"/>
              <a:ext cx="1122090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Out Alone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9214049" y="2978786"/>
              <a:ext cx="105683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9214049" y="3377779"/>
              <a:ext cx="991806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Tv Alone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9214049" y="3900743"/>
              <a:ext cx="93939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9214049" y="4296755"/>
              <a:ext cx="1122090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Out Alone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899251" y="3897876"/>
              <a:ext cx="1304671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99251" y="4299736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899251" y="4822700"/>
              <a:ext cx="105683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99251" y="5221694"/>
              <a:ext cx="991806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Tv Alone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899251" y="5788352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99251" y="6143651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670850" y="2978786"/>
              <a:ext cx="93939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670850" y="3374798"/>
              <a:ext cx="1122090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Out Alone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670850" y="3900743"/>
              <a:ext cx="105683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670850" y="4299736"/>
              <a:ext cx="991806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Tv Alone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670850" y="4866395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670850" y="5221694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670850" y="5744657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670850" y="6143651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9214049" y="4866395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9214049" y="5221694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9214049" y="5741790"/>
              <a:ext cx="1304671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9214049" y="6143651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416561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5188160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59759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0731359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416561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959759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59759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959759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59759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0731359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0731359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416561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416561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416561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188160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188160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188160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188160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0731359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10731359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1633429" y="1337672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445328" y="1341060"/>
              <a:ext cx="52974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IWF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614559" y="1333861"/>
              <a:ext cx="1734480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Women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9618989" y="1333861"/>
              <a:ext cx="1268818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Men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424145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503507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258286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5079" y="1721917"/>
              <a:ext cx="8625482" cy="3622836"/>
            </a:xfrm>
            <a:custGeom>
              <a:avLst/>
              <a:pathLst>
                <a:path w="8625482" h="3622836">
                  <a:moveTo>
                    <a:pt x="0" y="3622836"/>
                  </a:moveTo>
                  <a:lnTo>
                    <a:pt x="87126" y="3622808"/>
                  </a:lnTo>
                  <a:lnTo>
                    <a:pt x="174252" y="3622756"/>
                  </a:lnTo>
                  <a:lnTo>
                    <a:pt x="261378" y="3622662"/>
                  </a:lnTo>
                  <a:lnTo>
                    <a:pt x="348504" y="3622498"/>
                  </a:lnTo>
                  <a:lnTo>
                    <a:pt x="435630" y="3622214"/>
                  </a:lnTo>
                  <a:lnTo>
                    <a:pt x="522756" y="3621742"/>
                  </a:lnTo>
                  <a:lnTo>
                    <a:pt x="609882" y="3620965"/>
                  </a:lnTo>
                  <a:lnTo>
                    <a:pt x="697008" y="3619733"/>
                  </a:lnTo>
                  <a:lnTo>
                    <a:pt x="784134" y="3617804"/>
                  </a:lnTo>
                  <a:lnTo>
                    <a:pt x="871260" y="3614886"/>
                  </a:lnTo>
                  <a:lnTo>
                    <a:pt x="958386" y="3610532"/>
                  </a:lnTo>
                  <a:lnTo>
                    <a:pt x="1045513" y="3604236"/>
                  </a:lnTo>
                  <a:lnTo>
                    <a:pt x="1132639" y="3595281"/>
                  </a:lnTo>
                  <a:lnTo>
                    <a:pt x="1219765" y="3582889"/>
                  </a:lnTo>
                  <a:lnTo>
                    <a:pt x="1306891" y="3566054"/>
                  </a:lnTo>
                  <a:lnTo>
                    <a:pt x="1394017" y="3543737"/>
                  </a:lnTo>
                  <a:lnTo>
                    <a:pt x="1481143" y="3514730"/>
                  </a:lnTo>
                  <a:lnTo>
                    <a:pt x="1568269" y="3477842"/>
                  </a:lnTo>
                  <a:lnTo>
                    <a:pt x="1655395" y="3431873"/>
                  </a:lnTo>
                  <a:lnTo>
                    <a:pt x="1742521" y="3375706"/>
                  </a:lnTo>
                  <a:lnTo>
                    <a:pt x="1829647" y="3308459"/>
                  </a:lnTo>
                  <a:lnTo>
                    <a:pt x="1916773" y="3229377"/>
                  </a:lnTo>
                  <a:lnTo>
                    <a:pt x="2003899" y="3138229"/>
                  </a:lnTo>
                  <a:lnTo>
                    <a:pt x="2091026" y="3034917"/>
                  </a:lnTo>
                  <a:lnTo>
                    <a:pt x="2178152" y="2920112"/>
                  </a:lnTo>
                  <a:lnTo>
                    <a:pt x="2265278" y="2794594"/>
                  </a:lnTo>
                  <a:lnTo>
                    <a:pt x="2352404" y="2660018"/>
                  </a:lnTo>
                  <a:lnTo>
                    <a:pt x="2439530" y="2518110"/>
                  </a:lnTo>
                  <a:lnTo>
                    <a:pt x="2526656" y="2371316"/>
                  </a:lnTo>
                  <a:lnTo>
                    <a:pt x="2613782" y="2222098"/>
                  </a:lnTo>
                  <a:lnTo>
                    <a:pt x="2700908" y="2073156"/>
                  </a:lnTo>
                  <a:lnTo>
                    <a:pt x="2788034" y="1927120"/>
                  </a:lnTo>
                  <a:lnTo>
                    <a:pt x="2875160" y="1786108"/>
                  </a:lnTo>
                  <a:lnTo>
                    <a:pt x="2962286" y="1652080"/>
                  </a:lnTo>
                  <a:lnTo>
                    <a:pt x="3049412" y="1525776"/>
                  </a:lnTo>
                  <a:lnTo>
                    <a:pt x="3136539" y="1407704"/>
                  </a:lnTo>
                  <a:lnTo>
                    <a:pt x="3223665" y="1296968"/>
                  </a:lnTo>
                  <a:lnTo>
                    <a:pt x="3310791" y="1192457"/>
                  </a:lnTo>
                  <a:lnTo>
                    <a:pt x="3397917" y="1092155"/>
                  </a:lnTo>
                  <a:lnTo>
                    <a:pt x="3485043" y="994073"/>
                  </a:lnTo>
                  <a:lnTo>
                    <a:pt x="3572169" y="896213"/>
                  </a:lnTo>
                  <a:lnTo>
                    <a:pt x="3659295" y="797047"/>
                  </a:lnTo>
                  <a:lnTo>
                    <a:pt x="3746421" y="695836"/>
                  </a:lnTo>
                  <a:lnTo>
                    <a:pt x="3833547" y="592733"/>
                  </a:lnTo>
                  <a:lnTo>
                    <a:pt x="3920673" y="488984"/>
                  </a:lnTo>
                  <a:lnTo>
                    <a:pt x="4007799" y="386844"/>
                  </a:lnTo>
                  <a:lnTo>
                    <a:pt x="4094925" y="289372"/>
                  </a:lnTo>
                  <a:lnTo>
                    <a:pt x="4182052" y="200292"/>
                  </a:lnTo>
                  <a:lnTo>
                    <a:pt x="4269178" y="123428"/>
                  </a:lnTo>
                  <a:lnTo>
                    <a:pt x="4356304" y="62518"/>
                  </a:lnTo>
                  <a:lnTo>
                    <a:pt x="4443430" y="20668"/>
                  </a:lnTo>
                  <a:lnTo>
                    <a:pt x="4530556" y="0"/>
                  </a:lnTo>
                  <a:lnTo>
                    <a:pt x="4617682" y="1594"/>
                  </a:lnTo>
                  <a:lnTo>
                    <a:pt x="4704808" y="24909"/>
                  </a:lnTo>
                  <a:lnTo>
                    <a:pt x="4791934" y="68438"/>
                  </a:lnTo>
                  <a:lnTo>
                    <a:pt x="4879060" y="128991"/>
                  </a:lnTo>
                  <a:lnTo>
                    <a:pt x="4966186" y="202865"/>
                  </a:lnTo>
                  <a:lnTo>
                    <a:pt x="5053312" y="285266"/>
                  </a:lnTo>
                  <a:lnTo>
                    <a:pt x="5140438" y="371440"/>
                  </a:lnTo>
                  <a:lnTo>
                    <a:pt x="5227565" y="456577"/>
                  </a:lnTo>
                  <a:lnTo>
                    <a:pt x="5314691" y="536287"/>
                  </a:lnTo>
                  <a:lnTo>
                    <a:pt x="5401817" y="607239"/>
                  </a:lnTo>
                  <a:lnTo>
                    <a:pt x="5488943" y="666590"/>
                  </a:lnTo>
                  <a:lnTo>
                    <a:pt x="5576069" y="713347"/>
                  </a:lnTo>
                  <a:lnTo>
                    <a:pt x="5663195" y="746811"/>
                  </a:lnTo>
                  <a:lnTo>
                    <a:pt x="5750321" y="768307"/>
                  </a:lnTo>
                  <a:lnTo>
                    <a:pt x="5837447" y="779171"/>
                  </a:lnTo>
                  <a:lnTo>
                    <a:pt x="5924573" y="782212"/>
                  </a:lnTo>
                  <a:lnTo>
                    <a:pt x="6011699" y="780056"/>
                  </a:lnTo>
                  <a:lnTo>
                    <a:pt x="6098825" y="775796"/>
                  </a:lnTo>
                  <a:lnTo>
                    <a:pt x="6185951" y="772206"/>
                  </a:lnTo>
                  <a:lnTo>
                    <a:pt x="6273078" y="771644"/>
                  </a:lnTo>
                  <a:lnTo>
                    <a:pt x="6360204" y="776064"/>
                  </a:lnTo>
                  <a:lnTo>
                    <a:pt x="6447330" y="786587"/>
                  </a:lnTo>
                  <a:lnTo>
                    <a:pt x="6534456" y="804006"/>
                  </a:lnTo>
                  <a:lnTo>
                    <a:pt x="6621582" y="828398"/>
                  </a:lnTo>
                  <a:lnTo>
                    <a:pt x="6708708" y="859782"/>
                  </a:lnTo>
                  <a:lnTo>
                    <a:pt x="6795834" y="897910"/>
                  </a:lnTo>
                  <a:lnTo>
                    <a:pt x="6882960" y="942801"/>
                  </a:lnTo>
                  <a:lnTo>
                    <a:pt x="6970086" y="994633"/>
                  </a:lnTo>
                  <a:lnTo>
                    <a:pt x="7057212" y="1054000"/>
                  </a:lnTo>
                  <a:lnTo>
                    <a:pt x="7144338" y="1121765"/>
                  </a:lnTo>
                  <a:lnTo>
                    <a:pt x="7231464" y="1198998"/>
                  </a:lnTo>
                  <a:lnTo>
                    <a:pt x="7318591" y="1286817"/>
                  </a:lnTo>
                  <a:lnTo>
                    <a:pt x="7405717" y="1386026"/>
                  </a:lnTo>
                  <a:lnTo>
                    <a:pt x="7492843" y="1497144"/>
                  </a:lnTo>
                  <a:lnTo>
                    <a:pt x="7579969" y="1619828"/>
                  </a:lnTo>
                  <a:lnTo>
                    <a:pt x="7667095" y="1753275"/>
                  </a:lnTo>
                  <a:lnTo>
                    <a:pt x="7754221" y="1895614"/>
                  </a:lnTo>
                  <a:lnTo>
                    <a:pt x="7841347" y="2044603"/>
                  </a:lnTo>
                  <a:lnTo>
                    <a:pt x="7928473" y="2197236"/>
                  </a:lnTo>
                  <a:lnTo>
                    <a:pt x="8015599" y="2350393"/>
                  </a:lnTo>
                  <a:lnTo>
                    <a:pt x="8102725" y="2500903"/>
                  </a:lnTo>
                  <a:lnTo>
                    <a:pt x="8189851" y="2645667"/>
                  </a:lnTo>
                  <a:lnTo>
                    <a:pt x="8276977" y="2782349"/>
                  </a:lnTo>
                  <a:lnTo>
                    <a:pt x="8364104" y="2908633"/>
                  </a:lnTo>
                  <a:lnTo>
                    <a:pt x="8451230" y="3023554"/>
                  </a:lnTo>
                  <a:lnTo>
                    <a:pt x="8538356" y="3125898"/>
                  </a:lnTo>
                  <a:lnTo>
                    <a:pt x="8625482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8264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169940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45900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30482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4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5" name="rc3"/>
            <p:cNvSpPr/>
            <p:nvPr/>
          </p:nvSpPr>
          <p:spPr>
            <a:xfrm>
              <a:off x="9071204" y="1094399"/>
              <a:ext cx="2940795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4"/>
            <p:cNvSpPr/>
            <p:nvPr/>
          </p:nvSpPr>
          <p:spPr>
            <a:xfrm>
              <a:off x="9287204" y="1187500"/>
              <a:ext cx="2508795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5.9</a:t>
              </a:r>
            </a:p>
          </p:txBody>
        </p:sp>
        <p:sp>
          <p:nvSpPr>
            <p:cNvPr id="37" name="tx5"/>
            <p:cNvSpPr/>
            <p:nvPr/>
          </p:nvSpPr>
          <p:spPr>
            <a:xfrm>
              <a:off x="9566647" y="1516684"/>
              <a:ext cx="194990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6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22079"/>
              <a:ext cx="21763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77581"/>
              <a:ext cx="21763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2364044"/>
              <a:ext cx="21763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585405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36410" y="2322079"/>
              <a:ext cx="1088174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45482" y="2377581"/>
              <a:ext cx="1088174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54553" y="2364044"/>
              <a:ext cx="1088174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680039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789110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898181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745448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54520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963591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4" name="pl23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36410" y="2322079"/>
              <a:ext cx="1088174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45482" y="2377581"/>
              <a:ext cx="1088174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54553" y="2364044"/>
              <a:ext cx="1088174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680039" y="2265345"/>
              <a:ext cx="1088174" cy="324708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789110" y="2203785"/>
              <a:ext cx="1088174" cy="330864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898181" y="2404075"/>
              <a:ext cx="1088174" cy="310835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745448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54520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963591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989077" y="379518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098148" y="376440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207219" y="386455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5939054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64667" y="6193216"/>
              <a:ext cx="201455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238078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063691" y="6216156"/>
              <a:ext cx="429021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22079"/>
              <a:ext cx="7254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77581"/>
              <a:ext cx="7254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64044"/>
              <a:ext cx="7254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6456643" y="6193216"/>
              <a:ext cx="201456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22079"/>
              <a:ext cx="7254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77581"/>
              <a:ext cx="7254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64044"/>
              <a:ext cx="7254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2346836"/>
              <a:ext cx="725449" cy="316559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2218425"/>
              <a:ext cx="725449" cy="329400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2311482"/>
              <a:ext cx="7254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367263" y="383593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476334" y="377172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585405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0" name="pl29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5543965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369578" y="6193216"/>
              <a:ext cx="201456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5842989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668602" y="6216156"/>
              <a:ext cx="121920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333333"/>
      </a:dk1>
      <a:lt1>
        <a:sysClr val="window" lastClr="FFFFFF"/>
      </a:lt1>
      <a:dk2>
        <a:srgbClr val="333333"/>
      </a:dk2>
      <a:lt2>
        <a:srgbClr val="E8E8E8"/>
      </a:lt2>
      <a:accent1>
        <a:srgbClr val="005880"/>
      </a:accent1>
      <a:accent2>
        <a:srgbClr val="007D9C"/>
      </a:accent2>
      <a:accent3>
        <a:srgbClr val="00A2A2"/>
      </a:accent3>
      <a:accent4>
        <a:srgbClr val="2DC595"/>
      </a:accent4>
      <a:accent5>
        <a:srgbClr val="97E27F"/>
      </a:accent5>
      <a:accent6>
        <a:srgbClr val="F9F871"/>
      </a:accent6>
      <a:hlink>
        <a:srgbClr val="9F54E7"/>
      </a:hlink>
      <a:folHlink>
        <a:srgbClr val="642DD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Grand écran</PresentationFormat>
  <Paragraphs>10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Aptos</vt:lpstr>
      <vt:lpstr>Arial</vt:lpstr>
      <vt:lpstr>Arial Nova</vt:lpstr>
      <vt:lpstr>Calibri</vt:lpstr>
      <vt:lpstr>HBS Graphik Office Bold</vt:lpstr>
      <vt:lpstr>1_Office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cp:lastModifiedBy/>
  <cp:revision>1</cp:revision>
  <dcterms:created xsi:type="dcterms:W3CDTF">2025-05-26T14:53:56Z</dcterms:created>
  <dcterms:modified xsi:type="dcterms:W3CDTF">2025-07-13T18:47:54Z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2025-05-26T00:00:00Z</vt:filetime>
  </property>
  <property fmtid="{D5CDD505-2E9C-101B-9397-08002B2CF9AE}" pid="3" name="LastSaved">
    <vt:filetime>2025-05-26T00:00:00Z</vt:filetime>
  </property>
</Properties>
</file>